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711575"/>
            <a:ext cx="8229600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:: KOMUNIKASI ANTARPRIBADI &amp;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sz="4800" smtClean="0">
                <a:solidFill>
                  <a:srgbClr val="FF0000"/>
                </a:solidFill>
              </a:rPr>
              <a:t>:: KOMUNIKASI KELOMPOK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1658330"/>
            <a:ext cx="8229600" cy="1470025"/>
          </a:xfrm>
          <a:prstGeom prst="rect">
            <a:avLst/>
          </a:prstGeom>
        </p:spPr>
        <p:txBody>
          <a:bodyPr bIns="9144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DISKUSI KELOMPOK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:: KOMUNIKASI ANTARPRIBADI &amp; :: KOMUNIKASI KELOMPOK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UTS</dc:title>
  <dc:creator>Universitas Komputer Indonesia</dc:creator>
  <cp:lastModifiedBy>Universitas Komputer Indonesia</cp:lastModifiedBy>
  <cp:revision>2</cp:revision>
  <dcterms:created xsi:type="dcterms:W3CDTF">2010-01-14T08:23:16Z</dcterms:created>
  <dcterms:modified xsi:type="dcterms:W3CDTF">2010-01-14T08:33:29Z</dcterms:modified>
</cp:coreProperties>
</file>