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7" r:id="rId17"/>
    <p:sldId id="278" r:id="rId18"/>
    <p:sldId id="272" r:id="rId19"/>
    <p:sldId id="273" r:id="rId20"/>
    <p:sldId id="274" r:id="rId21"/>
    <p:sldId id="275" r:id="rId22"/>
    <p:sldId id="276" r:id="rId23"/>
    <p:sldId id="269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83" autoAdjust="0"/>
    <p:restoredTop sz="94660"/>
  </p:normalViewPr>
  <p:slideViewPr>
    <p:cSldViewPr>
      <p:cViewPr varScale="1">
        <p:scale>
          <a:sx n="70" d="100"/>
          <a:sy n="70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3237-3213-468E-8BF3-F190E5CE69E2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8EBC-61EE-467B-9A8E-8F0BAE92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Penyusunan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lokasi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proses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8EBC-61EE-467B-9A8E-8F0BAE92A0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AAB09A-625B-409B-9EA9-511CB116104F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 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Langkah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langkah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346075" indent="-346075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kebutuhannya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daftar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uraian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saja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diperlukan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Merancang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departemen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dibutuhkan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subkontraktor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bertanggung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jawab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Ramalan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performansi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petunjuk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memberitahukan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diperlukan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dikeluarkan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Memungkinkan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mengukur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kemajuan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keterlamabtan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termasuk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Rincian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(Statement of Work)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keuangan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Testing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Dokumentasi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Implementasi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Peninjauan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Justifikasi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err="1" smtClean="0">
                <a:solidFill>
                  <a:srgbClr val="FF0000"/>
                </a:solidFill>
              </a:rPr>
              <a:t>Penjadwalan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Schedulling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1260475" indent="-741363" algn="just">
              <a:buFont typeface="Wingdings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Menghubungkan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antara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tenaga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kerja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dalam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9113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Pendekatan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populer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adalah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Diagram Gantt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atau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Metode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Balok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(Bar Chart). Cara lain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dengan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PERT (Project Evaluation and Review Technique)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CPM (Critical Path Method)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Karakteristik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dasar</a:t>
            </a:r>
            <a:r>
              <a:rPr lang="en-US" dirty="0" smtClean="0">
                <a:solidFill>
                  <a:srgbClr val="FF0000"/>
                </a:solidFill>
              </a:rPr>
              <a:t> PERT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J A L U R  K R I T I S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Ciri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ciri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memakan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terpanjang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tenggan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selesainya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mulainya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tenggang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Manfaat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terperinci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berjalan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berapa</a:t>
            </a:r>
            <a:r>
              <a:rPr lang="en-US" dirty="0" smtClean="0">
                <a:solidFill>
                  <a:srgbClr val="FF0000"/>
                </a:solidFill>
              </a:rPr>
              <a:t> lama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pengendalian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cermat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kapasitas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tertunda</a:t>
            </a:r>
            <a:r>
              <a:rPr lang="en-US" dirty="0" smtClean="0">
                <a:solidFill>
                  <a:srgbClr val="FF0000"/>
                </a:solidFill>
              </a:rPr>
              <a:t> (idle capacity) </a:t>
            </a:r>
            <a:r>
              <a:rPr lang="en-US" dirty="0" err="1" smtClean="0">
                <a:solidFill>
                  <a:srgbClr val="FF0000"/>
                </a:solidFill>
              </a:rPr>
              <a:t>yaitu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>
                <a:solidFill>
                  <a:srgbClr val="FF0000"/>
                </a:solidFill>
              </a:rPr>
              <a:t> slack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float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Slack 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float : </a:t>
            </a:r>
            <a:r>
              <a:rPr lang="en-US" dirty="0" err="1" smtClean="0">
                <a:solidFill>
                  <a:srgbClr val="FF0000"/>
                </a:solidFill>
              </a:rPr>
              <a:t>perbedaan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cepat</a:t>
            </a:r>
            <a:r>
              <a:rPr lang="en-US" dirty="0" smtClean="0">
                <a:solidFill>
                  <a:srgbClr val="FF0000"/>
                </a:solidFill>
              </a:rPr>
              <a:t> (earliest time)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lambat</a:t>
            </a:r>
            <a:r>
              <a:rPr lang="en-US" dirty="0" smtClean="0">
                <a:solidFill>
                  <a:srgbClr val="FF0000"/>
                </a:solidFill>
              </a:rPr>
              <a:t> (latest time)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Slack </a:t>
            </a: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jaringan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kejadian</a:t>
            </a:r>
            <a:r>
              <a:rPr lang="en-US" dirty="0" smtClean="0">
                <a:solidFill>
                  <a:srgbClr val="FF0000"/>
                </a:solidFill>
              </a:rPr>
              <a:t> (event) </a:t>
            </a:r>
            <a:r>
              <a:rPr lang="en-US" dirty="0" err="1" smtClean="0">
                <a:solidFill>
                  <a:srgbClr val="FF0000"/>
                </a:solidFill>
              </a:rPr>
              <a:t>sedangkan</a:t>
            </a:r>
            <a:r>
              <a:rPr lang="en-US" dirty="0" smtClean="0">
                <a:solidFill>
                  <a:srgbClr val="FF0000"/>
                </a:solidFill>
              </a:rPr>
              <a:t> float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kejadian</a:t>
            </a:r>
            <a:r>
              <a:rPr lang="en-US" dirty="0" smtClean="0">
                <a:solidFill>
                  <a:srgbClr val="FF0000"/>
                </a:solidFill>
              </a:rPr>
              <a:t> (activity)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599" cy="3750730"/>
        </p:xfrm>
        <a:graphic>
          <a:graphicData uri="http://schemas.openxmlformats.org/drawingml/2006/table">
            <a:tbl>
              <a:tblPr/>
              <a:tblGrid>
                <a:gridCol w="2392276"/>
                <a:gridCol w="2828791"/>
                <a:gridCol w="3008532"/>
              </a:tblGrid>
              <a:tr h="761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Kegiatan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Kegiatan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Pendahulu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Pengerjaan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F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D, E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2133600" y="2895600"/>
            <a:ext cx="5273675" cy="1293813"/>
            <a:chOff x="2355" y="2205"/>
            <a:chExt cx="9704" cy="2434"/>
          </a:xfrm>
        </p:grpSpPr>
        <p:sp>
          <p:nvSpPr>
            <p:cNvPr id="3791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355" y="2205"/>
              <a:ext cx="9704" cy="24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6231" y="4018"/>
              <a:ext cx="401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4232" y="3272"/>
              <a:ext cx="73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2355" y="3272"/>
              <a:ext cx="730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3085" y="3485"/>
              <a:ext cx="10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3085" y="2845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A,10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4964" y="3485"/>
              <a:ext cx="7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 flipV="1">
              <a:off x="5694" y="252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5694" y="3485"/>
              <a:ext cx="0" cy="8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flipV="1">
              <a:off x="5694" y="4339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5694" y="2525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6842" y="2205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6946" y="220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6946" y="412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9555" y="3165"/>
              <a:ext cx="834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1224" y="316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7572" y="4339"/>
              <a:ext cx="9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7468" y="2525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9972" y="3378"/>
              <a:ext cx="1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5798" y="2525"/>
              <a:ext cx="939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5798" y="2633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B,20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7572" y="2633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D,10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6842" y="3378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C,10    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8407" y="2525"/>
              <a:ext cx="0" cy="1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8407" y="3378"/>
              <a:ext cx="1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1" name="Text Box 3"/>
            <p:cNvSpPr txBox="1">
              <a:spLocks noChangeArrowheads="1"/>
            </p:cNvSpPr>
            <p:nvPr/>
          </p:nvSpPr>
          <p:spPr bwMode="auto">
            <a:xfrm>
              <a:off x="8407" y="3592"/>
              <a:ext cx="1043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E,40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0" name="Text Box 2"/>
            <p:cNvSpPr txBox="1">
              <a:spLocks noChangeArrowheads="1"/>
            </p:cNvSpPr>
            <p:nvPr/>
          </p:nvSpPr>
          <p:spPr bwMode="auto">
            <a:xfrm>
              <a:off x="9972" y="2738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F,20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Pendahulu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Pengerjaan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Hari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D,E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kasus</a:t>
            </a:r>
            <a:r>
              <a:rPr lang="en-US" dirty="0" smtClean="0">
                <a:solidFill>
                  <a:srgbClr val="FF0000"/>
                </a:solidFill>
              </a:rPr>
              <a:t> PERT </a:t>
            </a:r>
            <a:r>
              <a:rPr lang="en-US" dirty="0" err="1" smtClean="0">
                <a:solidFill>
                  <a:srgbClr val="FF0000"/>
                </a:solidFill>
              </a:rPr>
              <a:t>diatas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A, C, E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10 + 10 + 40 + 20 = 80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PERT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80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endParaRPr lang="en-US" dirty="0" smtClean="0">
              <a:solidFill>
                <a:srgbClr val="FF0000"/>
              </a:solidFill>
            </a:endParaRPr>
          </a:p>
          <a:p>
            <a:pPr marL="963613" indent="-395288" algn="just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Penetapan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sasaran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pendefenisian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 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tim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dipimpin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manajer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Syarat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Mendefenisikan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sasaran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terget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Pekerjaan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unik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Pekerjaan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terdiri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tugas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kompleks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saling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berhubungan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serta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memerlukan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ketrampilan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khusus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bersifat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sementara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tetapi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penting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Meliputi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hampir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semua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lini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Kelebihan</a:t>
            </a:r>
            <a:r>
              <a:rPr lang="en-US" dirty="0" smtClean="0">
                <a:solidFill>
                  <a:srgbClr val="FF0000"/>
                </a:solidFill>
              </a:rPr>
              <a:t> PERT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Sangat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bermanfaat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menjadwalkan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mengendalikan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memerlukan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perhitungan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matematis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rumit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Network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cepat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slack </a:t>
            </a:r>
            <a:r>
              <a:rPr lang="en-US" dirty="0" err="1" smtClean="0">
                <a:solidFill>
                  <a:srgbClr val="FF0000"/>
                </a:solidFill>
              </a:rPr>
              <a:t>membantu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menunjukkan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diperhatikan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Dokumentasi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menunjukkan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siapa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bertanggung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diterapkan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bervariasi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Berguna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pengawasan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Keterbatasan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stabil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pendahulu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dijelaskan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dijaringkan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bersama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sama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Perkiraan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cenderung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subyektif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tergantung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terselubung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banyaknya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penekanan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err="1" smtClean="0">
                <a:solidFill>
                  <a:srgbClr val="FF0000"/>
                </a:solidFill>
              </a:rPr>
              <a:t>Pengendalian</a:t>
            </a:r>
            <a:r>
              <a:rPr lang="en-US" dirty="0" smtClean="0">
                <a:solidFill>
                  <a:srgbClr val="FF0000"/>
                </a:solidFill>
              </a:rPr>
              <a:t> (Controlling)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meliputi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terhadap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kualitas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juga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merevisi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rencana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memungkinkan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mengganti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menggeser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tempat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memerlukan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mengelola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ulang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sehingga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waktu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melibatkan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pengawasan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ketat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kualitas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budget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Tahapan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Inisiasi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meliputi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865188" indent="-395288"/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referensi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Penetapan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Kesepakatan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Persetujuan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Penetapan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rinci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menaganalis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diajukan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pemakai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didokumentasikan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rgbClr val="FF0000"/>
                </a:solidFill>
              </a:rPr>
              <a:t>Rancangan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Mewujudkan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gagasan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gagasan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Bentuknya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diagram, modal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prototipe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terinci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rgbClr val="FF0000"/>
                </a:solidFill>
              </a:rPr>
              <a:t>Instalasi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Pelaksanaan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pengoperasian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dirancang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dibangun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rgbClr val="FF0000"/>
                </a:solidFill>
              </a:rPr>
              <a:t>Kehendak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akhir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diselesaikan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Sebagai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pedoman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bagi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manajer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menjelaskan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resiko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dugaan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waktu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persyaratan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Wewenang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sponsor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Pelanggan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Tujuan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Cakupan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Kekangan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Sumberdaya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Apa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bisa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diserahkan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Tahap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Jadwal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Strategi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Resiko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Dugaan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Peranan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Tanggung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Jawab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Carilah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kemudian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paparkan</a:t>
            </a:r>
            <a:r>
              <a:rPr lang="en-US" dirty="0" smtClean="0">
                <a:solidFill>
                  <a:srgbClr val="FF0000"/>
                </a:solidFill>
              </a:rPr>
              <a:t> model – model yang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estimasi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Tanggung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jawab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Menyelesaikan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urutan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tepat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Menyelesaikan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budget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Memotivasi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memberikan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dibutuhkan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ditugaskan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Penggolongan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Ideal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Spesialisasi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Tingkatan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berjenjang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prosedur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impersonal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Promosi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berbasis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kompetensi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Efektif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memahami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Mengetahui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keberadaan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terlibat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Mempublikasikan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seawal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mungkin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pendelegasian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tugas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wewenang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Pengelompokan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Individu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Hanya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terdiri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seorang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PM </a:t>
            </a:r>
            <a:r>
              <a:rPr lang="en-US" dirty="0" err="1" smtClean="0">
                <a:solidFill>
                  <a:srgbClr val="FF0000"/>
                </a:solidFill>
              </a:rPr>
              <a:t>merangkap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kecil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Murni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terpisah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induk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pembangunan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berupa</a:t>
            </a:r>
            <a:r>
              <a:rPr lang="en-US" dirty="0" smtClean="0">
                <a:solidFill>
                  <a:srgbClr val="FF0000"/>
                </a:solidFill>
              </a:rPr>
              <a:t> sub </a:t>
            </a:r>
            <a:r>
              <a:rPr lang="en-US" dirty="0" err="1" smtClean="0">
                <a:solidFill>
                  <a:srgbClr val="FF0000"/>
                </a:solidFill>
              </a:rPr>
              <a:t>kontraktor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supplier </a:t>
            </a:r>
            <a:r>
              <a:rPr lang="en-US" dirty="0" err="1" smtClean="0">
                <a:solidFill>
                  <a:srgbClr val="FF0000"/>
                </a:solidFill>
              </a:rPr>
              <a:t>selama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tersedia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dikendalikan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Matriks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murni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melekat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divisi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induk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Menggabungkan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kelebihan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proyekmurni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Memilih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Frekuensi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baru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kelangsungan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Ukuran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Kompleksitas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1299</TotalTime>
  <Words>781</Words>
  <Application>Microsoft Office PowerPoint</Application>
  <PresentationFormat>On-screen Show (4:3)</PresentationFormat>
  <Paragraphs>205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Manajemen Proyek SI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Slide 16</vt:lpstr>
      <vt:lpstr>Slide 17</vt:lpstr>
      <vt:lpstr>Slide 18</vt:lpstr>
      <vt:lpstr>Slide 19</vt:lpstr>
      <vt:lpstr>Slide 20</vt:lpstr>
      <vt:lpstr>Slide 21</vt:lpstr>
      <vt:lpstr>Tahapan Manajemen Proyek</vt:lpstr>
      <vt:lpstr>Siklus Proyek</vt:lpstr>
      <vt:lpstr>Siklus Proyek</vt:lpstr>
      <vt:lpstr>Syarat Referensi </vt:lpstr>
      <vt:lpstr>Tugas 1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</dc:title>
  <dc:creator>MELZZ</dc:creator>
  <cp:lastModifiedBy>MELZZ</cp:lastModifiedBy>
  <cp:revision>124</cp:revision>
  <dcterms:created xsi:type="dcterms:W3CDTF">2010-12-14T01:19:53Z</dcterms:created>
  <dcterms:modified xsi:type="dcterms:W3CDTF">2010-12-16T06:05:51Z</dcterms:modified>
</cp:coreProperties>
</file>