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6" r:id="rId5"/>
    <p:sldId id="287" r:id="rId6"/>
    <p:sldId id="285" r:id="rId7"/>
    <p:sldId id="288" r:id="rId8"/>
    <p:sldId id="28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53" d="100"/>
          <a:sy n="53" d="100"/>
        </p:scale>
        <p:origin x="-9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66B4-6767-4BD1-A1E6-D997B1DA4D25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4F5D-8DDB-47D2-84CD-846252F26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28C5-94C4-4660-9E2C-3FAA5FC9C0BB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AE65-A82D-45C5-BFFA-4B082272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C1D1-035D-4635-A1E1-E40EF117055C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7B9C-47C1-4B70-A665-FF4873CEB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63DF-E724-4338-B478-83255A1DE592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83C6-D7F0-408D-BA60-F0ED7A31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56E8-A37D-47F8-B7D6-803FC086E4CF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D9460-A09A-4CF0-970E-98ACA8E86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AE20-542A-4D13-838F-E976AB485BCB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594C-EF4C-4EAD-A3D5-077E193E8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6164-E983-4F43-8F1E-058906097DA4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6837-7BB1-4459-A3BA-DC236BF2F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4278-D55D-4C58-833D-783DECCEBA89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A6985-9352-4918-A872-68D03047E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E686-2DB0-414B-A406-95182A8815F4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366D-B518-457B-87C4-CE79A3E33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CF4D-6589-4039-BC01-C2E967CA1F3D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01C9-8035-4A8E-A953-22FBF41A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D3793-62F5-438D-A268-C25600EA4E0E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82FF-D7E6-4F80-AABF-B20FA02E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/>
              <a:pPr>
                <a:defRPr/>
              </a:pPr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503BC3-8CBA-4FE4-9918-5BF4A85E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JAVA FUNDAMENTAL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(Array / </a:t>
            </a:r>
            <a:r>
              <a:rPr lang="en-US" sz="3200" b="1" dirty="0" err="1" smtClean="0">
                <a:solidFill>
                  <a:schemeClr val="bg1"/>
                </a:solidFill>
              </a:rPr>
              <a:t>Larik</a:t>
            </a:r>
            <a:r>
              <a:rPr lang="en-US" sz="3200" b="1" dirty="0" smtClean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graphicFrame>
        <p:nvGraphicFramePr>
          <p:cNvPr id="6" name="Group 6"/>
          <p:cNvGraphicFramePr>
            <a:graphicFrameLocks noGrp="1"/>
          </p:cNvGraphicFramePr>
          <p:nvPr/>
        </p:nvGraphicFramePr>
        <p:xfrm>
          <a:off x="1143000" y="2286000"/>
          <a:ext cx="6096000" cy="1223963"/>
        </p:xfrm>
        <a:graphic>
          <a:graphicData uri="http://schemas.openxmlformats.org/drawingml/2006/table">
            <a:tbl>
              <a:tblPr/>
              <a:tblGrid>
                <a:gridCol w="2286000"/>
                <a:gridCol w="1778000"/>
                <a:gridCol w="20320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 Barang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 Barang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Harga Satuan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1752600"/>
            <a:ext cx="769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err="1" smtClean="0"/>
              <a:t>Buat</a:t>
            </a:r>
            <a:r>
              <a:rPr lang="en-US" sz="1400" b="1" dirty="0" smtClean="0"/>
              <a:t> </a:t>
            </a:r>
            <a:r>
              <a:rPr lang="en-US" sz="1400" b="1" dirty="0"/>
              <a:t>program </a:t>
            </a:r>
            <a:r>
              <a:rPr lang="en-US" sz="1400" b="1" dirty="0" err="1"/>
              <a:t>Penjualan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data </a:t>
            </a:r>
            <a:r>
              <a:rPr lang="en-US" sz="1400" b="1" dirty="0" err="1"/>
              <a:t>barang</a:t>
            </a:r>
            <a:r>
              <a:rPr lang="en-US" sz="1400" b="1" dirty="0"/>
              <a:t> </a:t>
            </a:r>
            <a:r>
              <a:rPr lang="en-US" sz="1400" b="1" dirty="0" err="1"/>
              <a:t>sebagai</a:t>
            </a:r>
            <a:r>
              <a:rPr lang="en-US" sz="1400" b="1" dirty="0"/>
              <a:t> </a:t>
            </a:r>
            <a:r>
              <a:rPr lang="en-US" sz="1400" b="1" dirty="0" err="1"/>
              <a:t>berikut</a:t>
            </a:r>
            <a:r>
              <a:rPr lang="en-US" sz="1400" b="1" dirty="0"/>
              <a:t> 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657600"/>
            <a:ext cx="769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/>
              <a:t>Input    : Nama Pembeli, Kode Barang &amp; Jumlah</a:t>
            </a:r>
          </a:p>
        </p:txBody>
      </p:sp>
      <p:sp>
        <p:nvSpPr>
          <p:cNvPr id="9" name="Rectangle 31"/>
          <p:cNvSpPr>
            <a:spLocks noChangeArrowheads="1"/>
          </p:cNvSpPr>
          <p:nvPr/>
        </p:nvSpPr>
        <p:spPr bwMode="auto">
          <a:xfrm>
            <a:off x="533400" y="4114800"/>
            <a:ext cx="88392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400" b="1"/>
              <a:t>Output :</a:t>
            </a:r>
          </a:p>
          <a:p>
            <a:pPr marL="342900" indent="-342900"/>
            <a:r>
              <a:rPr lang="en-US" sz="1400" b="1"/>
              <a:t>========================================================================</a:t>
            </a:r>
          </a:p>
          <a:p>
            <a:pPr marL="342900" indent="-342900"/>
            <a:r>
              <a:rPr lang="en-US" sz="1400" b="1"/>
              <a:t>No      Nama Pembeli     KodeBarang    NamaBarang         Jumlah         Harga	         Bayar</a:t>
            </a:r>
          </a:p>
          <a:p>
            <a:pPr marL="342900" indent="-342900"/>
            <a:r>
              <a:rPr lang="en-US" sz="1400" b="1"/>
              <a:t>========================================================================</a:t>
            </a:r>
          </a:p>
          <a:p>
            <a:pPr marL="342900" indent="-342900"/>
            <a:r>
              <a:rPr lang="en-US" sz="1400" b="1"/>
              <a:t>1         Yuzkin	       A01               Hardisk                       2                700000     1400000</a:t>
            </a:r>
          </a:p>
          <a:p>
            <a:pPr marL="342900" indent="-342900"/>
            <a:r>
              <a:rPr lang="en-US" sz="1400" b="1"/>
              <a:t>2         Salsabila	       B02	          Monitor                       1	        800000        800000</a:t>
            </a:r>
          </a:p>
          <a:p>
            <a:pPr marL="342900" indent="-342900"/>
            <a:r>
              <a:rPr lang="en-US" sz="1400" b="1"/>
              <a:t>3         Eza		       C03               Mouse	         3	        50000	       1500000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MENYALIN</a:t>
            </a:r>
            <a:r>
              <a:rPr lang="en-US" b="1" dirty="0" smtClean="0"/>
              <a:t> </a:t>
            </a:r>
            <a:r>
              <a:rPr lang="en-US" b="1" dirty="0" smtClean="0"/>
              <a:t>ARRAY</a:t>
            </a:r>
            <a:endParaRPr lang="en-US" b="1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4800" y="1371600"/>
            <a:ext cx="8458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public class </a:t>
            </a:r>
            <a:r>
              <a:rPr lang="en-US" sz="1400" b="1" dirty="0" err="1"/>
              <a:t>copyArray</a:t>
            </a:r>
            <a:r>
              <a:rPr lang="en-US" sz="1400" b="1" dirty="0"/>
              <a:t>{</a:t>
            </a:r>
          </a:p>
          <a:p>
            <a:r>
              <a:rPr lang="en-US" sz="1400" b="1" dirty="0"/>
              <a:t>    public static void main(String[ ] </a:t>
            </a:r>
            <a:r>
              <a:rPr lang="en-US" sz="1400" b="1" dirty="0" err="1"/>
              <a:t>args</a:t>
            </a:r>
            <a:r>
              <a:rPr lang="en-US" sz="1400" b="1" dirty="0"/>
              <a:t>){	</a:t>
            </a:r>
          </a:p>
          <a:p>
            <a:r>
              <a:rPr lang="en-US" sz="1400" b="1" dirty="0"/>
              <a:t>	String </a:t>
            </a:r>
            <a:r>
              <a:rPr lang="en-US" sz="1400" b="1" dirty="0" err="1"/>
              <a:t>nama</a:t>
            </a:r>
            <a:r>
              <a:rPr lang="en-US" sz="1400" b="1" dirty="0"/>
              <a:t>[ ]=new String[5]; 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nama</a:t>
            </a:r>
            <a:r>
              <a:rPr lang="en-US" sz="1400" b="1" dirty="0"/>
              <a:t>[0]="</a:t>
            </a:r>
            <a:r>
              <a:rPr lang="en-US" sz="1400" b="1" dirty="0" err="1"/>
              <a:t>Dadan</a:t>
            </a:r>
            <a:r>
              <a:rPr lang="en-US" sz="1400" b="1" dirty="0"/>
              <a:t>"; 	</a:t>
            </a:r>
            <a:r>
              <a:rPr lang="en-US" sz="1400" b="1" dirty="0" err="1"/>
              <a:t>nama</a:t>
            </a:r>
            <a:r>
              <a:rPr lang="en-US" sz="1400" b="1" dirty="0"/>
              <a:t>[1]="</a:t>
            </a:r>
            <a:r>
              <a:rPr lang="en-US" sz="1400" b="1" dirty="0" err="1"/>
              <a:t>Didin</a:t>
            </a:r>
            <a:r>
              <a:rPr lang="en-US" sz="1400" b="1" dirty="0"/>
              <a:t>";   </a:t>
            </a:r>
            <a:r>
              <a:rPr lang="en-US" sz="1400" b="1" dirty="0" err="1"/>
              <a:t>nama</a:t>
            </a:r>
            <a:r>
              <a:rPr lang="en-US" sz="1400" b="1" dirty="0"/>
              <a:t>[2]="</a:t>
            </a:r>
            <a:r>
              <a:rPr lang="en-US" sz="1400" b="1" dirty="0" err="1"/>
              <a:t>Deden</a:t>
            </a:r>
            <a:r>
              <a:rPr lang="en-US" sz="1400" b="1" dirty="0"/>
              <a:t>"; </a:t>
            </a:r>
            <a:r>
              <a:rPr lang="en-US" sz="1400" b="1" dirty="0" err="1"/>
              <a:t>nama</a:t>
            </a:r>
            <a:r>
              <a:rPr lang="en-US" sz="1400" b="1" dirty="0"/>
              <a:t>[3]="</a:t>
            </a:r>
            <a:r>
              <a:rPr lang="en-US" sz="1400" b="1" dirty="0" err="1"/>
              <a:t>Maman</a:t>
            </a:r>
            <a:r>
              <a:rPr lang="en-US" sz="1400" b="1" dirty="0"/>
              <a:t>"; 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nama</a:t>
            </a:r>
            <a:r>
              <a:rPr lang="en-US" sz="1400" b="1" dirty="0"/>
              <a:t>[4]="</a:t>
            </a:r>
            <a:r>
              <a:rPr lang="en-US" sz="1400" b="1" dirty="0" err="1"/>
              <a:t>Mimin</a:t>
            </a:r>
            <a:r>
              <a:rPr lang="en-US" sz="1400" b="1" dirty="0"/>
              <a:t>";   </a:t>
            </a:r>
          </a:p>
          <a:p>
            <a:r>
              <a:rPr lang="en-US" sz="1400" b="1" dirty="0"/>
              <a:t>	</a:t>
            </a:r>
          </a:p>
          <a:p>
            <a:r>
              <a:rPr lang="en-US" sz="1400" b="1" dirty="0"/>
              <a:t>	String[] nama2=new String[5];</a:t>
            </a:r>
          </a:p>
          <a:p>
            <a:endParaRPr lang="en-US" sz="1400" b="1" dirty="0"/>
          </a:p>
          <a:p>
            <a:r>
              <a:rPr lang="en-US" sz="1400" b="1" dirty="0"/>
              <a:t>// </a:t>
            </a:r>
            <a:r>
              <a:rPr lang="en-US" sz="1400" b="1" dirty="0" err="1"/>
              <a:t>System.arraycopy</a:t>
            </a:r>
            <a:r>
              <a:rPr lang="en-US" sz="1400" b="1" dirty="0"/>
              <a:t>( </a:t>
            </a:r>
            <a:r>
              <a:rPr lang="en-US" sz="1400" b="1" dirty="0" err="1"/>
              <a:t>ArrayAsal</a:t>
            </a:r>
            <a:r>
              <a:rPr lang="en-US" sz="1400" b="1" dirty="0"/>
              <a:t>, </a:t>
            </a:r>
            <a:r>
              <a:rPr lang="en-US" sz="1400" b="1" dirty="0" err="1"/>
              <a:t>indexAwalArrayAsal</a:t>
            </a:r>
            <a:r>
              <a:rPr lang="en-US" sz="1400" b="1" dirty="0"/>
              <a:t>, </a:t>
            </a:r>
            <a:r>
              <a:rPr lang="en-US" sz="1400" b="1" dirty="0" err="1"/>
              <a:t>ArrayBaru</a:t>
            </a:r>
            <a:r>
              <a:rPr lang="en-US" sz="1400" b="1" dirty="0"/>
              <a:t>, </a:t>
            </a:r>
            <a:r>
              <a:rPr lang="en-US" sz="1400" b="1" dirty="0" err="1"/>
              <a:t>indexAwalArrayBaru</a:t>
            </a:r>
            <a:r>
              <a:rPr lang="en-US" sz="1400" b="1" dirty="0"/>
              <a:t>, </a:t>
            </a:r>
            <a:r>
              <a:rPr lang="en-US" sz="1400" b="1" dirty="0" err="1"/>
              <a:t>Panjang</a:t>
            </a:r>
            <a:r>
              <a:rPr lang="en-US" sz="1400" b="1" dirty="0"/>
              <a:t>);</a:t>
            </a:r>
          </a:p>
          <a:p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System.arraycopy</a:t>
            </a:r>
            <a:r>
              <a:rPr lang="en-US" sz="1400" b="1" dirty="0"/>
              <a:t>(nama,0,nama2,0,nama.length);</a:t>
            </a:r>
          </a:p>
          <a:p>
            <a:r>
              <a:rPr lang="en-US" sz="1400" b="1" dirty="0"/>
              <a:t>	             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("=========");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("</a:t>
            </a:r>
            <a:r>
              <a:rPr lang="en-US" sz="1400" b="1" dirty="0" err="1"/>
              <a:t>Nama</a:t>
            </a:r>
            <a:r>
              <a:rPr lang="en-US" sz="1400" b="1" dirty="0"/>
              <a:t>");	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("=========");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(nama2[0]);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(nama2[1]);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(nama2[2]);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(nama2[3]);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(nama2[4]);	</a:t>
            </a:r>
          </a:p>
          <a:p>
            <a:r>
              <a:rPr lang="en-US" sz="1400" b="1" dirty="0"/>
              <a:t>	}      </a:t>
            </a:r>
          </a:p>
          <a:p>
            <a:r>
              <a:rPr lang="en-US" sz="1400" b="1" dirty="0"/>
              <a:t>}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ARRAY MULTI DIMENSI</a:t>
            </a:r>
            <a:endParaRPr lang="en-US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5175" y="1676400"/>
            <a:ext cx="7693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1600" dirty="0"/>
              <a:t>Array </a:t>
            </a:r>
            <a:r>
              <a:rPr lang="en-US" sz="1600" dirty="0" err="1"/>
              <a:t>multidimensi</a:t>
            </a:r>
            <a:r>
              <a:rPr lang="en-US" sz="1600" dirty="0"/>
              <a:t> </a:t>
            </a:r>
            <a:r>
              <a:rPr lang="en-US" sz="1600" dirty="0" err="1"/>
              <a:t>diimplementasikan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array </a:t>
            </a:r>
            <a:r>
              <a:rPr lang="en-US" sz="1600" dirty="0" err="1"/>
              <a:t>didalam</a:t>
            </a:r>
            <a:r>
              <a:rPr lang="en-US" sz="1600" dirty="0"/>
              <a:t> array. Array </a:t>
            </a:r>
            <a:r>
              <a:rPr lang="en-US" sz="1600" dirty="0" err="1"/>
              <a:t>multidimensi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deklarasikan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menambahkan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tanda</a:t>
            </a:r>
            <a:r>
              <a:rPr lang="en-US" sz="1600" dirty="0"/>
              <a:t> </a:t>
            </a:r>
            <a:r>
              <a:rPr lang="en-US" sz="1600" dirty="0" err="1"/>
              <a:t>kurung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array. </a:t>
            </a:r>
          </a:p>
          <a:p>
            <a:pPr algn="just"/>
            <a:endParaRPr lang="en-US" sz="400" dirty="0"/>
          </a:p>
          <a:p>
            <a:pPr algn="just"/>
            <a:r>
              <a:rPr lang="en-US" sz="1600" b="1" dirty="0" err="1"/>
              <a:t>Deklarasi</a:t>
            </a:r>
            <a:r>
              <a:rPr lang="en-US" sz="1600" b="1" dirty="0"/>
              <a:t> 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Penciptaan</a:t>
            </a:r>
            <a:r>
              <a:rPr lang="en-US" sz="1600" b="1" dirty="0"/>
              <a:t> Array 2 </a:t>
            </a:r>
            <a:r>
              <a:rPr lang="en-US" sz="1600" b="1" dirty="0" err="1"/>
              <a:t>Dimensi</a:t>
            </a:r>
            <a:r>
              <a:rPr lang="en-US" sz="1600" b="1" dirty="0"/>
              <a:t> :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2954338"/>
            <a:ext cx="6248400" cy="1465262"/>
          </a:xfrm>
          <a:prstGeom prst="rect">
            <a:avLst/>
          </a:prstGeom>
          <a:solidFill>
            <a:srgbClr val="CCFF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Datatype [ ][ ] arrayVariable = new Datatype [ ][ ]</a:t>
            </a:r>
            <a:r>
              <a:rPr lang="en-US"/>
              <a:t>;</a:t>
            </a:r>
            <a:endParaRPr lang="en-US" b="1"/>
          </a:p>
          <a:p>
            <a:r>
              <a:rPr lang="en-US" b="1"/>
              <a:t>Atau</a:t>
            </a:r>
          </a:p>
          <a:p>
            <a:r>
              <a:rPr lang="en-US" b="1"/>
              <a:t>Datatype arrayVariable[ ][ ] = new Datatype [ ][ ]</a:t>
            </a:r>
            <a:r>
              <a:rPr lang="en-US"/>
              <a:t>;</a:t>
            </a:r>
            <a:endParaRPr lang="en-US" b="1"/>
          </a:p>
          <a:p>
            <a:r>
              <a:rPr lang="en-US" b="1"/>
              <a:t>Atau</a:t>
            </a:r>
          </a:p>
          <a:p>
            <a:r>
              <a:rPr lang="en-US" b="1"/>
              <a:t>Datatype [ ] arrayVariable[ ] = new Datatype [ ][ ]</a:t>
            </a:r>
            <a:r>
              <a:rPr lang="en-US"/>
              <a:t>;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62000" y="4448175"/>
            <a:ext cx="46482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Contoh :</a:t>
            </a:r>
          </a:p>
          <a:p>
            <a:r>
              <a:rPr lang="en-US"/>
              <a:t>int[][]nilai=new int[5][5];</a:t>
            </a:r>
          </a:p>
          <a:p>
            <a:r>
              <a:rPr lang="en-US"/>
              <a:t>String nama[][]=new String[5][5];</a:t>
            </a:r>
          </a:p>
          <a:p>
            <a:r>
              <a:rPr lang="en-US"/>
              <a:t>char[]index[]=new char[5][5];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Inisialisasi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Akses</a:t>
            </a:r>
            <a:r>
              <a:rPr lang="en-US" b="1" dirty="0" smtClean="0"/>
              <a:t> </a:t>
            </a:r>
            <a:r>
              <a:rPr lang="en-US" b="1" dirty="0" err="1" smtClean="0"/>
              <a:t>Elemen</a:t>
            </a:r>
            <a:endParaRPr lang="en-US" b="1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4800" y="1447800"/>
            <a:ext cx="86868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public class Array2Dimensi{</a:t>
            </a:r>
          </a:p>
          <a:p>
            <a:r>
              <a:rPr lang="en-US" sz="1600" b="1" dirty="0"/>
              <a:t>	</a:t>
            </a:r>
          </a:p>
          <a:p>
            <a:r>
              <a:rPr lang="en-US" sz="1600" b="1" dirty="0"/>
              <a:t>    public static void main(String[ ] </a:t>
            </a:r>
            <a:r>
              <a:rPr lang="en-US" sz="1600" b="1" dirty="0" err="1"/>
              <a:t>args</a:t>
            </a:r>
            <a:r>
              <a:rPr lang="en-US" sz="1600" b="1" dirty="0"/>
              <a:t>){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int</a:t>
            </a:r>
            <a:r>
              <a:rPr lang="en-US" sz="1600" b="1" dirty="0"/>
              <a:t>[][]</a:t>
            </a:r>
            <a:r>
              <a:rPr lang="en-US" sz="1600" b="1" dirty="0" err="1"/>
              <a:t>nilai</a:t>
            </a:r>
            <a:r>
              <a:rPr lang="en-US" sz="1600" b="1" dirty="0"/>
              <a:t>=new </a:t>
            </a:r>
            <a:r>
              <a:rPr lang="en-US" sz="1600" b="1" dirty="0" err="1"/>
              <a:t>int</a:t>
            </a:r>
            <a:r>
              <a:rPr lang="en-US" sz="1600" b="1" dirty="0"/>
              <a:t>[5][5];</a:t>
            </a:r>
          </a:p>
          <a:p>
            <a:r>
              <a:rPr lang="en-US" sz="1600" b="1" dirty="0"/>
              <a:t>	String </a:t>
            </a:r>
            <a:r>
              <a:rPr lang="en-US" sz="1600" b="1" dirty="0" err="1"/>
              <a:t>nama</a:t>
            </a:r>
            <a:r>
              <a:rPr lang="en-US" sz="1600" b="1" dirty="0"/>
              <a:t>[ ][ ]=new String[5][5];      char[]index[ ]=new char[5][5];	</a:t>
            </a:r>
          </a:p>
          <a:p>
            <a:r>
              <a:rPr lang="en-US" sz="1600" b="1" dirty="0"/>
              <a:t>	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nama</a:t>
            </a:r>
            <a:r>
              <a:rPr lang="en-US" sz="1600" b="1" dirty="0"/>
              <a:t>[0][0]="</a:t>
            </a:r>
            <a:r>
              <a:rPr lang="en-US" sz="1600" b="1" dirty="0" err="1"/>
              <a:t>Dadan</a:t>
            </a:r>
            <a:r>
              <a:rPr lang="en-US" sz="1600" b="1" dirty="0"/>
              <a:t>";    </a:t>
            </a:r>
            <a:r>
              <a:rPr lang="en-US" sz="1600" b="1" dirty="0" err="1"/>
              <a:t>nilai</a:t>
            </a:r>
            <a:r>
              <a:rPr lang="en-US" sz="1600" b="1" dirty="0"/>
              <a:t>[0][0]=60;     index[0][0]='C';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nama</a:t>
            </a:r>
            <a:r>
              <a:rPr lang="en-US" sz="1600" b="1" dirty="0"/>
              <a:t>[0][1]="</a:t>
            </a:r>
            <a:r>
              <a:rPr lang="en-US" sz="1600" b="1" dirty="0" err="1"/>
              <a:t>Didin</a:t>
            </a:r>
            <a:r>
              <a:rPr lang="en-US" sz="1600" b="1" dirty="0"/>
              <a:t>";      </a:t>
            </a:r>
            <a:r>
              <a:rPr lang="en-US" sz="1600" b="1" dirty="0" err="1"/>
              <a:t>nilai</a:t>
            </a:r>
            <a:r>
              <a:rPr lang="en-US" sz="1600" b="1" dirty="0"/>
              <a:t>[0][1]=70;     index[0][1]='B';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nama</a:t>
            </a:r>
            <a:r>
              <a:rPr lang="en-US" sz="1600" b="1" dirty="0"/>
              <a:t>[0][2]="</a:t>
            </a:r>
            <a:r>
              <a:rPr lang="en-US" sz="1600" b="1" dirty="0" err="1"/>
              <a:t>Deden</a:t>
            </a:r>
            <a:r>
              <a:rPr lang="en-US" sz="1600" b="1" dirty="0"/>
              <a:t>";    </a:t>
            </a:r>
            <a:r>
              <a:rPr lang="en-US" sz="1600" b="1" dirty="0" err="1"/>
              <a:t>nilai</a:t>
            </a:r>
            <a:r>
              <a:rPr lang="en-US" sz="1600" b="1" dirty="0"/>
              <a:t>[0][2]=80;     index[0][2]='A';  	</a:t>
            </a:r>
          </a:p>
          <a:p>
            <a:r>
              <a:rPr lang="en-US" sz="1600" b="1" dirty="0"/>
              <a:t>	              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System.out.println</a:t>
            </a:r>
            <a:r>
              <a:rPr lang="en-US" sz="1600" b="1" dirty="0"/>
              <a:t>("================================");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System.out.println</a:t>
            </a:r>
            <a:r>
              <a:rPr lang="en-US" sz="1600" b="1" dirty="0"/>
              <a:t>("</a:t>
            </a:r>
            <a:r>
              <a:rPr lang="en-US" sz="1600" b="1" dirty="0" err="1"/>
              <a:t>Nama</a:t>
            </a:r>
            <a:r>
              <a:rPr lang="en-US" sz="1600" b="1" dirty="0"/>
              <a:t>\t\</a:t>
            </a:r>
            <a:r>
              <a:rPr lang="en-US" sz="1600" b="1" dirty="0" err="1"/>
              <a:t>tNilai</a:t>
            </a:r>
            <a:r>
              <a:rPr lang="en-US" sz="1600" b="1" dirty="0"/>
              <a:t>\t\</a:t>
            </a:r>
            <a:r>
              <a:rPr lang="en-US" sz="1600" b="1" dirty="0" err="1"/>
              <a:t>tIndex</a:t>
            </a:r>
            <a:r>
              <a:rPr lang="en-US" sz="1600" b="1" dirty="0"/>
              <a:t>");	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System.out.println</a:t>
            </a:r>
            <a:r>
              <a:rPr lang="en-US" sz="1600" b="1" dirty="0"/>
              <a:t>("================================");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System.out.println</a:t>
            </a:r>
            <a:r>
              <a:rPr lang="en-US" sz="1600" b="1" dirty="0"/>
              <a:t>(</a:t>
            </a:r>
            <a:r>
              <a:rPr lang="en-US" sz="1600" b="1" dirty="0" err="1"/>
              <a:t>nama</a:t>
            </a:r>
            <a:r>
              <a:rPr lang="en-US" sz="1600" b="1" dirty="0"/>
              <a:t>[0][0]+"\t\t "+</a:t>
            </a:r>
            <a:r>
              <a:rPr lang="en-US" sz="1600" b="1" dirty="0" err="1"/>
              <a:t>nilai</a:t>
            </a:r>
            <a:r>
              <a:rPr lang="en-US" sz="1600" b="1" dirty="0"/>
              <a:t>[0][0]+"\t\t"+index[0][0]);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System.out.println</a:t>
            </a:r>
            <a:r>
              <a:rPr lang="en-US" sz="1600" b="1" dirty="0"/>
              <a:t>(</a:t>
            </a:r>
            <a:r>
              <a:rPr lang="en-US" sz="1600" b="1" dirty="0" err="1"/>
              <a:t>nama</a:t>
            </a:r>
            <a:r>
              <a:rPr lang="en-US" sz="1600" b="1" dirty="0"/>
              <a:t>[0][1]+"\t\t "+</a:t>
            </a:r>
            <a:r>
              <a:rPr lang="en-US" sz="1600" b="1" dirty="0" err="1"/>
              <a:t>nilai</a:t>
            </a:r>
            <a:r>
              <a:rPr lang="en-US" sz="1600" b="1" dirty="0"/>
              <a:t>[0][1] +"\t\t"+index[0][1]);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System.out.println</a:t>
            </a:r>
            <a:r>
              <a:rPr lang="en-US" sz="1600" b="1" dirty="0"/>
              <a:t>(</a:t>
            </a:r>
            <a:r>
              <a:rPr lang="en-US" sz="1600" b="1" dirty="0" err="1"/>
              <a:t>nama</a:t>
            </a:r>
            <a:r>
              <a:rPr lang="en-US" sz="1600" b="1" dirty="0"/>
              <a:t>[0][2]+"\t\t "+</a:t>
            </a:r>
            <a:r>
              <a:rPr lang="en-US" sz="1600" b="1" dirty="0" err="1"/>
              <a:t>nilai</a:t>
            </a:r>
            <a:r>
              <a:rPr lang="en-US" sz="1600" b="1" dirty="0"/>
              <a:t>[0][2] +"\t\t"+index[0][2]);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System.out.println</a:t>
            </a:r>
            <a:r>
              <a:rPr lang="en-US" sz="1600" b="1" dirty="0"/>
              <a:t>(</a:t>
            </a:r>
            <a:r>
              <a:rPr lang="en-US" sz="1600" b="1" dirty="0" err="1"/>
              <a:t>nama</a:t>
            </a:r>
            <a:r>
              <a:rPr lang="en-US" sz="1600" b="1" dirty="0"/>
              <a:t>[0][3]+"\t\t "+</a:t>
            </a:r>
            <a:r>
              <a:rPr lang="en-US" sz="1600" b="1" dirty="0" err="1"/>
              <a:t>nilai</a:t>
            </a:r>
            <a:r>
              <a:rPr lang="en-US" sz="1600" b="1" dirty="0"/>
              <a:t>[0][3] +"\t\t"+index[0][3]);</a:t>
            </a:r>
          </a:p>
          <a:p>
            <a:r>
              <a:rPr lang="en-US" sz="1600" b="1" dirty="0"/>
              <a:t>	</a:t>
            </a:r>
          </a:p>
          <a:p>
            <a:r>
              <a:rPr lang="en-US" sz="1600" b="1" dirty="0"/>
              <a:t>      }</a:t>
            </a:r>
          </a:p>
          <a:p>
            <a:r>
              <a:rPr lang="en-US" sz="1600" b="1" dirty="0"/>
              <a:t>}</a:t>
            </a:r>
            <a:r>
              <a:rPr lang="en-US" sz="16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1600200"/>
            <a:ext cx="8686800" cy="4492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public class Array2Dimensi2{</a:t>
            </a:r>
          </a:p>
          <a:p>
            <a:r>
              <a:rPr lang="en-US" sz="1600" b="1" dirty="0"/>
              <a:t>	</a:t>
            </a:r>
          </a:p>
          <a:p>
            <a:r>
              <a:rPr lang="en-US" sz="1600" b="1" dirty="0"/>
              <a:t>    public static void main(String[ ] </a:t>
            </a:r>
            <a:r>
              <a:rPr lang="en-US" sz="1600" b="1" dirty="0" err="1"/>
              <a:t>args</a:t>
            </a:r>
            <a:r>
              <a:rPr lang="en-US" sz="1600" b="1" dirty="0"/>
              <a:t>){</a:t>
            </a:r>
          </a:p>
          <a:p>
            <a:r>
              <a:rPr lang="en-US" sz="1600" b="1" dirty="0"/>
              <a:t>            String[][]</a:t>
            </a:r>
            <a:r>
              <a:rPr lang="en-US" sz="1600" b="1" dirty="0" err="1"/>
              <a:t>nama</a:t>
            </a:r>
            <a:r>
              <a:rPr lang="en-US" sz="1600" b="1" dirty="0"/>
              <a:t>={{"</a:t>
            </a:r>
            <a:r>
              <a:rPr lang="en-US" sz="1600" b="1" dirty="0" err="1"/>
              <a:t>Dadan","Didin</a:t>
            </a:r>
            <a:r>
              <a:rPr lang="en-US" sz="1600" b="1" dirty="0"/>
              <a:t>"},{"</a:t>
            </a:r>
            <a:r>
              <a:rPr lang="en-US" sz="1600" b="1" dirty="0" err="1"/>
              <a:t>Deden","Maman</a:t>
            </a:r>
            <a:r>
              <a:rPr lang="en-US" sz="1600" b="1" dirty="0"/>
              <a:t>"},{"</a:t>
            </a:r>
            <a:r>
              <a:rPr lang="en-US" sz="1600" b="1" dirty="0" err="1"/>
              <a:t>Mimin","Mumun</a:t>
            </a:r>
            <a:r>
              <a:rPr lang="en-US" sz="1600" b="1" dirty="0"/>
              <a:t>"}};</a:t>
            </a:r>
          </a:p>
          <a:p>
            <a:r>
              <a:rPr lang="en-US" sz="1600" b="1" dirty="0"/>
              <a:t>	</a:t>
            </a:r>
          </a:p>
          <a:p>
            <a:r>
              <a:rPr lang="en-US" sz="1600" b="1" dirty="0"/>
              <a:t>            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nilai</a:t>
            </a:r>
            <a:r>
              <a:rPr lang="en-US" sz="1600" b="1" dirty="0"/>
              <a:t>[ ][ ]={{40,50},{60,70},{80,90}};   </a:t>
            </a:r>
          </a:p>
          <a:p>
            <a:r>
              <a:rPr lang="en-US" sz="1600" b="1" dirty="0"/>
              <a:t>           char[ ]index[ ]={{'E','D'},{'C','B'},{'A','A'}};		</a:t>
            </a:r>
          </a:p>
          <a:p>
            <a:r>
              <a:rPr lang="en-US" sz="1600" b="1" dirty="0"/>
              <a:t>		              </a:t>
            </a:r>
          </a:p>
          <a:p>
            <a:r>
              <a:rPr lang="en-US" sz="1600" b="1" dirty="0"/>
              <a:t>      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("================================");</a:t>
            </a:r>
          </a:p>
          <a:p>
            <a:r>
              <a:rPr lang="en-US" sz="1600" b="1" dirty="0"/>
              <a:t>      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("</a:t>
            </a:r>
            <a:r>
              <a:rPr lang="en-US" sz="1600" b="1" dirty="0" err="1"/>
              <a:t>Nama</a:t>
            </a:r>
            <a:r>
              <a:rPr lang="en-US" sz="1600" b="1" dirty="0"/>
              <a:t>\t\</a:t>
            </a:r>
            <a:r>
              <a:rPr lang="en-US" sz="1600" b="1" dirty="0" err="1"/>
              <a:t>tNilai</a:t>
            </a:r>
            <a:r>
              <a:rPr lang="en-US" sz="1600" b="1" dirty="0"/>
              <a:t>\t\</a:t>
            </a:r>
            <a:r>
              <a:rPr lang="en-US" sz="1600" b="1" dirty="0" err="1"/>
              <a:t>tIndex</a:t>
            </a:r>
            <a:r>
              <a:rPr lang="en-US" sz="1600" b="1" dirty="0"/>
              <a:t>");	</a:t>
            </a:r>
          </a:p>
          <a:p>
            <a:r>
              <a:rPr lang="en-US" sz="1600" b="1" dirty="0"/>
              <a:t>      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("================================");</a:t>
            </a:r>
          </a:p>
          <a:p>
            <a:r>
              <a:rPr lang="en-US" sz="1600" b="1" dirty="0"/>
              <a:t>      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</a:t>
            </a:r>
            <a:r>
              <a:rPr lang="en-US" sz="1600" b="1" dirty="0" err="1"/>
              <a:t>nama</a:t>
            </a:r>
            <a:r>
              <a:rPr lang="en-US" sz="1600" b="1" dirty="0"/>
              <a:t>[0][0]+"\t\t "+</a:t>
            </a:r>
            <a:r>
              <a:rPr lang="en-US" sz="1600" b="1" dirty="0" err="1"/>
              <a:t>nilai</a:t>
            </a:r>
            <a:r>
              <a:rPr lang="en-US" sz="1600" b="1" dirty="0"/>
              <a:t>[0][0]+"\t\t"+index[0][0]);</a:t>
            </a:r>
          </a:p>
          <a:p>
            <a:r>
              <a:rPr lang="en-US" sz="1600" b="1" dirty="0"/>
              <a:t>      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</a:t>
            </a:r>
            <a:r>
              <a:rPr lang="en-US" sz="1600" b="1" dirty="0" err="1"/>
              <a:t>nama</a:t>
            </a:r>
            <a:r>
              <a:rPr lang="en-US" sz="1600" b="1" dirty="0"/>
              <a:t>[0][1]+"\t\t "+</a:t>
            </a:r>
            <a:r>
              <a:rPr lang="en-US" sz="1600" b="1" dirty="0" err="1"/>
              <a:t>nilai</a:t>
            </a:r>
            <a:r>
              <a:rPr lang="en-US" sz="1600" b="1" dirty="0"/>
              <a:t>[0][1] +"\t\t"+index[0][1]);</a:t>
            </a:r>
          </a:p>
          <a:p>
            <a:r>
              <a:rPr lang="en-US" sz="1600" b="1" dirty="0"/>
              <a:t>      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</a:t>
            </a:r>
            <a:r>
              <a:rPr lang="en-US" sz="1600" b="1" dirty="0" err="1"/>
              <a:t>nama</a:t>
            </a:r>
            <a:r>
              <a:rPr lang="en-US" sz="1600" b="1" dirty="0"/>
              <a:t>[1][0]+"\t\t "+</a:t>
            </a:r>
            <a:r>
              <a:rPr lang="en-US" sz="1600" b="1" dirty="0" err="1"/>
              <a:t>nilai</a:t>
            </a:r>
            <a:r>
              <a:rPr lang="en-US" sz="1600" b="1" dirty="0"/>
              <a:t>[1][0] +"\t\t"+index[1][0]);</a:t>
            </a:r>
          </a:p>
          <a:p>
            <a:r>
              <a:rPr lang="en-US" sz="1600" b="1" dirty="0"/>
              <a:t>      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</a:t>
            </a:r>
            <a:r>
              <a:rPr lang="en-US" sz="1600" b="1" dirty="0" err="1"/>
              <a:t>nama</a:t>
            </a:r>
            <a:r>
              <a:rPr lang="en-US" sz="1600" b="1" dirty="0"/>
              <a:t>[1][1]+"\t\t "+</a:t>
            </a:r>
            <a:r>
              <a:rPr lang="en-US" sz="1600" b="1" dirty="0" err="1"/>
              <a:t>nilai</a:t>
            </a:r>
            <a:r>
              <a:rPr lang="en-US" sz="1600" b="1" dirty="0"/>
              <a:t>[1][1] +"\t\t"+index[1][1]);</a:t>
            </a:r>
          </a:p>
          <a:p>
            <a:r>
              <a:rPr lang="en-US" sz="1600" b="1" dirty="0"/>
              <a:t>	</a:t>
            </a:r>
          </a:p>
          <a:p>
            <a:r>
              <a:rPr lang="en-US" sz="1600" b="1" dirty="0"/>
              <a:t>    }</a:t>
            </a:r>
          </a:p>
          <a:p>
            <a:r>
              <a:rPr lang="en-US" sz="1600" b="1" dirty="0"/>
              <a:t>}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Inisialisasi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Akses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Elemen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1600200"/>
            <a:ext cx="8686800" cy="413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public class Array2Dimensi2{</a:t>
            </a:r>
          </a:p>
          <a:p>
            <a:r>
              <a:rPr lang="en-US" sz="1400" b="1" dirty="0"/>
              <a:t>	</a:t>
            </a:r>
          </a:p>
          <a:p>
            <a:r>
              <a:rPr lang="en-US" sz="1400" b="1" dirty="0"/>
              <a:t>  public static void main(String[ ] </a:t>
            </a:r>
            <a:r>
              <a:rPr lang="en-US" sz="1400" b="1" dirty="0" err="1"/>
              <a:t>args</a:t>
            </a:r>
            <a:r>
              <a:rPr lang="en-US" sz="1400" b="1" dirty="0"/>
              <a:t>){</a:t>
            </a:r>
          </a:p>
          <a:p>
            <a:r>
              <a:rPr lang="en-US" sz="1400" b="1" dirty="0"/>
              <a:t>	String[][]</a:t>
            </a:r>
            <a:r>
              <a:rPr lang="en-US" sz="1400" b="1" dirty="0" err="1"/>
              <a:t>nama</a:t>
            </a:r>
            <a:r>
              <a:rPr lang="en-US" sz="1400" b="1" dirty="0"/>
              <a:t>={{"</a:t>
            </a:r>
            <a:r>
              <a:rPr lang="en-US" sz="1400" b="1" dirty="0" err="1"/>
              <a:t>Dadan","Didin</a:t>
            </a:r>
            <a:r>
              <a:rPr lang="en-US" sz="1400" b="1" dirty="0"/>
              <a:t>"},{"</a:t>
            </a:r>
            <a:r>
              <a:rPr lang="en-US" sz="1400" b="1" dirty="0" err="1"/>
              <a:t>Deden","Maman</a:t>
            </a:r>
            <a:r>
              <a:rPr lang="en-US" sz="1400" b="1" dirty="0"/>
              <a:t>"},{"</a:t>
            </a:r>
            <a:r>
              <a:rPr lang="en-US" sz="1400" b="1" dirty="0" err="1"/>
              <a:t>Mimin","Mumun</a:t>
            </a:r>
            <a:r>
              <a:rPr lang="en-US" sz="1400" b="1" dirty="0"/>
              <a:t>"}};</a:t>
            </a:r>
          </a:p>
          <a:p>
            <a:r>
              <a:rPr lang="en-US" sz="1400" b="1" dirty="0"/>
              <a:t>	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b="1" dirty="0" err="1"/>
              <a:t>nilai</a:t>
            </a:r>
            <a:r>
              <a:rPr lang="en-US" sz="1400" b="1" dirty="0"/>
              <a:t>[][]={{40,50},{60,70},{80,90}};   </a:t>
            </a:r>
          </a:p>
          <a:p>
            <a:r>
              <a:rPr lang="en-US" sz="1400" b="1" dirty="0"/>
              <a:t>	char[]index[]={{'E','D'},{'C','B'},{'A','A'}};		</a:t>
            </a:r>
          </a:p>
          <a:p>
            <a:r>
              <a:rPr lang="en-US" sz="1400" b="1" dirty="0"/>
              <a:t>		              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("================================");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("</a:t>
            </a:r>
            <a:r>
              <a:rPr lang="en-US" sz="1400" b="1" dirty="0" err="1"/>
              <a:t>Nama</a:t>
            </a:r>
            <a:r>
              <a:rPr lang="en-US" sz="1400" b="1" dirty="0"/>
              <a:t>\t\</a:t>
            </a:r>
            <a:r>
              <a:rPr lang="en-US" sz="1400" b="1" dirty="0" err="1"/>
              <a:t>tNilai</a:t>
            </a:r>
            <a:r>
              <a:rPr lang="en-US" sz="1400" b="1" dirty="0"/>
              <a:t>\t\</a:t>
            </a:r>
            <a:r>
              <a:rPr lang="en-US" sz="1400" b="1" dirty="0" err="1"/>
              <a:t>tIndex</a:t>
            </a:r>
            <a:r>
              <a:rPr lang="en-US" sz="1400" b="1" dirty="0"/>
              <a:t>");	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("================================");</a:t>
            </a:r>
          </a:p>
          <a:p>
            <a:r>
              <a:rPr lang="en-US" sz="1400" b="1" dirty="0"/>
              <a:t>	</a:t>
            </a:r>
          </a:p>
          <a:p>
            <a:r>
              <a:rPr lang="en-US" sz="1400" b="1" dirty="0"/>
              <a:t>	for(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b="1" dirty="0" err="1"/>
              <a:t>i</a:t>
            </a:r>
            <a:r>
              <a:rPr lang="en-US" sz="1400" b="1" dirty="0"/>
              <a:t>=0;i&lt;</a:t>
            </a:r>
            <a:r>
              <a:rPr lang="en-US" sz="1400" b="1" dirty="0" err="1"/>
              <a:t>nama.length;i</a:t>
            </a:r>
            <a:r>
              <a:rPr lang="en-US" sz="1400" b="1" dirty="0"/>
              <a:t>++){			    	</a:t>
            </a:r>
          </a:p>
          <a:p>
            <a:r>
              <a:rPr lang="en-US" sz="1400" b="1" dirty="0"/>
              <a:t>		for(</a:t>
            </a:r>
            <a:r>
              <a:rPr lang="en-US" sz="1400" b="1" dirty="0" err="1"/>
              <a:t>int</a:t>
            </a:r>
            <a:r>
              <a:rPr lang="en-US" sz="1400" b="1" dirty="0"/>
              <a:t> j=0;j&lt;</a:t>
            </a:r>
            <a:r>
              <a:rPr lang="en-US" sz="1400" b="1" dirty="0" err="1"/>
              <a:t>nama</a:t>
            </a:r>
            <a:r>
              <a:rPr lang="en-US" sz="1400" b="1" dirty="0"/>
              <a:t>[</a:t>
            </a:r>
            <a:r>
              <a:rPr lang="en-US" sz="1400" b="1" dirty="0" err="1"/>
              <a:t>i</a:t>
            </a:r>
            <a:r>
              <a:rPr lang="en-US" sz="1400" b="1" dirty="0"/>
              <a:t>].</a:t>
            </a:r>
            <a:r>
              <a:rPr lang="en-US" sz="1400" b="1" dirty="0" err="1"/>
              <a:t>length;j</a:t>
            </a:r>
            <a:r>
              <a:rPr lang="en-US" sz="1400" b="1" dirty="0"/>
              <a:t>++){</a:t>
            </a:r>
          </a:p>
          <a:p>
            <a:r>
              <a:rPr lang="en-US" sz="1400" b="1" dirty="0"/>
              <a:t>		  </a:t>
            </a:r>
            <a:r>
              <a:rPr lang="en-US" sz="1400" b="1" dirty="0" err="1"/>
              <a:t>System.out.println</a:t>
            </a:r>
            <a:r>
              <a:rPr lang="en-US" sz="1400" b="1" dirty="0"/>
              <a:t>(</a:t>
            </a:r>
            <a:r>
              <a:rPr lang="en-US" sz="1400" b="1" dirty="0" err="1"/>
              <a:t>nama</a:t>
            </a:r>
            <a:r>
              <a:rPr lang="en-US" sz="1400" b="1" dirty="0"/>
              <a:t>[</a:t>
            </a:r>
            <a:r>
              <a:rPr lang="en-US" sz="1400" b="1" dirty="0" err="1"/>
              <a:t>i</a:t>
            </a:r>
            <a:r>
              <a:rPr lang="en-US" sz="1400" b="1" dirty="0"/>
              <a:t>][j]+"\t\t "+</a:t>
            </a:r>
            <a:r>
              <a:rPr lang="en-US" sz="1400" b="1" dirty="0" err="1"/>
              <a:t>nilai</a:t>
            </a:r>
            <a:r>
              <a:rPr lang="en-US" sz="1400" b="1" dirty="0"/>
              <a:t>[</a:t>
            </a:r>
            <a:r>
              <a:rPr lang="en-US" sz="1400" b="1" dirty="0" err="1"/>
              <a:t>i</a:t>
            </a:r>
            <a:r>
              <a:rPr lang="en-US" sz="1400" b="1" dirty="0"/>
              <a:t>][j]+"\t\t"+index[</a:t>
            </a:r>
            <a:r>
              <a:rPr lang="en-US" sz="1400" b="1" dirty="0" err="1"/>
              <a:t>i</a:t>
            </a:r>
            <a:r>
              <a:rPr lang="en-US" sz="1400" b="1" dirty="0"/>
              <a:t>][j]);		</a:t>
            </a:r>
          </a:p>
          <a:p>
            <a:r>
              <a:rPr lang="en-US" sz="1400" b="1" dirty="0"/>
              <a:t>		}		</a:t>
            </a:r>
          </a:p>
          <a:p>
            <a:r>
              <a:rPr lang="en-US" sz="1400" b="1" dirty="0"/>
              <a:t>	}	</a:t>
            </a:r>
          </a:p>
          <a:p>
            <a:r>
              <a:rPr lang="en-US" sz="1400" b="1" dirty="0"/>
              <a:t>   }</a:t>
            </a:r>
          </a:p>
          <a:p>
            <a:r>
              <a:rPr lang="en-US" sz="1400" b="1" dirty="0"/>
              <a:t>}</a:t>
            </a:r>
            <a:r>
              <a:rPr lang="en-US" sz="1400" dirty="0"/>
              <a:t>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Inisialisasi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Akses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Elemen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l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julian</Template>
  <TotalTime>363</TotalTime>
  <Words>180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julian</vt:lpstr>
      <vt:lpstr>JAVA FUNDAMENTAL (Array / Larik)</vt:lpstr>
      <vt:lpstr>LATIHAN</vt:lpstr>
      <vt:lpstr>MENYALIN ARRAY</vt:lpstr>
      <vt:lpstr>ARRAY MULTI DIMENSI</vt:lpstr>
      <vt:lpstr>Inisialisasi dan Akses Elemen</vt:lpstr>
      <vt:lpstr>Slide 6</vt:lpstr>
      <vt:lpstr>Slide 7</vt:lpstr>
      <vt:lpstr>TERIMA KASIH</vt:lpstr>
    </vt:vector>
  </TitlesOfParts>
  <Company>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maeztro</cp:lastModifiedBy>
  <cp:revision>51</cp:revision>
  <dcterms:created xsi:type="dcterms:W3CDTF">2010-08-21T03:53:46Z</dcterms:created>
  <dcterms:modified xsi:type="dcterms:W3CDTF">2010-12-10T23:55:09Z</dcterms:modified>
</cp:coreProperties>
</file>