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6" r:id="rId5"/>
    <p:sldId id="285" r:id="rId6"/>
    <p:sldId id="287" r:id="rId7"/>
    <p:sldId id="288" r:id="rId8"/>
    <p:sldId id="289" r:id="rId9"/>
    <p:sldId id="28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eztro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66B4-6767-4BD1-A1E6-D997B1DA4D25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4F5D-8DDB-47D2-84CD-846252F26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28C5-94C4-4660-9E2C-3FAA5FC9C0BB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AE65-A82D-45C5-BFFA-4B082272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C1D1-035D-4635-A1E1-E40EF117055C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7B9C-47C1-4B70-A665-FF4873CEB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63DF-E724-4338-B478-83255A1DE592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83C6-D7F0-408D-BA60-F0ED7A31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6E8-A37D-47F8-B7D6-803FC086E4CF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9460-A09A-4CF0-970E-98ACA8E8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E20-542A-4D13-838F-E976AB485BCB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594C-EF4C-4EAD-A3D5-077E193E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164-E983-4F43-8F1E-058906097DA4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6837-7BB1-4459-A3BA-DC236BF2F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4278-D55D-4C58-833D-783DECCEBA89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6985-9352-4918-A872-68D03047E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E686-2DB0-414B-A406-95182A8815F4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366D-B518-457B-87C4-CE79A3E33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CF4D-6589-4039-BC01-C2E967CA1F3D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01C9-8035-4A8E-A953-22FBF41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3793-62F5-438D-A268-C25600EA4E0E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82FF-D7E6-4F80-AABF-B20FA02E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/>
              <a:pPr>
                <a:defRPr/>
              </a:pPr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03BC3-8CBA-4FE4-9918-5BF4A85E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JAVA FUNDAMENTAL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(Object Oriented Programming)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endParaRPr lang="en-US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4800" y="1371600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import </a:t>
            </a:r>
            <a:r>
              <a:rPr lang="en-US" sz="1600" b="1" dirty="0" err="1"/>
              <a:t>javax.swing</a:t>
            </a:r>
            <a:r>
              <a:rPr lang="en-US" sz="1600" b="1" dirty="0"/>
              <a:t>.*;		</a:t>
            </a:r>
          </a:p>
          <a:p>
            <a:r>
              <a:rPr lang="en-US" sz="1600" b="1" dirty="0"/>
              <a:t>public class </a:t>
            </a:r>
            <a:r>
              <a:rPr lang="en-US" sz="1600" b="1" dirty="0" err="1"/>
              <a:t>Menyapa</a:t>
            </a:r>
            <a:r>
              <a:rPr lang="en-US" sz="1600" b="1" dirty="0"/>
              <a:t> {   // </a:t>
            </a:r>
            <a:r>
              <a:rPr lang="en-US" sz="1600" b="1" dirty="0" err="1"/>
              <a:t>Kelas</a:t>
            </a:r>
            <a:r>
              <a:rPr lang="en-US" sz="1600" b="1" dirty="0"/>
              <a:t> </a:t>
            </a:r>
            <a:r>
              <a:rPr lang="en-US" sz="1600" b="1" dirty="0" err="1"/>
              <a:t>Menyapa</a:t>
            </a:r>
            <a:r>
              <a:rPr lang="en-US" sz="1600" b="1" dirty="0"/>
              <a:t> yang </a:t>
            </a:r>
            <a:r>
              <a:rPr lang="en-US" sz="1600" b="1" dirty="0" err="1"/>
              <a:t>akan</a:t>
            </a:r>
            <a:r>
              <a:rPr lang="en-US" sz="1600" b="1" dirty="0"/>
              <a:t> </a:t>
            </a:r>
            <a:r>
              <a:rPr lang="en-US" sz="1600" b="1" dirty="0" err="1"/>
              <a:t>dijadikan</a:t>
            </a:r>
            <a:r>
              <a:rPr lang="en-US" sz="1600" b="1" dirty="0"/>
              <a:t> </a:t>
            </a:r>
            <a:r>
              <a:rPr lang="en-US" sz="1600" b="1" dirty="0" err="1" smtClean="0"/>
              <a:t>Objek</a:t>
            </a:r>
            <a:endParaRPr lang="en-US" sz="1600" b="1" dirty="0" smtClean="0"/>
          </a:p>
          <a:p>
            <a:r>
              <a:rPr lang="en-US" sz="1600" b="1" dirty="0" smtClean="0"/>
              <a:t>	</a:t>
            </a:r>
            <a:endParaRPr lang="en-US" sz="1600" b="1" dirty="0" smtClean="0"/>
          </a:p>
          <a:p>
            <a:r>
              <a:rPr lang="en-US" sz="1600" b="1" dirty="0"/>
              <a:t>	private String </a:t>
            </a:r>
            <a:r>
              <a:rPr lang="en-US" sz="1600" b="1" dirty="0" err="1"/>
              <a:t>nama</a:t>
            </a:r>
            <a:r>
              <a:rPr lang="en-US" sz="1600" b="1" dirty="0"/>
              <a:t>="</a:t>
            </a:r>
            <a:r>
              <a:rPr lang="en-US" sz="1600" b="1" dirty="0" err="1"/>
              <a:t>Yuzkin</a:t>
            </a:r>
            <a:r>
              <a:rPr lang="en-US" sz="1600" b="1" dirty="0"/>
              <a:t>";</a:t>
            </a:r>
          </a:p>
          <a:p>
            <a:r>
              <a:rPr lang="en-US" sz="1600" b="1" dirty="0"/>
              <a:t>	public String nama2="</a:t>
            </a:r>
            <a:r>
              <a:rPr lang="en-US" sz="1600" b="1" dirty="0" err="1"/>
              <a:t>Salsabila</a:t>
            </a:r>
            <a:r>
              <a:rPr lang="en-US" sz="1600" b="1" dirty="0"/>
              <a:t>";</a:t>
            </a:r>
          </a:p>
          <a:p>
            <a:r>
              <a:rPr lang="en-US" sz="1600" b="1" dirty="0"/>
              <a:t>	protected String nama3="</a:t>
            </a:r>
            <a:r>
              <a:rPr lang="en-US" sz="1600" b="1" dirty="0" err="1"/>
              <a:t>Eza</a:t>
            </a:r>
            <a:r>
              <a:rPr lang="en-US" sz="1600" b="1" dirty="0"/>
              <a:t>";</a:t>
            </a:r>
          </a:p>
          <a:p>
            <a:r>
              <a:rPr lang="en-US" sz="1600" b="1" dirty="0" smtClean="0"/>
              <a:t> </a:t>
            </a:r>
            <a:r>
              <a:rPr lang="en-US" sz="1600" b="1" dirty="0" smtClean="0"/>
              <a:t>       </a:t>
            </a:r>
            <a:endParaRPr lang="en-US" sz="1600" b="1" dirty="0"/>
          </a:p>
          <a:p>
            <a:r>
              <a:rPr lang="en-US" sz="1600" b="1" dirty="0"/>
              <a:t>        public void Hallo() {</a:t>
            </a:r>
          </a:p>
          <a:p>
            <a:r>
              <a:rPr lang="en-US" sz="1600" b="1" dirty="0"/>
              <a:t>    	String </a:t>
            </a:r>
            <a:r>
              <a:rPr lang="en-US" sz="1600" b="1" dirty="0" err="1"/>
              <a:t>nama</a:t>
            </a:r>
            <a:r>
              <a:rPr lang="en-US" sz="1600" b="1" dirty="0"/>
              <a:t>=</a:t>
            </a:r>
            <a:r>
              <a:rPr lang="en-US" sz="1600" b="1" dirty="0" err="1"/>
              <a:t>JOptionPane.showInputDialog</a:t>
            </a:r>
            <a:r>
              <a:rPr lang="en-US" sz="1600" b="1" dirty="0"/>
              <a:t>(“Hallo \n </a:t>
            </a:r>
            <a:r>
              <a:rPr lang="en-US" sz="1600" b="1" dirty="0" err="1"/>
              <a:t>Masukan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");</a:t>
            </a:r>
          </a:p>
          <a:p>
            <a:r>
              <a:rPr lang="en-US" sz="1600" b="1" dirty="0"/>
              <a:t>     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("Hallo..."+</a:t>
            </a:r>
            <a:r>
              <a:rPr lang="en-US" sz="1600" b="1" dirty="0" err="1"/>
              <a:t>nama</a:t>
            </a:r>
            <a:r>
              <a:rPr lang="en-US" sz="1600" b="1" dirty="0"/>
              <a:t>);</a:t>
            </a:r>
          </a:p>
          <a:p>
            <a:r>
              <a:rPr lang="en-US" sz="1600" b="1" dirty="0"/>
              <a:t>        }</a:t>
            </a:r>
          </a:p>
          <a:p>
            <a:r>
              <a:rPr lang="en-US" sz="1600" b="1" dirty="0"/>
              <a:t>    </a:t>
            </a:r>
          </a:p>
          <a:p>
            <a:r>
              <a:rPr lang="en-US" sz="1600" b="1" dirty="0"/>
              <a:t>        public void </a:t>
            </a:r>
            <a:r>
              <a:rPr lang="en-US" sz="1600" b="1" dirty="0" err="1"/>
              <a:t>hai</a:t>
            </a:r>
            <a:r>
              <a:rPr lang="en-US" sz="1600" b="1" dirty="0"/>
              <a:t>(){</a:t>
            </a:r>
          </a:p>
          <a:p>
            <a:r>
              <a:rPr lang="en-US" sz="1600" b="1" dirty="0"/>
              <a:t>    	String </a:t>
            </a:r>
            <a:r>
              <a:rPr lang="en-US" sz="1600" b="1" dirty="0" err="1"/>
              <a:t>nama</a:t>
            </a:r>
            <a:r>
              <a:rPr lang="en-US" sz="1600" b="1" dirty="0"/>
              <a:t>=</a:t>
            </a:r>
            <a:r>
              <a:rPr lang="en-US" sz="1600" b="1" dirty="0" err="1"/>
              <a:t>JOptionPane.showInputDialog</a:t>
            </a:r>
            <a:r>
              <a:rPr lang="en-US" sz="1600" b="1" dirty="0"/>
              <a:t>(“</a:t>
            </a:r>
            <a:r>
              <a:rPr lang="en-US" sz="1600" b="1" dirty="0" err="1"/>
              <a:t>Hai</a:t>
            </a:r>
            <a:r>
              <a:rPr lang="en-US" sz="1600" b="1" dirty="0"/>
              <a:t> \n </a:t>
            </a:r>
            <a:r>
              <a:rPr lang="en-US" sz="1600" b="1" dirty="0" err="1"/>
              <a:t>Masukan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");</a:t>
            </a:r>
          </a:p>
          <a:p>
            <a:r>
              <a:rPr lang="en-US" sz="1600" b="1" dirty="0"/>
              <a:t>    	</a:t>
            </a:r>
            <a:r>
              <a:rPr lang="en-US" sz="1600" b="1" dirty="0" err="1"/>
              <a:t>System.out.println</a:t>
            </a:r>
            <a:r>
              <a:rPr lang="en-US" sz="1600" b="1" dirty="0"/>
              <a:t>("</a:t>
            </a:r>
            <a:r>
              <a:rPr lang="en-US" sz="1600" b="1" dirty="0" err="1"/>
              <a:t>Hai</a:t>
            </a:r>
            <a:r>
              <a:rPr lang="en-US" sz="1600" b="1" dirty="0"/>
              <a:t>...."+</a:t>
            </a:r>
            <a:r>
              <a:rPr lang="en-US" sz="1600" b="1" dirty="0" err="1"/>
              <a:t>nama</a:t>
            </a:r>
            <a:r>
              <a:rPr lang="en-US" sz="1600" b="1" dirty="0"/>
              <a:t>);</a:t>
            </a:r>
          </a:p>
          <a:p>
            <a:r>
              <a:rPr lang="en-US" sz="1600" b="1" dirty="0"/>
              <a:t>        }</a:t>
            </a:r>
          </a:p>
          <a:p>
            <a:r>
              <a:rPr lang="en-US" sz="1600" b="1" dirty="0"/>
              <a:t>    	</a:t>
            </a:r>
          </a:p>
          <a:p>
            <a:r>
              <a:rPr lang="en-US" sz="1600" b="1" dirty="0"/>
              <a:t>       public void hey(){</a:t>
            </a:r>
          </a:p>
          <a:p>
            <a:r>
              <a:rPr lang="en-US" sz="1600" b="1" dirty="0"/>
              <a:t>    	</a:t>
            </a:r>
            <a:r>
              <a:rPr lang="en-US" sz="1600" b="1" dirty="0" err="1"/>
              <a:t>System.out.println</a:t>
            </a:r>
            <a:r>
              <a:rPr lang="en-US" sz="1600" b="1" dirty="0"/>
              <a:t>("Hey..."+</a:t>
            </a:r>
            <a:r>
              <a:rPr lang="en-US" sz="1600" b="1" dirty="0" err="1"/>
              <a:t>nama</a:t>
            </a:r>
            <a:r>
              <a:rPr lang="en-US" sz="1600" b="1" dirty="0"/>
              <a:t>);</a:t>
            </a:r>
          </a:p>
          <a:p>
            <a:r>
              <a:rPr lang="en-US" sz="1600" b="1" dirty="0"/>
              <a:t>      }   </a:t>
            </a:r>
          </a:p>
          <a:p>
            <a:r>
              <a:rPr lang="en-US" sz="1600" b="1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endParaRPr lang="en-US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9050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/>
              <a:t>public class </a:t>
            </a:r>
            <a:r>
              <a:rPr lang="en-US" b="1" dirty="0" err="1"/>
              <a:t>TestMenyapa</a:t>
            </a:r>
            <a:r>
              <a:rPr lang="en-US" b="1" dirty="0"/>
              <a:t> {</a:t>
            </a:r>
          </a:p>
          <a:p>
            <a:r>
              <a:rPr lang="en-US" b="1" dirty="0"/>
              <a:t>    public static void main(String[] </a:t>
            </a:r>
            <a:r>
              <a:rPr lang="en-US" b="1" dirty="0" err="1"/>
              <a:t>args</a:t>
            </a:r>
            <a:r>
              <a:rPr lang="en-US" b="1" dirty="0"/>
              <a:t>) {</a:t>
            </a:r>
          </a:p>
          <a:p>
            <a:r>
              <a:rPr lang="en-US" b="1" dirty="0"/>
              <a:t>        // </a:t>
            </a:r>
            <a:r>
              <a:rPr lang="en-US" b="1" dirty="0" err="1"/>
              <a:t>Menciptakan</a:t>
            </a:r>
            <a:r>
              <a:rPr lang="en-US" b="1" dirty="0"/>
              <a:t> </a:t>
            </a:r>
            <a:r>
              <a:rPr lang="en-US" b="1" dirty="0" err="1"/>
              <a:t>Objek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b="1" dirty="0"/>
              <a:t> </a:t>
            </a:r>
            <a:r>
              <a:rPr lang="en-US" b="1" dirty="0" err="1"/>
              <a:t>Menyapa</a:t>
            </a:r>
            <a:endParaRPr lang="en-US" b="1" dirty="0"/>
          </a:p>
          <a:p>
            <a:r>
              <a:rPr lang="en-US" b="1" dirty="0"/>
              <a:t>        </a:t>
            </a:r>
            <a:r>
              <a:rPr lang="en-US" b="1" dirty="0" err="1"/>
              <a:t>Menyapa</a:t>
            </a:r>
            <a:r>
              <a:rPr lang="en-US" b="1" dirty="0"/>
              <a:t>  </a:t>
            </a:r>
            <a:r>
              <a:rPr lang="en-US" b="1" dirty="0" err="1"/>
              <a:t>panggil</a:t>
            </a:r>
            <a:r>
              <a:rPr lang="en-US" b="1" dirty="0"/>
              <a:t>= new </a:t>
            </a:r>
            <a:r>
              <a:rPr lang="en-US" b="1" dirty="0" err="1"/>
              <a:t>Menyapa</a:t>
            </a:r>
            <a:r>
              <a:rPr lang="en-US" b="1" dirty="0"/>
              <a:t>();</a:t>
            </a:r>
          </a:p>
          <a:p>
            <a:r>
              <a:rPr lang="en-US" b="1" dirty="0"/>
              <a:t>        panggil.hai();</a:t>
            </a:r>
          </a:p>
          <a:p>
            <a:r>
              <a:rPr lang="en-US" b="1" dirty="0"/>
              <a:t>        </a:t>
            </a:r>
            <a:r>
              <a:rPr lang="en-US" b="1" dirty="0" err="1"/>
              <a:t>panggil.Hallo</a:t>
            </a:r>
            <a:r>
              <a:rPr lang="en-US" b="1" dirty="0"/>
              <a:t>();</a:t>
            </a:r>
          </a:p>
          <a:p>
            <a:r>
              <a:rPr lang="en-US" b="1" dirty="0"/>
              <a:t>        panggil.hey();</a:t>
            </a:r>
          </a:p>
          <a:p>
            <a:r>
              <a:rPr lang="en-US" b="1" dirty="0"/>
              <a:t>       //</a:t>
            </a:r>
            <a:r>
              <a:rPr lang="en-US" b="1" dirty="0" err="1"/>
              <a:t>System.out.println</a:t>
            </a:r>
            <a:r>
              <a:rPr lang="en-US" b="1" dirty="0"/>
              <a:t>("</a:t>
            </a:r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kabar</a:t>
            </a:r>
            <a:r>
              <a:rPr lang="en-US" b="1" dirty="0"/>
              <a:t> "+</a:t>
            </a:r>
            <a:r>
              <a:rPr lang="en-US" b="1" dirty="0" err="1"/>
              <a:t>panggil.nama</a:t>
            </a:r>
            <a:r>
              <a:rPr lang="en-US" b="1" dirty="0"/>
              <a:t>);    </a:t>
            </a:r>
          </a:p>
          <a:p>
            <a:r>
              <a:rPr lang="en-US" b="1" dirty="0"/>
              <a:t>        </a:t>
            </a:r>
            <a:r>
              <a:rPr lang="en-US" b="1" dirty="0" err="1"/>
              <a:t>System.out.println</a:t>
            </a:r>
            <a:r>
              <a:rPr lang="en-US" b="1" dirty="0"/>
              <a:t>("</a:t>
            </a:r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kabar</a:t>
            </a:r>
            <a:r>
              <a:rPr lang="en-US" b="1" dirty="0"/>
              <a:t> "+panggil.nama2);    </a:t>
            </a:r>
          </a:p>
          <a:p>
            <a:r>
              <a:rPr lang="en-US" b="1" dirty="0"/>
              <a:t>        </a:t>
            </a:r>
            <a:r>
              <a:rPr lang="en-US" b="1" dirty="0" err="1"/>
              <a:t>System.out.println</a:t>
            </a:r>
            <a:r>
              <a:rPr lang="en-US" b="1" dirty="0"/>
              <a:t>("</a:t>
            </a:r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kabar</a:t>
            </a:r>
            <a:r>
              <a:rPr lang="en-US" b="1" dirty="0"/>
              <a:t> "+panggil.nama3);</a:t>
            </a:r>
          </a:p>
          <a:p>
            <a:r>
              <a:rPr lang="en-US" b="1" dirty="0"/>
              <a:t>   }</a:t>
            </a:r>
          </a:p>
          <a:p>
            <a:r>
              <a:rPr lang="en-US" b="1" dirty="0"/>
              <a:t>}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endParaRPr lang="en-US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18288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/>
              <a:t>import </a:t>
            </a:r>
            <a:r>
              <a:rPr lang="en-US" sz="1600" b="1" dirty="0" err="1"/>
              <a:t>javax.swing</a:t>
            </a:r>
            <a:r>
              <a:rPr lang="en-US" sz="1600" b="1" dirty="0"/>
              <a:t>.*; // </a:t>
            </a:r>
            <a:r>
              <a:rPr lang="en-US" sz="1600" b="1" dirty="0" err="1"/>
              <a:t>simpan</a:t>
            </a:r>
            <a:r>
              <a:rPr lang="en-US" sz="1600" b="1" dirty="0"/>
              <a:t> ganjilgenap.java</a:t>
            </a:r>
          </a:p>
          <a:p>
            <a:r>
              <a:rPr lang="en-US" sz="1600" b="1" dirty="0"/>
              <a:t>public class </a:t>
            </a:r>
            <a:r>
              <a:rPr lang="en-US" sz="1600" b="1" dirty="0" err="1"/>
              <a:t>ganjilgenap</a:t>
            </a:r>
            <a:r>
              <a:rPr lang="en-US" sz="1600" b="1" dirty="0"/>
              <a:t>{</a:t>
            </a:r>
          </a:p>
          <a:p>
            <a:r>
              <a:rPr lang="en-US" sz="1600" b="1" dirty="0"/>
              <a:t>    public void </a:t>
            </a:r>
            <a:r>
              <a:rPr lang="en-US" sz="1600" b="1" dirty="0" err="1"/>
              <a:t>hitung</a:t>
            </a:r>
            <a:r>
              <a:rPr lang="en-US" sz="1600" b="1" dirty="0"/>
              <a:t>(){</a:t>
            </a:r>
          </a:p>
          <a:p>
            <a:r>
              <a:rPr lang="en-US" sz="1600" b="1" dirty="0"/>
              <a:t>   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angka</a:t>
            </a:r>
            <a:r>
              <a:rPr lang="en-US" sz="1600" b="1" dirty="0"/>
              <a:t>=</a:t>
            </a:r>
            <a:r>
              <a:rPr lang="en-US" sz="1600" b="1" dirty="0" err="1"/>
              <a:t>Integer.valueOf</a:t>
            </a:r>
            <a:r>
              <a:rPr lang="en-US" sz="1600" b="1" dirty="0"/>
              <a:t>(</a:t>
            </a:r>
            <a:r>
              <a:rPr lang="en-US" sz="1600" b="1" dirty="0" err="1"/>
              <a:t>JOptionPane.showInputDialog</a:t>
            </a:r>
            <a:r>
              <a:rPr lang="en-US" sz="1600" b="1" dirty="0"/>
              <a:t>("</a:t>
            </a:r>
            <a:r>
              <a:rPr lang="en-US" sz="1600" b="1" dirty="0" err="1"/>
              <a:t>Masukan</a:t>
            </a:r>
            <a:r>
              <a:rPr lang="en-US" sz="1600" b="1" dirty="0"/>
              <a:t> </a:t>
            </a:r>
            <a:r>
              <a:rPr lang="en-US" sz="1600" b="1" dirty="0" err="1"/>
              <a:t>Angka</a:t>
            </a:r>
            <a:r>
              <a:rPr lang="en-US" sz="1600" b="1" dirty="0"/>
              <a:t> = "));</a:t>
            </a:r>
          </a:p>
          <a:p>
            <a:r>
              <a:rPr lang="en-US" sz="1600" b="1" dirty="0"/>
              <a:t>           if (angka%2==0)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("</a:t>
            </a:r>
            <a:r>
              <a:rPr lang="en-US" sz="1600" b="1" dirty="0" err="1"/>
              <a:t>Angka</a:t>
            </a:r>
            <a:r>
              <a:rPr lang="en-US" sz="1600" b="1" dirty="0"/>
              <a:t> "+</a:t>
            </a:r>
            <a:r>
              <a:rPr lang="en-US" sz="1600" b="1" dirty="0" err="1"/>
              <a:t>angka</a:t>
            </a:r>
            <a:r>
              <a:rPr lang="en-US" sz="1600" b="1" dirty="0"/>
              <a:t>+"= </a:t>
            </a:r>
            <a:r>
              <a:rPr lang="en-US" sz="1600" b="1" dirty="0" err="1"/>
              <a:t>Genap</a:t>
            </a:r>
            <a:r>
              <a:rPr lang="en-US" sz="1600" b="1" dirty="0"/>
              <a:t>");	</a:t>
            </a:r>
          </a:p>
          <a:p>
            <a:r>
              <a:rPr lang="en-US" sz="1600" b="1" dirty="0"/>
              <a:t>            else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System.out.println</a:t>
            </a:r>
            <a:r>
              <a:rPr lang="en-US" sz="1600" b="1" dirty="0"/>
              <a:t>("</a:t>
            </a:r>
            <a:r>
              <a:rPr lang="en-US" sz="1600" b="1" dirty="0" err="1"/>
              <a:t>Angka</a:t>
            </a:r>
            <a:r>
              <a:rPr lang="en-US" sz="1600" b="1" dirty="0"/>
              <a:t> "+</a:t>
            </a:r>
            <a:r>
              <a:rPr lang="en-US" sz="1600" b="1" dirty="0" err="1"/>
              <a:t>angka</a:t>
            </a:r>
            <a:r>
              <a:rPr lang="en-US" sz="1600" b="1" dirty="0"/>
              <a:t>+"= </a:t>
            </a:r>
            <a:r>
              <a:rPr lang="en-US" sz="1600" b="1" dirty="0" err="1"/>
              <a:t>Ganjil</a:t>
            </a:r>
            <a:r>
              <a:rPr lang="en-US" sz="1600" b="1" dirty="0"/>
              <a:t>");</a:t>
            </a:r>
          </a:p>
          <a:p>
            <a:r>
              <a:rPr lang="en-US" sz="1600" b="1" dirty="0"/>
              <a:t>     }	</a:t>
            </a:r>
          </a:p>
          <a:p>
            <a:r>
              <a:rPr lang="en-US" sz="1600" b="1" dirty="0"/>
              <a:t>}</a:t>
            </a:r>
          </a:p>
          <a:p>
            <a:endParaRPr lang="en-US" sz="1600" b="1" dirty="0"/>
          </a:p>
          <a:p>
            <a:r>
              <a:rPr lang="en-US" sz="1600" b="1" dirty="0"/>
              <a:t>public class </a:t>
            </a:r>
            <a:r>
              <a:rPr lang="en-US" sz="1600" b="1" dirty="0" err="1"/>
              <a:t>testganjilgenap</a:t>
            </a:r>
            <a:r>
              <a:rPr lang="en-US" sz="1600" b="1" dirty="0"/>
              <a:t>{   // </a:t>
            </a:r>
            <a:r>
              <a:rPr lang="en-US" sz="1600" b="1" dirty="0" err="1"/>
              <a:t>simpan</a:t>
            </a:r>
            <a:r>
              <a:rPr lang="en-US" sz="1600" b="1" dirty="0"/>
              <a:t> testganjilgenap.java</a:t>
            </a:r>
          </a:p>
          <a:p>
            <a:r>
              <a:rPr lang="en-US" sz="1600" b="1" dirty="0"/>
              <a:t>	public static void main(String[] </a:t>
            </a:r>
            <a:r>
              <a:rPr lang="en-US" sz="1600" b="1" dirty="0" err="1"/>
              <a:t>args</a:t>
            </a:r>
            <a:r>
              <a:rPr lang="en-US" sz="1600" b="1" dirty="0"/>
              <a:t>){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ganjilgenap</a:t>
            </a:r>
            <a:r>
              <a:rPr lang="en-US" sz="1600" b="1" dirty="0"/>
              <a:t> </a:t>
            </a:r>
            <a:r>
              <a:rPr lang="en-US" sz="1600" b="1" dirty="0" err="1"/>
              <a:t>panggil</a:t>
            </a:r>
            <a:r>
              <a:rPr lang="en-US" sz="1600" b="1" dirty="0"/>
              <a:t>=new </a:t>
            </a:r>
            <a:r>
              <a:rPr lang="en-US" sz="1600" b="1" dirty="0" err="1"/>
              <a:t>ganjilgenap</a:t>
            </a:r>
            <a:r>
              <a:rPr lang="en-US" sz="1600" b="1" dirty="0"/>
              <a:t>();</a:t>
            </a:r>
          </a:p>
          <a:p>
            <a:r>
              <a:rPr lang="en-US" sz="1600" b="1" dirty="0"/>
              <a:t>	</a:t>
            </a:r>
            <a:r>
              <a:rPr lang="en-US" sz="1600" b="1" dirty="0" err="1"/>
              <a:t>panggil.hitung</a:t>
            </a:r>
            <a:r>
              <a:rPr lang="en-US" sz="1600" b="1" dirty="0"/>
              <a:t>();</a:t>
            </a:r>
          </a:p>
          <a:p>
            <a:r>
              <a:rPr lang="en-US" sz="1600" b="1" dirty="0"/>
              <a:t>	}	</a:t>
            </a:r>
          </a:p>
          <a:p>
            <a:r>
              <a:rPr lang="en-US" sz="1600" b="1" dirty="0"/>
              <a:t>}</a:t>
            </a:r>
          </a:p>
          <a:p>
            <a:endParaRPr lang="en-US" sz="1600" b="1" dirty="0"/>
          </a:p>
          <a:p>
            <a:endParaRPr lang="en-US" sz="1600" dirty="0"/>
          </a:p>
          <a:p>
            <a:endParaRPr lang="en-US" sz="1600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 Oriented Programming</a:t>
            </a:r>
            <a:endParaRPr lang="en-US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17526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/>
              <a:t>1. Object Oriented Programming (OOP)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endParaRPr lang="en-US" sz="600" dirty="0"/>
          </a:p>
          <a:p>
            <a:r>
              <a:rPr lang="en-US" b="1" dirty="0" err="1"/>
              <a:t>Contoh</a:t>
            </a:r>
            <a:r>
              <a:rPr lang="en-US" b="1" dirty="0"/>
              <a:t> :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window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scroll bars, button, dialog boxes, window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  <a:p>
            <a:endParaRPr lang="en-US" sz="800" dirty="0"/>
          </a:p>
          <a:p>
            <a:r>
              <a:rPr lang="en-US" b="1" dirty="0"/>
              <a:t>2. Object Oriented Programming (OOP)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b="1" dirty="0" err="1"/>
              <a:t>kelas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/ blueprint / prototype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object.</a:t>
            </a:r>
          </a:p>
          <a:p>
            <a:endParaRPr lang="en-US" dirty="0"/>
          </a:p>
          <a:p>
            <a:r>
              <a:rPr lang="en-US" b="1" dirty="0" err="1"/>
              <a:t>Kelas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(data)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(Method)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yang </a:t>
            </a:r>
            <a:r>
              <a:rPr lang="en-US" dirty="0" err="1"/>
              <a:t>kelak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(</a:t>
            </a:r>
            <a:r>
              <a:rPr lang="en-US" dirty="0" err="1"/>
              <a:t>diinstansiasi</a:t>
            </a:r>
            <a:r>
              <a:rPr lang="en-US" dirty="0"/>
              <a:t>). Data </a:t>
            </a:r>
            <a:r>
              <a:rPr lang="en-US" dirty="0" err="1"/>
              <a:t>dan</a:t>
            </a:r>
            <a:r>
              <a:rPr lang="en-US" dirty="0"/>
              <a:t> method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(member)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</a:t>
            </a:r>
          </a:p>
          <a:p>
            <a:endParaRPr lang="en-US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&amp; Object</a:t>
            </a:r>
            <a:endParaRPr lang="en-US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16764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 err="1"/>
              <a:t>Objek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(</a:t>
            </a:r>
            <a:r>
              <a:rPr lang="en-US" dirty="0" err="1"/>
              <a:t>benda</a:t>
            </a:r>
            <a:r>
              <a:rPr lang="en-US" dirty="0"/>
              <a:t>),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: </a:t>
            </a:r>
          </a:p>
          <a:p>
            <a:r>
              <a:rPr lang="en-US" dirty="0"/>
              <a:t>Pena, </a:t>
            </a:r>
            <a:r>
              <a:rPr lang="en-US" dirty="0" err="1"/>
              <a:t>mobil</a:t>
            </a:r>
            <a:r>
              <a:rPr lang="en-US" dirty="0"/>
              <a:t>, </a:t>
            </a:r>
            <a:r>
              <a:rPr lang="en-US" dirty="0" err="1"/>
              <a:t>kue</a:t>
            </a:r>
            <a:r>
              <a:rPr lang="en-US" dirty="0"/>
              <a:t>, </a:t>
            </a:r>
            <a:r>
              <a:rPr lang="en-US" dirty="0" err="1"/>
              <a:t>kucing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benda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nyata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Sistem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antrian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tiket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bioskop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penyimpanan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</a:t>
            </a:r>
            <a:r>
              <a:rPr lang="en-US" dirty="0">
                <a:sym typeface="Wingdings" pitchFamily="2" charset="2"/>
              </a:rPr>
              <a:t> bank  </a:t>
            </a:r>
            <a:r>
              <a:rPr lang="en-US" dirty="0" err="1">
                <a:sym typeface="Wingdings" pitchFamily="2" charset="2"/>
              </a:rPr>
              <a:t>sistem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konsep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nyata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Dalam</a:t>
            </a:r>
            <a:r>
              <a:rPr lang="en-US" b="1" dirty="0"/>
              <a:t> Object Oriented Programming </a:t>
            </a:r>
          </a:p>
          <a:p>
            <a:r>
              <a:rPr lang="en-US" b="1" dirty="0" err="1"/>
              <a:t>Objek</a:t>
            </a:r>
            <a:r>
              <a:rPr lang="en-US" b="1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instans</a:t>
            </a:r>
            <a:r>
              <a:rPr lang="en-US" dirty="0"/>
              <a:t> (</a:t>
            </a:r>
            <a:r>
              <a:rPr lang="en-US" dirty="0" err="1"/>
              <a:t>perwujudan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</a:t>
            </a:r>
          </a:p>
          <a:p>
            <a:r>
              <a:rPr lang="en-US" b="1" dirty="0" err="1"/>
              <a:t>Objek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unit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data (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/Method.</a:t>
            </a:r>
          </a:p>
          <a:p>
            <a:r>
              <a:rPr lang="en-US" b="1" dirty="0" err="1"/>
              <a:t>Contoh</a:t>
            </a:r>
            <a:r>
              <a:rPr lang="en-US" b="1" dirty="0"/>
              <a:t>: </a:t>
            </a:r>
            <a:r>
              <a:rPr lang="en-US" b="1" dirty="0" err="1"/>
              <a:t>Tombol</a:t>
            </a:r>
            <a:r>
              <a:rPr lang="en-US" b="1" dirty="0"/>
              <a:t>/Button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 err="1">
                <a:sym typeface="Wingdings" pitchFamily="2" charset="2"/>
              </a:rPr>
              <a:t>memiliki</a:t>
            </a:r>
            <a:r>
              <a:rPr lang="en-US" b="1" dirty="0">
                <a:sym typeface="Wingdings" pitchFamily="2" charset="2"/>
              </a:rPr>
              <a:t> data(</a:t>
            </a:r>
            <a:r>
              <a:rPr lang="en-US" b="1" dirty="0" err="1">
                <a:sym typeface="Wingdings" pitchFamily="2" charset="2"/>
              </a:rPr>
              <a:t>sifat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karakteristik</a:t>
            </a:r>
            <a:r>
              <a:rPr lang="en-US" b="1" dirty="0">
                <a:sym typeface="Wingdings" pitchFamily="2" charset="2"/>
              </a:rPr>
              <a:t>/properties) </a:t>
            </a:r>
          </a:p>
          <a:p>
            <a:r>
              <a:rPr lang="en-US" b="1" dirty="0">
                <a:sym typeface="Wingdings" pitchFamily="2" charset="2"/>
              </a:rPr>
              <a:t>                                               </a:t>
            </a:r>
            <a:r>
              <a:rPr lang="en-US" b="1" dirty="0" err="1">
                <a:sym typeface="Wingdings" pitchFamily="2" charset="2"/>
              </a:rPr>
              <a:t>nama</a:t>
            </a:r>
            <a:r>
              <a:rPr lang="en-US" b="1" dirty="0">
                <a:sym typeface="Wingdings" pitchFamily="2" charset="2"/>
              </a:rPr>
              <a:t>, </a:t>
            </a:r>
            <a:r>
              <a:rPr lang="en-US" b="1" dirty="0" err="1">
                <a:sym typeface="Wingdings" pitchFamily="2" charset="2"/>
              </a:rPr>
              <a:t>lebar</a:t>
            </a:r>
            <a:r>
              <a:rPr lang="en-US" b="1" dirty="0">
                <a:sym typeface="Wingdings" pitchFamily="2" charset="2"/>
              </a:rPr>
              <a:t>, </a:t>
            </a:r>
            <a:r>
              <a:rPr lang="en-US" b="1" dirty="0" err="1">
                <a:sym typeface="Wingdings" pitchFamily="2" charset="2"/>
              </a:rPr>
              <a:t>tinggi</a:t>
            </a:r>
            <a:r>
              <a:rPr lang="en-US" b="1" dirty="0">
                <a:sym typeface="Wingdings" pitchFamily="2" charset="2"/>
              </a:rPr>
              <a:t>.</a:t>
            </a:r>
          </a:p>
          <a:p>
            <a:r>
              <a:rPr lang="en-US" b="1" dirty="0">
                <a:sym typeface="Wingdings" pitchFamily="2" charset="2"/>
              </a:rPr>
              <a:t>		              </a:t>
            </a:r>
            <a:r>
              <a:rPr lang="en-US" b="1" dirty="0" err="1">
                <a:sym typeface="Wingdings" pitchFamily="2" charset="2"/>
              </a:rPr>
              <a:t>memiliki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fungsi</a:t>
            </a:r>
            <a:r>
              <a:rPr lang="en-US" b="1" dirty="0">
                <a:sym typeface="Wingdings" pitchFamily="2" charset="2"/>
              </a:rPr>
              <a:t>(Method) </a:t>
            </a:r>
            <a:r>
              <a:rPr lang="en-US" b="1" dirty="0" err="1">
                <a:sym typeface="Wingdings" pitchFamily="2" charset="2"/>
              </a:rPr>
              <a:t>ketika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di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Klik</a:t>
            </a:r>
            <a:r>
              <a:rPr lang="en-US" b="1" dirty="0">
                <a:sym typeface="Wingdings" pitchFamily="2" charset="2"/>
              </a:rPr>
              <a:t> </a:t>
            </a:r>
          </a:p>
          <a:p>
            <a:r>
              <a:rPr lang="en-US" b="1" dirty="0">
                <a:sym typeface="Wingdings" pitchFamily="2" charset="2"/>
              </a:rPr>
              <a:t>                                               </a:t>
            </a:r>
            <a:r>
              <a:rPr lang="en-US" b="1" dirty="0" err="1">
                <a:sym typeface="Wingdings" pitchFamily="2" charset="2"/>
              </a:rPr>
              <a:t>mengerjakan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suatu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perintah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tertentu</a:t>
            </a:r>
            <a:r>
              <a:rPr lang="en-US" b="1" dirty="0">
                <a:sym typeface="Wingdings" pitchFamily="2" charset="2"/>
              </a:rPr>
              <a:t>.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&amp; Object</a:t>
            </a:r>
            <a:endParaRPr lang="en-US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19812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 err="1"/>
              <a:t>Kelas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dirty="0" err="1"/>
              <a:t>wadah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(</a:t>
            </a:r>
            <a:r>
              <a:rPr lang="en-US" dirty="0" err="1"/>
              <a:t>pemodelan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yang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(data)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(Method)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Objek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diilustrasikan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kue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kuenya</a:t>
            </a:r>
            <a:r>
              <a:rPr lang="en-US" dirty="0"/>
              <a:t>.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kue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kuenya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OOP,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kue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resep-resep</a:t>
            </a:r>
            <a:r>
              <a:rPr lang="en-US" dirty="0"/>
              <a:t> </a:t>
            </a:r>
            <a:r>
              <a:rPr lang="en-US" dirty="0" err="1"/>
              <a:t>kue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selera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OOP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kelak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Latihan</a:t>
            </a:r>
            <a:endParaRPr lang="en-US" b="1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765175" y="1752600"/>
            <a:ext cx="76930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Buatlah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Index.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Komponen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Penilaian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UTS 50%, UAS 50%.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Input    :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UTS, UAS,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Output : 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======================================================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No  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UTS        UAS  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Index        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======================================================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1        001	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Dadan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80	   80             80			A   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2        002	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Didin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75	            80             77.5		B     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3        003	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Deden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60            80             65			C              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======================================================    </a:t>
            </a: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File java 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1. HitungNilaiAkhir.java //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berisi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method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Hitung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2.TestNilaiAkhir.java  //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menciptakan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algn="just" defTabSz="473075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HitungNilaiAkhir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TERIMA KASIH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l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julian</Template>
  <TotalTime>355</TotalTime>
  <Words>442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julian</vt:lpstr>
      <vt:lpstr>JAVA FUNDAMENTAL (Object Oriented Programming)</vt:lpstr>
      <vt:lpstr>Contoh Menciptakan Objek</vt:lpstr>
      <vt:lpstr>Contoh Menciptakan Objek</vt:lpstr>
      <vt:lpstr>Contoh Menciptakan Objek</vt:lpstr>
      <vt:lpstr>Object Oriented Programming</vt:lpstr>
      <vt:lpstr>Class &amp; Object</vt:lpstr>
      <vt:lpstr>Class &amp; Object</vt:lpstr>
      <vt:lpstr>Latihan</vt:lpstr>
      <vt:lpstr>TERIMA KASIH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maeztro</cp:lastModifiedBy>
  <cp:revision>47</cp:revision>
  <dcterms:created xsi:type="dcterms:W3CDTF">2010-08-21T03:53:46Z</dcterms:created>
  <dcterms:modified xsi:type="dcterms:W3CDTF">2010-12-16T13:25:48Z</dcterms:modified>
</cp:coreProperties>
</file>