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8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eztro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966B4-6767-4BD1-A1E6-D997B1DA4D25}" type="datetimeFigureOut">
              <a:rPr lang="en-US"/>
              <a:pPr>
                <a:defRPr/>
              </a:pPr>
              <a:t>12/25/2010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E4F5D-8DDB-47D2-84CD-846252F26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928C5-94C4-4660-9E2C-3FAA5FC9C0BB}" type="datetimeFigureOut">
              <a:rPr lang="en-US"/>
              <a:pPr>
                <a:defRPr/>
              </a:pPr>
              <a:t>12/25/2010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5AE65-A82D-45C5-BFFA-4B0822721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EC1D1-035D-4635-A1E1-E40EF117055C}" type="datetimeFigureOut">
              <a:rPr lang="en-US"/>
              <a:pPr>
                <a:defRPr/>
              </a:pPr>
              <a:t>12/25/2010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37B9C-47C1-4B70-A665-FF4873CEB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963DF-E724-4338-B478-83255A1DE592}" type="datetimeFigureOut">
              <a:rPr lang="en-US"/>
              <a:pPr>
                <a:defRPr/>
              </a:pPr>
              <a:t>12/25/2010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983C6-D7F0-408D-BA60-F0ED7A31C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456E8-A37D-47F8-B7D6-803FC086E4CF}" type="datetimeFigureOut">
              <a:rPr lang="en-US"/>
              <a:pPr>
                <a:defRPr/>
              </a:pPr>
              <a:t>12/25/2010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D9460-A09A-4CF0-970E-98ACA8E86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8AE20-542A-4D13-838F-E976AB485BCB}" type="datetimeFigureOut">
              <a:rPr lang="en-US"/>
              <a:pPr>
                <a:defRPr/>
              </a:pPr>
              <a:t>12/25/2010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2594C-EF4C-4EAD-A3D5-077E193E8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D6164-E983-4F43-8F1E-058906097DA4}" type="datetimeFigureOut">
              <a:rPr lang="en-US"/>
              <a:pPr>
                <a:defRPr/>
              </a:pPr>
              <a:t>12/25/2010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96837-7BB1-4459-A3BA-DC236BF2F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44278-D55D-4C58-833D-783DECCEBA89}" type="datetimeFigureOut">
              <a:rPr lang="en-US"/>
              <a:pPr>
                <a:defRPr/>
              </a:pPr>
              <a:t>12/25/2010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A6985-9352-4918-A872-68D03047E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DE686-2DB0-414B-A406-95182A8815F4}" type="datetimeFigureOut">
              <a:rPr lang="en-US"/>
              <a:pPr>
                <a:defRPr/>
              </a:pPr>
              <a:t>12/25/2010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4366D-B518-457B-87C4-CE79A3E33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1CF4D-6589-4039-BC01-C2E967CA1F3D}" type="datetimeFigureOut">
              <a:rPr lang="en-US"/>
              <a:pPr>
                <a:defRPr/>
              </a:pPr>
              <a:t>12/25/2010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801C9-8035-4A8E-A953-22FBF41A8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D3793-62F5-438D-A268-C25600EA4E0E}" type="datetimeFigureOut">
              <a:rPr lang="en-US"/>
              <a:pPr>
                <a:defRPr/>
              </a:pPr>
              <a:t>12/25/2010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82FF-D7E6-4F80-AABF-B20FA02E4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822F2E-C347-4914-BFCC-94A9874FBA77}" type="datetimeFigureOut">
              <a:rPr lang="en-US"/>
              <a:pPr>
                <a:defRPr/>
              </a:pPr>
              <a:t>12/25/2010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503BC3-8CBA-4FE4-9918-5BF4A85E3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JAVA FUNDAMENTAL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(Method)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LATIHAN</a:t>
            </a:r>
            <a:endParaRPr lang="en-US" b="1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838200" y="1981200"/>
            <a:ext cx="76930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 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Buatlah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program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menentukan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Nilai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Index.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Komponen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Penilaian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tugas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20%, quiz 10%,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30%,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uas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40%.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Output : 	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Nilai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Tugas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: 75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	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Nilai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Quiz       :  90	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Nilai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:  80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	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Nilai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Uas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:  80	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	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Nilai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:  80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        	Index               :  A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Catatan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Input,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Output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Method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berbeda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</a:t>
            </a: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 startAt="2"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TERIMA KASIH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b="1" dirty="0" smtClean="0"/>
              <a:t>Di </a:t>
            </a:r>
            <a:r>
              <a:rPr lang="en-US" sz="2000" b="1" dirty="0" err="1" smtClean="0"/>
              <a:t>bahasa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pemrograman</a:t>
            </a:r>
            <a:r>
              <a:rPr lang="en-US" sz="2000" b="1" dirty="0" smtClean="0"/>
              <a:t> yang lain, Method </a:t>
            </a:r>
            <a:r>
              <a:rPr lang="en-US" sz="2000" b="1" dirty="0" err="1" smtClean="0"/>
              <a:t>serupa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prosedur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fungsi</a:t>
            </a:r>
            <a:r>
              <a:rPr lang="en-US" sz="2000" b="1" dirty="0" smtClean="0"/>
              <a:t>. 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en-US" sz="2000" b="1" dirty="0" smtClean="0"/>
              <a:t>Method </a:t>
            </a:r>
            <a:r>
              <a:rPr lang="en-US" sz="2000" b="1" dirty="0" err="1" smtClean="0"/>
              <a:t>digunakan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memodularisasi</a:t>
            </a:r>
            <a:r>
              <a:rPr lang="en-US" sz="2000" b="1" dirty="0" smtClean="0"/>
              <a:t> program </a:t>
            </a:r>
            <a:r>
              <a:rPr lang="en-US" sz="2000" b="1" dirty="0" err="1" smtClean="0"/>
              <a:t>melalui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pemisahan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tugas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menjadi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satu</a:t>
            </a:r>
            <a:r>
              <a:rPr lang="en-US" sz="2000" b="1" dirty="0" smtClean="0"/>
              <a:t> unit </a:t>
            </a:r>
            <a:r>
              <a:rPr lang="en-US" sz="2000" b="1" dirty="0" err="1" smtClean="0"/>
              <a:t>tersendiri</a:t>
            </a:r>
            <a:r>
              <a:rPr lang="en-US" sz="2000" b="1" dirty="0" smtClean="0"/>
              <a:t>. 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en-US" sz="2000" b="1" dirty="0" smtClean="0"/>
              <a:t>Method </a:t>
            </a:r>
            <a:r>
              <a:rPr lang="en-US" sz="2000" b="1" dirty="0" err="1" smtClean="0"/>
              <a:t>digunakan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menghindari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kode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berulang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program.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pemaketan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kode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sebagai</a:t>
            </a:r>
            <a:r>
              <a:rPr lang="en-US" sz="2000" b="1" dirty="0" smtClean="0"/>
              <a:t> method, </a:t>
            </a:r>
            <a:r>
              <a:rPr lang="en-US" sz="2000" b="1" dirty="0" err="1" smtClean="0"/>
              <a:t>memungkinkan</a:t>
            </a:r>
            <a:r>
              <a:rPr lang="en-US" sz="2000" b="1" dirty="0" smtClean="0"/>
              <a:t> program </a:t>
            </a:r>
            <a:r>
              <a:rPr lang="en-US" sz="2000" b="1" dirty="0" err="1" smtClean="0"/>
              <a:t>mengeksekusi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potongan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kode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beberapa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lokasi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program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memanggil</a:t>
            </a:r>
            <a:r>
              <a:rPr lang="en-US" sz="2000" b="1" dirty="0" smtClean="0"/>
              <a:t> method </a:t>
            </a:r>
            <a:r>
              <a:rPr lang="en-US" sz="2000" b="1" dirty="0" err="1" smtClean="0"/>
              <a:t>itu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tanpa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menuliskan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potongan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kode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termuat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method </a:t>
            </a:r>
            <a:r>
              <a:rPr lang="en-US" sz="2000" b="1" dirty="0" err="1" smtClean="0"/>
              <a:t>tersebut</a:t>
            </a:r>
            <a:r>
              <a:rPr lang="en-US" sz="2000" b="1" dirty="0" smtClean="0"/>
              <a:t>.</a:t>
            </a:r>
          </a:p>
          <a:p>
            <a:pPr algn="just"/>
            <a:endParaRPr lang="en-US" sz="2000" b="1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>
              <a:buClr>
                <a:schemeClr val="tx1"/>
              </a:buClr>
              <a:buSzPct val="75000"/>
              <a:buNone/>
            </a:pPr>
            <a:endParaRPr lang="en-US" sz="2000" b="1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Method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276600"/>
          </a:xfrm>
        </p:spPr>
        <p:txBody>
          <a:bodyPr/>
          <a:lstStyle/>
          <a:p>
            <a:pPr>
              <a:buNone/>
            </a:pPr>
            <a:r>
              <a:rPr lang="en-US" sz="1800" b="1" dirty="0" err="1" smtClean="0"/>
              <a:t>Contoh</a:t>
            </a:r>
            <a:r>
              <a:rPr lang="en-US" sz="1800" b="1" dirty="0" smtClean="0"/>
              <a:t> :</a:t>
            </a:r>
          </a:p>
          <a:p>
            <a:pPr>
              <a:buNone/>
            </a:pPr>
            <a:r>
              <a:rPr lang="en-US" sz="1800" b="1" dirty="0" smtClean="0"/>
              <a:t>public void </a:t>
            </a:r>
            <a:r>
              <a:rPr lang="en-US" sz="1800" b="1" dirty="0" err="1" smtClean="0"/>
              <a:t>hitung</a:t>
            </a:r>
            <a:r>
              <a:rPr lang="en-US" sz="1800" b="1" dirty="0" smtClean="0"/>
              <a:t>(){       // method (</a:t>
            </a:r>
            <a:r>
              <a:rPr lang="en-US" sz="1800" b="1" dirty="0" err="1" smtClean="0"/>
              <a:t>prosedur</a:t>
            </a:r>
            <a:r>
              <a:rPr lang="en-US" sz="1800" b="1" dirty="0" smtClean="0"/>
              <a:t>) </a:t>
            </a:r>
            <a:r>
              <a:rPr lang="en-US" sz="1800" b="1" dirty="0" err="1" smtClean="0"/>
              <a:t>tanpa</a:t>
            </a:r>
            <a:r>
              <a:rPr lang="en-US" sz="1800" b="1" dirty="0" smtClean="0"/>
              <a:t> parameter</a:t>
            </a:r>
          </a:p>
          <a:p>
            <a:pPr>
              <a:buNone/>
            </a:pPr>
            <a:r>
              <a:rPr lang="en-US" sz="1800" b="1" dirty="0" smtClean="0"/>
              <a:t>  // Statement;</a:t>
            </a:r>
          </a:p>
          <a:p>
            <a:pPr>
              <a:buNone/>
            </a:pPr>
            <a:r>
              <a:rPr lang="en-US" sz="1800" b="1" dirty="0" smtClean="0"/>
              <a:t>}</a:t>
            </a:r>
          </a:p>
          <a:p>
            <a:pPr>
              <a:buNone/>
            </a:pPr>
            <a:r>
              <a:rPr lang="en-US" sz="1800" b="1" dirty="0" smtClean="0"/>
              <a:t>private </a:t>
            </a:r>
            <a:r>
              <a:rPr lang="en-US" sz="1800" b="1" dirty="0" smtClean="0"/>
              <a:t>void </a:t>
            </a:r>
            <a:r>
              <a:rPr lang="en-US" sz="1800" b="1" dirty="0" err="1" smtClean="0"/>
              <a:t>hitung</a:t>
            </a:r>
            <a:r>
              <a:rPr lang="en-US" sz="1800" b="1" dirty="0" smtClean="0"/>
              <a:t>(</a:t>
            </a:r>
            <a:r>
              <a:rPr lang="en-US" sz="1800" b="1" dirty="0" err="1" smtClean="0"/>
              <a:t>int</a:t>
            </a:r>
            <a:r>
              <a:rPr lang="en-US" sz="1800" b="1" dirty="0" smtClean="0"/>
              <a:t> a, </a:t>
            </a:r>
            <a:r>
              <a:rPr lang="en-US" sz="1800" b="1" dirty="0" err="1" smtClean="0"/>
              <a:t>int</a:t>
            </a:r>
            <a:r>
              <a:rPr lang="en-US" sz="1800" b="1" dirty="0" smtClean="0"/>
              <a:t> b){  // method(</a:t>
            </a:r>
            <a:r>
              <a:rPr lang="en-US" sz="1800" b="1" dirty="0" err="1" smtClean="0"/>
              <a:t>prosedur</a:t>
            </a:r>
            <a:r>
              <a:rPr lang="en-US" sz="1800" b="1" dirty="0" smtClean="0"/>
              <a:t>) </a:t>
            </a:r>
            <a:r>
              <a:rPr lang="en-US" sz="1800" b="1" dirty="0" err="1" smtClean="0"/>
              <a:t>dengan</a:t>
            </a:r>
            <a:r>
              <a:rPr lang="en-US" sz="1800" b="1" dirty="0" smtClean="0"/>
              <a:t>  parameter</a:t>
            </a:r>
          </a:p>
          <a:p>
            <a:pPr>
              <a:buNone/>
            </a:pPr>
            <a:r>
              <a:rPr lang="en-US" sz="1800" b="1" dirty="0" smtClean="0"/>
              <a:t> // Statement;</a:t>
            </a:r>
          </a:p>
          <a:p>
            <a:pPr>
              <a:buNone/>
            </a:pPr>
            <a:r>
              <a:rPr lang="en-US" sz="1800" b="1" dirty="0" smtClean="0"/>
              <a:t>}</a:t>
            </a:r>
          </a:p>
          <a:p>
            <a:pPr>
              <a:buNone/>
            </a:pPr>
            <a:r>
              <a:rPr lang="en-US" sz="1800" b="1" dirty="0" smtClean="0"/>
              <a:t>public </a:t>
            </a:r>
            <a:r>
              <a:rPr lang="en-US" sz="1800" b="1" dirty="0" err="1" smtClean="0"/>
              <a:t>int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hitung</a:t>
            </a:r>
            <a:r>
              <a:rPr lang="en-US" sz="1800" b="1" dirty="0" smtClean="0"/>
              <a:t>(</a:t>
            </a:r>
            <a:r>
              <a:rPr lang="en-US" sz="1800" b="1" dirty="0" err="1" smtClean="0"/>
              <a:t>int</a:t>
            </a:r>
            <a:r>
              <a:rPr lang="en-US" sz="1800" b="1" dirty="0" smtClean="0"/>
              <a:t> a, </a:t>
            </a:r>
            <a:r>
              <a:rPr lang="en-US" sz="1800" b="1" dirty="0" err="1" smtClean="0"/>
              <a:t>int</a:t>
            </a:r>
            <a:r>
              <a:rPr lang="en-US" sz="1800" b="1" dirty="0" smtClean="0"/>
              <a:t> b){  // method (</a:t>
            </a:r>
            <a:r>
              <a:rPr lang="en-US" sz="1800" b="1" dirty="0" err="1" smtClean="0"/>
              <a:t>fungsi</a:t>
            </a:r>
            <a:r>
              <a:rPr lang="en-US" sz="1800" b="1" dirty="0" smtClean="0"/>
              <a:t>) </a:t>
            </a:r>
            <a:r>
              <a:rPr lang="en-US" sz="1800" b="1" dirty="0" err="1" smtClean="0"/>
              <a:t>dengan</a:t>
            </a:r>
            <a:r>
              <a:rPr lang="en-US" sz="1800" b="1" dirty="0" smtClean="0"/>
              <a:t> parameter</a:t>
            </a:r>
          </a:p>
          <a:p>
            <a:pPr>
              <a:buNone/>
            </a:pPr>
            <a:r>
              <a:rPr lang="en-US" sz="1800" b="1" dirty="0" smtClean="0"/>
              <a:t>  return </a:t>
            </a:r>
            <a:r>
              <a:rPr lang="en-US" sz="1800" b="1" dirty="0" err="1" smtClean="0"/>
              <a:t>nilai</a:t>
            </a:r>
            <a:r>
              <a:rPr lang="en-US" sz="1800" b="1" dirty="0" smtClean="0"/>
              <a:t>;  	// </a:t>
            </a:r>
            <a:r>
              <a:rPr lang="en-US" sz="1800" b="1" dirty="0" err="1" smtClean="0"/>
              <a:t>wajib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mengembalikan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suatu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nilai</a:t>
            </a:r>
            <a:r>
              <a:rPr lang="en-US" sz="1800" b="1" dirty="0" smtClean="0"/>
              <a:t>, </a:t>
            </a:r>
          </a:p>
          <a:p>
            <a:pPr>
              <a:buNone/>
            </a:pPr>
            <a:r>
              <a:rPr lang="en-US" sz="1800" b="1" dirty="0" smtClean="0"/>
              <a:t>}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Clr>
                <a:schemeClr val="tx1"/>
              </a:buClr>
              <a:buSzPct val="75000"/>
              <a:buNone/>
            </a:pPr>
            <a:endParaRPr lang="en-US" sz="1800" b="1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5800" y="1905000"/>
            <a:ext cx="7391400" cy="9144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1700" b="1" i="1" dirty="0"/>
              <a:t>Modifier</a:t>
            </a:r>
            <a:r>
              <a:rPr lang="en-US" sz="1700" b="1" dirty="0"/>
              <a:t> </a:t>
            </a:r>
            <a:r>
              <a:rPr lang="en-US" sz="1700" b="1" dirty="0" err="1"/>
              <a:t>tipeNilaiKembalian</a:t>
            </a:r>
            <a:r>
              <a:rPr lang="en-US" sz="1700" b="1" dirty="0"/>
              <a:t> </a:t>
            </a:r>
            <a:r>
              <a:rPr lang="en-US" sz="1700" b="1" dirty="0" err="1"/>
              <a:t>namaMethod</a:t>
            </a:r>
            <a:r>
              <a:rPr lang="en-US" sz="1700" b="1" dirty="0"/>
              <a:t> (parameter, parameter,...){</a:t>
            </a:r>
          </a:p>
          <a:p>
            <a:pPr algn="just"/>
            <a:r>
              <a:rPr lang="en-US" sz="1700" b="1" dirty="0"/>
              <a:t>	</a:t>
            </a:r>
            <a:r>
              <a:rPr lang="en-US" sz="1700" b="1" dirty="0" err="1"/>
              <a:t>Deklarasi</a:t>
            </a:r>
            <a:r>
              <a:rPr lang="en-US" sz="1700" b="1" dirty="0"/>
              <a:t> </a:t>
            </a:r>
            <a:r>
              <a:rPr lang="en-US" sz="1700" b="1" dirty="0" err="1"/>
              <a:t>dan</a:t>
            </a:r>
            <a:r>
              <a:rPr lang="en-US" sz="1700" b="1" dirty="0"/>
              <a:t> Statement-Statement</a:t>
            </a:r>
          </a:p>
          <a:p>
            <a:pPr algn="just"/>
            <a:r>
              <a:rPr lang="en-US" sz="1700" b="1" dirty="0"/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Pembuatan</a:t>
            </a:r>
            <a:r>
              <a:rPr lang="en-US" b="1" dirty="0" smtClean="0"/>
              <a:t> Method</a:t>
            </a:r>
            <a:endParaRPr lang="en-US" b="1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066800" y="1600200"/>
            <a:ext cx="716280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/>
              <a:t>import </a:t>
            </a:r>
            <a:r>
              <a:rPr lang="en-US" sz="1600" b="1" dirty="0" err="1"/>
              <a:t>javax.swing</a:t>
            </a:r>
            <a:r>
              <a:rPr lang="en-US" sz="1600" b="1" dirty="0"/>
              <a:t>.*;      // </a:t>
            </a:r>
            <a:r>
              <a:rPr lang="en-US" sz="1600" b="1" dirty="0" err="1"/>
              <a:t>Kelas</a:t>
            </a:r>
            <a:r>
              <a:rPr lang="en-US" sz="1600" b="1" dirty="0"/>
              <a:t> yang </a:t>
            </a:r>
            <a:r>
              <a:rPr lang="en-US" sz="1600" b="1" dirty="0" err="1"/>
              <a:t>akan</a:t>
            </a:r>
            <a:r>
              <a:rPr lang="en-US" sz="1600" b="1" dirty="0"/>
              <a:t> </a:t>
            </a:r>
            <a:r>
              <a:rPr lang="en-US" sz="1600" b="1" dirty="0" err="1"/>
              <a:t>dijadikan</a:t>
            </a:r>
            <a:r>
              <a:rPr lang="en-US" sz="1600" b="1" dirty="0"/>
              <a:t> </a:t>
            </a:r>
            <a:r>
              <a:rPr lang="en-US" sz="1600" b="1" dirty="0" err="1"/>
              <a:t>Objek</a:t>
            </a:r>
            <a:endParaRPr lang="en-US" sz="1600" b="1" dirty="0"/>
          </a:p>
          <a:p>
            <a:r>
              <a:rPr lang="en-US" sz="1600" b="1" dirty="0"/>
              <a:t>public class </a:t>
            </a:r>
            <a:r>
              <a:rPr lang="en-US" sz="1600" b="1" dirty="0" err="1"/>
              <a:t>Perkenalan</a:t>
            </a:r>
            <a:r>
              <a:rPr lang="en-US" sz="1600" b="1" dirty="0"/>
              <a:t> {	</a:t>
            </a:r>
          </a:p>
          <a:p>
            <a:endParaRPr lang="en-US" sz="1600" b="1" dirty="0"/>
          </a:p>
          <a:p>
            <a:r>
              <a:rPr lang="en-US" sz="1600" b="1" dirty="0"/>
              <a:t>       public void hallo(){</a:t>
            </a:r>
          </a:p>
          <a:p>
            <a:r>
              <a:rPr lang="en-US" sz="1600" b="1" dirty="0"/>
              <a:t>    	  </a:t>
            </a:r>
            <a:r>
              <a:rPr lang="en-US" sz="1600" b="1" dirty="0" err="1"/>
              <a:t>System.out.println</a:t>
            </a:r>
            <a:r>
              <a:rPr lang="en-US" sz="1600" b="1" dirty="0"/>
              <a:t>("Hallo.....");</a:t>
            </a:r>
          </a:p>
          <a:p>
            <a:r>
              <a:rPr lang="en-US" sz="1600" b="1" dirty="0"/>
              <a:t>       }</a:t>
            </a:r>
          </a:p>
          <a:p>
            <a:endParaRPr lang="en-US" sz="1600" b="1" dirty="0"/>
          </a:p>
          <a:p>
            <a:r>
              <a:rPr lang="en-US" sz="1600" b="1" dirty="0"/>
              <a:t>        public void </a:t>
            </a:r>
            <a:r>
              <a:rPr lang="en-US" sz="1600" b="1" dirty="0" err="1"/>
              <a:t>biodata</a:t>
            </a:r>
            <a:r>
              <a:rPr lang="en-US" sz="1600" b="1" dirty="0"/>
              <a:t>(String nm, String </a:t>
            </a:r>
            <a:r>
              <a:rPr lang="en-US" sz="1600" b="1" dirty="0" err="1"/>
              <a:t>hb</a:t>
            </a:r>
            <a:r>
              <a:rPr lang="en-US" sz="1600" b="1" dirty="0"/>
              <a:t>) {    	</a:t>
            </a:r>
          </a:p>
          <a:p>
            <a:r>
              <a:rPr lang="en-US" sz="1600" b="1" dirty="0"/>
              <a:t>                </a:t>
            </a:r>
            <a:r>
              <a:rPr lang="en-US" sz="1600" b="1" dirty="0" err="1"/>
              <a:t>System.out.println</a:t>
            </a:r>
            <a:r>
              <a:rPr lang="en-US" sz="1600" b="1" dirty="0"/>
              <a:t>("</a:t>
            </a:r>
            <a:r>
              <a:rPr lang="en-US" sz="1600" b="1" dirty="0" err="1"/>
              <a:t>Nama</a:t>
            </a:r>
            <a:r>
              <a:rPr lang="en-US" sz="1600" b="1" dirty="0"/>
              <a:t> </a:t>
            </a:r>
            <a:r>
              <a:rPr lang="en-US" sz="1600" b="1" dirty="0" err="1"/>
              <a:t>saya</a:t>
            </a:r>
            <a:r>
              <a:rPr lang="en-US" sz="1600" b="1" dirty="0"/>
              <a:t>  "+nm);</a:t>
            </a:r>
          </a:p>
          <a:p>
            <a:r>
              <a:rPr lang="en-US" sz="1600" b="1" dirty="0"/>
              <a:t>                </a:t>
            </a:r>
            <a:r>
              <a:rPr lang="en-US" sz="1600" b="1" dirty="0" err="1"/>
              <a:t>System.out.println</a:t>
            </a:r>
            <a:r>
              <a:rPr lang="en-US" sz="1600" b="1" dirty="0"/>
              <a:t>("</a:t>
            </a:r>
            <a:r>
              <a:rPr lang="en-US" sz="1600" b="1" dirty="0" err="1"/>
              <a:t>Hobi</a:t>
            </a:r>
            <a:r>
              <a:rPr lang="en-US" sz="1600" b="1" dirty="0"/>
              <a:t> </a:t>
            </a:r>
            <a:r>
              <a:rPr lang="en-US" sz="1600" b="1" dirty="0" err="1"/>
              <a:t>saya</a:t>
            </a:r>
            <a:r>
              <a:rPr lang="en-US" sz="1600" b="1" dirty="0"/>
              <a:t> "+</a:t>
            </a:r>
            <a:r>
              <a:rPr lang="en-US" sz="1600" b="1" dirty="0" err="1"/>
              <a:t>hb</a:t>
            </a:r>
            <a:r>
              <a:rPr lang="en-US" sz="1600" b="1" dirty="0"/>
              <a:t>);</a:t>
            </a:r>
          </a:p>
          <a:p>
            <a:r>
              <a:rPr lang="en-US" sz="1600" b="1" dirty="0"/>
              <a:t>        }</a:t>
            </a:r>
          </a:p>
          <a:p>
            <a:r>
              <a:rPr lang="en-US" sz="1600" b="1" dirty="0"/>
              <a:t>    </a:t>
            </a:r>
          </a:p>
          <a:p>
            <a:r>
              <a:rPr lang="en-US" sz="1600" b="1" dirty="0"/>
              <a:t>        public </a:t>
            </a:r>
            <a:r>
              <a:rPr lang="en-US" sz="1600" b="1" dirty="0" err="1"/>
              <a:t>int</a:t>
            </a:r>
            <a:r>
              <a:rPr lang="en-US" sz="1600" b="1" dirty="0"/>
              <a:t> </a:t>
            </a:r>
            <a:r>
              <a:rPr lang="en-US" sz="1600" b="1" dirty="0" err="1"/>
              <a:t>umur</a:t>
            </a:r>
            <a:r>
              <a:rPr lang="en-US" sz="1600" b="1" dirty="0"/>
              <a:t>(</a:t>
            </a:r>
            <a:r>
              <a:rPr lang="en-US" sz="1600" b="1" dirty="0" err="1"/>
              <a:t>int</a:t>
            </a:r>
            <a:r>
              <a:rPr lang="en-US" sz="1600" b="1" dirty="0"/>
              <a:t> tahun1, </a:t>
            </a:r>
            <a:r>
              <a:rPr lang="en-US" sz="1600" b="1" dirty="0" err="1"/>
              <a:t>int</a:t>
            </a:r>
            <a:r>
              <a:rPr lang="en-US" sz="1600" b="1" dirty="0"/>
              <a:t> tahun2){</a:t>
            </a:r>
          </a:p>
          <a:p>
            <a:r>
              <a:rPr lang="en-US" sz="1600" b="1" dirty="0"/>
              <a:t>	      </a:t>
            </a:r>
            <a:r>
              <a:rPr lang="en-US" sz="1600" b="1" dirty="0" err="1"/>
              <a:t>int</a:t>
            </a:r>
            <a:r>
              <a:rPr lang="en-US" sz="1600" b="1" dirty="0"/>
              <a:t> </a:t>
            </a:r>
            <a:r>
              <a:rPr lang="en-US" sz="1600" b="1" dirty="0" err="1"/>
              <a:t>umur</a:t>
            </a:r>
            <a:r>
              <a:rPr lang="en-US" sz="1600" b="1" dirty="0"/>
              <a:t>;</a:t>
            </a:r>
          </a:p>
          <a:p>
            <a:r>
              <a:rPr lang="en-US" sz="1600" b="1" dirty="0"/>
              <a:t>	      </a:t>
            </a:r>
            <a:r>
              <a:rPr lang="en-US" sz="1600" b="1" dirty="0" err="1"/>
              <a:t>umur</a:t>
            </a:r>
            <a:r>
              <a:rPr lang="en-US" sz="1600" b="1" dirty="0"/>
              <a:t>= tahun2-tahun1;</a:t>
            </a:r>
          </a:p>
          <a:p>
            <a:r>
              <a:rPr lang="en-US" sz="1600" b="1" dirty="0"/>
              <a:t>	      return </a:t>
            </a:r>
            <a:r>
              <a:rPr lang="en-US" sz="1600" b="1" dirty="0" err="1"/>
              <a:t>umur</a:t>
            </a:r>
            <a:r>
              <a:rPr lang="en-US" sz="1600" b="1" dirty="0"/>
              <a:t>;</a:t>
            </a:r>
          </a:p>
          <a:p>
            <a:r>
              <a:rPr lang="en-US" sz="1600" b="1" dirty="0"/>
              <a:t>        }         </a:t>
            </a:r>
          </a:p>
          <a:p>
            <a:r>
              <a:rPr lang="en-US" sz="1600" b="1" dirty="0"/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Pembuatan</a:t>
            </a:r>
            <a:r>
              <a:rPr lang="en-US" b="1" dirty="0" smtClean="0"/>
              <a:t> Method</a:t>
            </a:r>
            <a:endParaRPr lang="en-US" b="1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09600" y="1981200"/>
            <a:ext cx="8305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 dirty="0"/>
              <a:t>import </a:t>
            </a:r>
            <a:r>
              <a:rPr lang="en-US" sz="1600" b="1" dirty="0" err="1"/>
              <a:t>javax.swing</a:t>
            </a:r>
            <a:r>
              <a:rPr lang="en-US" sz="1600" b="1" dirty="0"/>
              <a:t>.*;</a:t>
            </a:r>
          </a:p>
          <a:p>
            <a:r>
              <a:rPr lang="en-US" sz="1600" b="1" dirty="0"/>
              <a:t>public class </a:t>
            </a:r>
            <a:r>
              <a:rPr lang="en-US" sz="1600" b="1" dirty="0" err="1"/>
              <a:t>TestPerkenalan</a:t>
            </a:r>
            <a:r>
              <a:rPr lang="en-US" sz="1600" b="1" dirty="0"/>
              <a:t>{   // </a:t>
            </a:r>
            <a:r>
              <a:rPr lang="en-US" sz="1600" b="1" dirty="0" err="1"/>
              <a:t>simpan</a:t>
            </a:r>
            <a:r>
              <a:rPr lang="en-US" sz="1600" b="1" dirty="0"/>
              <a:t> TestPerkenalan.java</a:t>
            </a:r>
          </a:p>
          <a:p>
            <a:r>
              <a:rPr lang="en-US" sz="1600" b="1" dirty="0"/>
              <a:t>    public static void main(String[] </a:t>
            </a:r>
            <a:r>
              <a:rPr lang="en-US" sz="1600" b="1" dirty="0" err="1"/>
              <a:t>args</a:t>
            </a:r>
            <a:r>
              <a:rPr lang="en-US" sz="1600" b="1" dirty="0"/>
              <a:t>){</a:t>
            </a:r>
          </a:p>
          <a:p>
            <a:endParaRPr lang="en-US" sz="1600" b="1" dirty="0"/>
          </a:p>
          <a:p>
            <a:r>
              <a:rPr lang="en-US" sz="1600" b="1" dirty="0"/>
              <a:t>    </a:t>
            </a:r>
            <a:r>
              <a:rPr lang="en-US" sz="1600" b="1" dirty="0" err="1"/>
              <a:t>int</a:t>
            </a:r>
            <a:r>
              <a:rPr lang="en-US" sz="1600" b="1" dirty="0"/>
              <a:t> </a:t>
            </a:r>
            <a:r>
              <a:rPr lang="en-US" sz="1600" b="1" dirty="0" err="1"/>
              <a:t>tahunsekarang</a:t>
            </a:r>
            <a:r>
              <a:rPr lang="en-US" sz="1600" b="1" dirty="0"/>
              <a:t>=2009;</a:t>
            </a:r>
          </a:p>
          <a:p>
            <a:r>
              <a:rPr lang="en-US" sz="1600" b="1" dirty="0"/>
              <a:t>    String </a:t>
            </a:r>
            <a:r>
              <a:rPr lang="en-US" sz="1600" b="1" dirty="0" err="1"/>
              <a:t>nama</a:t>
            </a:r>
            <a:r>
              <a:rPr lang="en-US" sz="1600" b="1" dirty="0"/>
              <a:t>=</a:t>
            </a:r>
            <a:r>
              <a:rPr lang="en-US" sz="1600" b="1" dirty="0" err="1"/>
              <a:t>JOptionPane.showInputDialog</a:t>
            </a:r>
            <a:r>
              <a:rPr lang="en-US" sz="1600" b="1" dirty="0"/>
              <a:t>("</a:t>
            </a:r>
            <a:r>
              <a:rPr lang="en-US" sz="1600" b="1" dirty="0" err="1"/>
              <a:t>Nama</a:t>
            </a:r>
            <a:r>
              <a:rPr lang="en-US" sz="1600" b="1" dirty="0"/>
              <a:t>");</a:t>
            </a:r>
          </a:p>
          <a:p>
            <a:r>
              <a:rPr lang="en-US" sz="1600" b="1" dirty="0"/>
              <a:t>    String </a:t>
            </a:r>
            <a:r>
              <a:rPr lang="en-US" sz="1600" b="1" dirty="0" err="1"/>
              <a:t>hobi</a:t>
            </a:r>
            <a:r>
              <a:rPr lang="en-US" sz="1600" b="1" dirty="0"/>
              <a:t>=</a:t>
            </a:r>
            <a:r>
              <a:rPr lang="en-US" sz="1600" b="1" dirty="0" err="1"/>
              <a:t>JOptionPane.showInputDialog</a:t>
            </a:r>
            <a:r>
              <a:rPr lang="en-US" sz="1600" b="1" dirty="0"/>
              <a:t>(</a:t>
            </a:r>
            <a:r>
              <a:rPr lang="en-US" b="1" dirty="0"/>
              <a:t>"</a:t>
            </a:r>
            <a:r>
              <a:rPr lang="en-US" sz="1600" b="1" dirty="0" err="1"/>
              <a:t>Hobi</a:t>
            </a:r>
            <a:r>
              <a:rPr lang="en-US" sz="1600" b="1" dirty="0"/>
              <a:t>");</a:t>
            </a:r>
          </a:p>
          <a:p>
            <a:r>
              <a:rPr lang="en-US" sz="1600" b="1" dirty="0"/>
              <a:t>    </a:t>
            </a:r>
            <a:r>
              <a:rPr lang="en-US" sz="1600" b="1" dirty="0" err="1"/>
              <a:t>int</a:t>
            </a:r>
            <a:r>
              <a:rPr lang="en-US" sz="1600" b="1" dirty="0"/>
              <a:t> </a:t>
            </a:r>
            <a:r>
              <a:rPr lang="en-US" sz="1600" b="1" dirty="0" err="1"/>
              <a:t>tahunlahir</a:t>
            </a:r>
            <a:r>
              <a:rPr lang="en-US" sz="1600" b="1" dirty="0"/>
              <a:t>=</a:t>
            </a:r>
            <a:r>
              <a:rPr lang="en-US" sz="1600" b="1" dirty="0" err="1"/>
              <a:t>Integer.valueOf</a:t>
            </a:r>
            <a:r>
              <a:rPr lang="en-US" sz="1600" b="1" dirty="0"/>
              <a:t>(</a:t>
            </a:r>
            <a:r>
              <a:rPr lang="en-US" sz="1600" b="1" dirty="0" err="1"/>
              <a:t>JOptionPane.showInputDialog</a:t>
            </a:r>
            <a:r>
              <a:rPr lang="en-US" sz="1600" b="1" dirty="0"/>
              <a:t>(" </a:t>
            </a:r>
            <a:r>
              <a:rPr lang="en-US" sz="1600" b="1" dirty="0" err="1"/>
              <a:t>Tahun</a:t>
            </a:r>
            <a:r>
              <a:rPr lang="en-US" sz="1600" b="1" dirty="0"/>
              <a:t> </a:t>
            </a:r>
            <a:r>
              <a:rPr lang="en-US" sz="1600" b="1" dirty="0" err="1"/>
              <a:t>Lahir</a:t>
            </a:r>
            <a:r>
              <a:rPr lang="en-US" sz="1600" b="1" dirty="0"/>
              <a:t>"));  </a:t>
            </a:r>
          </a:p>
          <a:p>
            <a:endParaRPr lang="en-US" sz="1600" b="1" dirty="0"/>
          </a:p>
          <a:p>
            <a:r>
              <a:rPr lang="en-US" sz="1600" b="1" dirty="0"/>
              <a:t>     </a:t>
            </a:r>
            <a:r>
              <a:rPr lang="en-US" sz="1600" b="1" dirty="0" err="1"/>
              <a:t>Perkenalan</a:t>
            </a:r>
            <a:r>
              <a:rPr lang="en-US" sz="1600" b="1" dirty="0"/>
              <a:t> </a:t>
            </a:r>
            <a:r>
              <a:rPr lang="en-US" sz="1600" b="1" dirty="0" err="1"/>
              <a:t>panggil</a:t>
            </a:r>
            <a:r>
              <a:rPr lang="en-US" sz="1600" b="1" dirty="0"/>
              <a:t>= new </a:t>
            </a:r>
            <a:r>
              <a:rPr lang="en-US" sz="1600" b="1" dirty="0" err="1"/>
              <a:t>Perkenalan</a:t>
            </a:r>
            <a:r>
              <a:rPr lang="en-US" sz="1600" b="1" dirty="0"/>
              <a:t>();</a:t>
            </a:r>
          </a:p>
          <a:p>
            <a:r>
              <a:rPr lang="en-US" sz="1600" b="1" dirty="0"/>
              <a:t>     </a:t>
            </a:r>
            <a:r>
              <a:rPr lang="en-US" sz="1600" b="1" dirty="0" err="1"/>
              <a:t>panggil.hallo</a:t>
            </a:r>
            <a:r>
              <a:rPr lang="en-US" sz="1600" b="1" dirty="0"/>
              <a:t>();</a:t>
            </a:r>
          </a:p>
          <a:p>
            <a:r>
              <a:rPr lang="en-US" sz="1600" b="1" dirty="0"/>
              <a:t>     </a:t>
            </a:r>
            <a:r>
              <a:rPr lang="en-US" sz="1600" b="1" dirty="0" err="1"/>
              <a:t>panggil.biodata</a:t>
            </a:r>
            <a:r>
              <a:rPr lang="en-US" sz="1600" b="1" dirty="0"/>
              <a:t>(</a:t>
            </a:r>
            <a:r>
              <a:rPr lang="en-US" sz="1600" b="1" dirty="0" err="1"/>
              <a:t>nama,hobi</a:t>
            </a:r>
            <a:r>
              <a:rPr lang="en-US" sz="1600" b="1" dirty="0"/>
              <a:t>);</a:t>
            </a:r>
          </a:p>
          <a:p>
            <a:r>
              <a:rPr lang="en-US" sz="1600" b="1" dirty="0"/>
              <a:t>     </a:t>
            </a:r>
            <a:r>
              <a:rPr lang="en-US" sz="1600" b="1" dirty="0" err="1"/>
              <a:t>System.out.println</a:t>
            </a:r>
            <a:r>
              <a:rPr lang="en-US" sz="1600" b="1" dirty="0"/>
              <a:t>("</a:t>
            </a:r>
            <a:r>
              <a:rPr lang="en-US" sz="1600" b="1" dirty="0" err="1"/>
              <a:t>Umur</a:t>
            </a:r>
            <a:r>
              <a:rPr lang="en-US" sz="1600" b="1" dirty="0"/>
              <a:t> </a:t>
            </a:r>
            <a:r>
              <a:rPr lang="en-US" sz="1600" b="1" dirty="0" err="1"/>
              <a:t>Saya</a:t>
            </a:r>
            <a:r>
              <a:rPr lang="en-US" sz="1600" b="1" dirty="0"/>
              <a:t> = "+</a:t>
            </a:r>
            <a:r>
              <a:rPr lang="en-US" sz="1600" b="1" dirty="0" err="1"/>
              <a:t>panggil.umur</a:t>
            </a:r>
            <a:r>
              <a:rPr lang="en-US" sz="1600" b="1" dirty="0"/>
              <a:t>(</a:t>
            </a:r>
            <a:r>
              <a:rPr lang="en-US" sz="1600" b="1" dirty="0" err="1"/>
              <a:t>tahunlahir,tahunsekarang</a:t>
            </a:r>
            <a:r>
              <a:rPr lang="en-US" sz="1600" b="1" dirty="0"/>
              <a:t>));</a:t>
            </a:r>
          </a:p>
          <a:p>
            <a:r>
              <a:rPr lang="en-US" sz="1600" b="1" dirty="0"/>
              <a:t>	</a:t>
            </a:r>
          </a:p>
          <a:p>
            <a:r>
              <a:rPr lang="en-US" sz="1600" b="1" dirty="0"/>
              <a:t>     }	</a:t>
            </a:r>
          </a:p>
          <a:p>
            <a:r>
              <a:rPr lang="en-US" sz="1600" b="1" dirty="0"/>
              <a:t>}</a:t>
            </a:r>
          </a:p>
          <a:p>
            <a:endParaRPr lang="en-US" sz="1600" dirty="0"/>
          </a:p>
          <a:p>
            <a:endParaRPr lang="en-US" sz="1600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Contoh2 </a:t>
            </a:r>
            <a:r>
              <a:rPr lang="en-US" b="1" dirty="0" err="1" smtClean="0"/>
              <a:t>Pembuatan</a:t>
            </a:r>
            <a:r>
              <a:rPr lang="en-US" b="1" dirty="0" smtClean="0"/>
              <a:t> Method</a:t>
            </a:r>
            <a:endParaRPr lang="en-US" b="1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85800" y="1323975"/>
            <a:ext cx="86868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/>
              <a:t>import </a:t>
            </a:r>
            <a:r>
              <a:rPr lang="en-US" sz="1400" b="1" dirty="0" err="1"/>
              <a:t>javax.swing</a:t>
            </a:r>
            <a:r>
              <a:rPr lang="en-US" sz="1400" b="1" dirty="0"/>
              <a:t>.*; // </a:t>
            </a:r>
            <a:r>
              <a:rPr lang="en-US" sz="1400" b="1" dirty="0" err="1"/>
              <a:t>simpan</a:t>
            </a:r>
            <a:r>
              <a:rPr lang="en-US" sz="1400" b="1" dirty="0"/>
              <a:t> ganjilgenap.java</a:t>
            </a:r>
          </a:p>
          <a:p>
            <a:r>
              <a:rPr lang="en-US" sz="1400" b="1" dirty="0"/>
              <a:t>public class ganjilgenap1{</a:t>
            </a:r>
          </a:p>
          <a:p>
            <a:r>
              <a:rPr lang="en-US" sz="1400" b="1" dirty="0"/>
              <a:t>    public </a:t>
            </a:r>
            <a:r>
              <a:rPr lang="en-US" sz="1400" b="1" dirty="0" err="1"/>
              <a:t>int</a:t>
            </a:r>
            <a:r>
              <a:rPr lang="en-US" sz="1400" b="1" dirty="0"/>
              <a:t> input(){</a:t>
            </a:r>
          </a:p>
          <a:p>
            <a:r>
              <a:rPr lang="en-US" sz="1400" b="1" dirty="0"/>
              <a:t>       </a:t>
            </a:r>
            <a:r>
              <a:rPr lang="en-US" sz="1400" b="1" dirty="0" err="1"/>
              <a:t>int</a:t>
            </a:r>
            <a:r>
              <a:rPr lang="en-US" sz="1400" b="1" dirty="0"/>
              <a:t> </a:t>
            </a:r>
            <a:r>
              <a:rPr lang="en-US" sz="1400" b="1" dirty="0" err="1"/>
              <a:t>angka</a:t>
            </a:r>
            <a:r>
              <a:rPr lang="en-US" sz="1400" b="1" dirty="0"/>
              <a:t>=</a:t>
            </a:r>
            <a:r>
              <a:rPr lang="en-US" sz="1400" b="1" dirty="0" err="1"/>
              <a:t>Integer.valueOf</a:t>
            </a:r>
            <a:r>
              <a:rPr lang="en-US" sz="1400" b="1" dirty="0"/>
              <a:t>(</a:t>
            </a:r>
            <a:r>
              <a:rPr lang="en-US" sz="1400" b="1" dirty="0" err="1"/>
              <a:t>JOptionPane.showInputDialog</a:t>
            </a:r>
            <a:r>
              <a:rPr lang="en-US" sz="1400" b="1" dirty="0"/>
              <a:t>("</a:t>
            </a:r>
            <a:r>
              <a:rPr lang="en-US" sz="1400" b="1" dirty="0" err="1"/>
              <a:t>Masukan</a:t>
            </a:r>
            <a:r>
              <a:rPr lang="en-US" sz="1400" b="1" dirty="0"/>
              <a:t> </a:t>
            </a:r>
            <a:r>
              <a:rPr lang="en-US" sz="1400" b="1" dirty="0" err="1"/>
              <a:t>Angka</a:t>
            </a:r>
            <a:r>
              <a:rPr lang="en-US" sz="1400" b="1" dirty="0"/>
              <a:t> = ")); </a:t>
            </a:r>
          </a:p>
          <a:p>
            <a:r>
              <a:rPr lang="en-US" sz="1400" b="1" dirty="0"/>
              <a:t>       return </a:t>
            </a:r>
            <a:r>
              <a:rPr lang="en-US" sz="1400" b="1" dirty="0" err="1"/>
              <a:t>angka</a:t>
            </a:r>
            <a:r>
              <a:rPr lang="en-US" sz="1400" b="1" dirty="0"/>
              <a:t>;</a:t>
            </a:r>
          </a:p>
          <a:p>
            <a:r>
              <a:rPr lang="en-US" sz="1400" b="1" dirty="0"/>
              <a:t>    }	</a:t>
            </a:r>
          </a:p>
          <a:p>
            <a:r>
              <a:rPr lang="en-US" sz="1400" b="1" dirty="0"/>
              <a:t>}</a:t>
            </a:r>
          </a:p>
          <a:p>
            <a:endParaRPr lang="en-US" sz="600" b="1" dirty="0"/>
          </a:p>
          <a:p>
            <a:r>
              <a:rPr lang="en-US" sz="1400" b="1" dirty="0"/>
              <a:t>class ganjilgenap2{</a:t>
            </a:r>
          </a:p>
          <a:p>
            <a:r>
              <a:rPr lang="en-US" sz="1400" b="1" dirty="0"/>
              <a:t>      public </a:t>
            </a:r>
            <a:r>
              <a:rPr lang="en-US" sz="1400" b="1" dirty="0" err="1"/>
              <a:t>int</a:t>
            </a:r>
            <a:r>
              <a:rPr lang="en-US" sz="1400" b="1" dirty="0"/>
              <a:t> </a:t>
            </a:r>
            <a:r>
              <a:rPr lang="en-US" sz="1400" b="1" dirty="0" err="1"/>
              <a:t>hitung</a:t>
            </a:r>
            <a:r>
              <a:rPr lang="en-US" sz="1400" b="1" dirty="0"/>
              <a:t>(</a:t>
            </a:r>
            <a:r>
              <a:rPr lang="en-US" sz="1400" b="1" dirty="0" err="1"/>
              <a:t>int</a:t>
            </a:r>
            <a:r>
              <a:rPr lang="en-US" sz="1400" b="1" dirty="0"/>
              <a:t> </a:t>
            </a:r>
            <a:r>
              <a:rPr lang="en-US" sz="1400" b="1" dirty="0" err="1"/>
              <a:t>angka</a:t>
            </a:r>
            <a:r>
              <a:rPr lang="en-US" sz="1400" b="1" dirty="0"/>
              <a:t>){</a:t>
            </a:r>
          </a:p>
          <a:p>
            <a:r>
              <a:rPr lang="en-US" sz="1400" b="1" dirty="0"/>
              <a:t>         </a:t>
            </a:r>
            <a:r>
              <a:rPr lang="en-US" sz="1400" b="1" dirty="0" err="1"/>
              <a:t>int</a:t>
            </a:r>
            <a:r>
              <a:rPr lang="en-US" sz="1400" b="1" dirty="0"/>
              <a:t> </a:t>
            </a:r>
            <a:r>
              <a:rPr lang="en-US" sz="1400" b="1" dirty="0" err="1"/>
              <a:t>hasil</a:t>
            </a:r>
            <a:r>
              <a:rPr lang="en-US" sz="1400" b="1" dirty="0"/>
              <a:t>;</a:t>
            </a:r>
          </a:p>
          <a:p>
            <a:r>
              <a:rPr lang="en-US" sz="1400" b="1" dirty="0"/>
              <a:t>         </a:t>
            </a:r>
            <a:r>
              <a:rPr lang="en-US" sz="1400" b="1" dirty="0" err="1"/>
              <a:t>hasil</a:t>
            </a:r>
            <a:r>
              <a:rPr lang="en-US" sz="1400" b="1" dirty="0"/>
              <a:t>=</a:t>
            </a:r>
            <a:r>
              <a:rPr lang="en-US" sz="1400" b="1" dirty="0" err="1"/>
              <a:t>angka</a:t>
            </a:r>
            <a:r>
              <a:rPr lang="en-US" sz="1400" b="1" dirty="0"/>
              <a:t> % 2;</a:t>
            </a:r>
          </a:p>
          <a:p>
            <a:r>
              <a:rPr lang="en-US" sz="1400" b="1" dirty="0"/>
              <a:t>        return </a:t>
            </a:r>
            <a:r>
              <a:rPr lang="en-US" sz="1400" b="1" dirty="0" err="1"/>
              <a:t>hasil</a:t>
            </a:r>
            <a:r>
              <a:rPr lang="en-US" sz="1400" b="1" dirty="0"/>
              <a:t>;   </a:t>
            </a:r>
          </a:p>
          <a:p>
            <a:r>
              <a:rPr lang="en-US" sz="1400" b="1" dirty="0"/>
              <a:t>     }</a:t>
            </a:r>
          </a:p>
          <a:p>
            <a:r>
              <a:rPr lang="en-US" sz="1400" b="1" dirty="0"/>
              <a:t>}</a:t>
            </a:r>
          </a:p>
          <a:p>
            <a:r>
              <a:rPr lang="en-US" sz="1400" b="1" dirty="0"/>
              <a:t>class ganjilgenap3{</a:t>
            </a:r>
          </a:p>
          <a:p>
            <a:r>
              <a:rPr lang="en-US" sz="1400" b="1" dirty="0"/>
              <a:t>         public void output(</a:t>
            </a:r>
            <a:r>
              <a:rPr lang="en-US" sz="1400" b="1" dirty="0" err="1"/>
              <a:t>int</a:t>
            </a:r>
            <a:r>
              <a:rPr lang="en-US" sz="1400" b="1" dirty="0"/>
              <a:t> </a:t>
            </a:r>
            <a:r>
              <a:rPr lang="en-US" sz="1400" b="1" dirty="0" err="1"/>
              <a:t>hsl</a:t>
            </a:r>
            <a:r>
              <a:rPr lang="en-US" sz="1400" b="1" dirty="0"/>
              <a:t>){</a:t>
            </a:r>
          </a:p>
          <a:p>
            <a:r>
              <a:rPr lang="en-US" sz="1400" b="1" dirty="0"/>
              <a:t>              if (</a:t>
            </a:r>
            <a:r>
              <a:rPr lang="en-US" sz="1400" b="1" dirty="0" err="1"/>
              <a:t>hsl</a:t>
            </a:r>
            <a:r>
              <a:rPr lang="en-US" sz="1400" b="1" dirty="0"/>
              <a:t>==0)</a:t>
            </a:r>
          </a:p>
          <a:p>
            <a:r>
              <a:rPr lang="en-US" sz="1400" b="1" dirty="0"/>
              <a:t>	</a:t>
            </a:r>
            <a:r>
              <a:rPr lang="en-US" sz="1400" b="1" dirty="0" err="1"/>
              <a:t>System.out.println</a:t>
            </a:r>
            <a:r>
              <a:rPr lang="en-US" sz="1400" b="1" dirty="0"/>
              <a:t>("</a:t>
            </a:r>
            <a:r>
              <a:rPr lang="en-US" sz="1400" b="1" dirty="0" err="1"/>
              <a:t>Genap</a:t>
            </a:r>
            <a:r>
              <a:rPr lang="en-US" sz="1400" b="1" dirty="0"/>
              <a:t>");</a:t>
            </a:r>
          </a:p>
          <a:p>
            <a:r>
              <a:rPr lang="en-US" sz="1400" b="1" dirty="0"/>
              <a:t>              else</a:t>
            </a:r>
          </a:p>
          <a:p>
            <a:r>
              <a:rPr lang="en-US" sz="1400" b="1" dirty="0"/>
              <a:t>	</a:t>
            </a:r>
            <a:r>
              <a:rPr lang="en-US" sz="1400" b="1" dirty="0" err="1"/>
              <a:t>System.out.println</a:t>
            </a:r>
            <a:r>
              <a:rPr lang="en-US" sz="1400" b="1" dirty="0"/>
              <a:t>("</a:t>
            </a:r>
            <a:r>
              <a:rPr lang="en-US" sz="1400" b="1" dirty="0" err="1"/>
              <a:t>Ganjil</a:t>
            </a:r>
            <a:r>
              <a:rPr lang="en-US" sz="1400" b="1" dirty="0"/>
              <a:t>");</a:t>
            </a:r>
          </a:p>
          <a:p>
            <a:r>
              <a:rPr lang="en-US" sz="1400" b="1" dirty="0"/>
              <a:t>	   </a:t>
            </a:r>
          </a:p>
          <a:p>
            <a:r>
              <a:rPr lang="en-US" sz="1400" b="1" dirty="0"/>
              <a:t>         }</a:t>
            </a:r>
          </a:p>
          <a:p>
            <a:r>
              <a:rPr lang="en-US" sz="1400" b="1" dirty="0"/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Contoh2 </a:t>
            </a:r>
            <a:r>
              <a:rPr lang="en-US" b="1" dirty="0" err="1" smtClean="0"/>
              <a:t>Pembuatan</a:t>
            </a:r>
            <a:r>
              <a:rPr lang="en-US" b="1" dirty="0" smtClean="0"/>
              <a:t> Method</a:t>
            </a:r>
            <a:endParaRPr lang="en-US" b="1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33400" y="1884362"/>
            <a:ext cx="86868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public class </a:t>
            </a:r>
            <a:r>
              <a:rPr lang="en-US" b="1" dirty="0" err="1"/>
              <a:t>testganjilgenap</a:t>
            </a:r>
            <a:r>
              <a:rPr lang="en-US" b="1" dirty="0"/>
              <a:t>{   // </a:t>
            </a:r>
            <a:r>
              <a:rPr lang="en-US" b="1" dirty="0" err="1"/>
              <a:t>simpan</a:t>
            </a:r>
            <a:r>
              <a:rPr lang="en-US" b="1" dirty="0"/>
              <a:t> testganjilgenap.java</a:t>
            </a:r>
          </a:p>
          <a:p>
            <a:r>
              <a:rPr lang="en-US" b="1" dirty="0"/>
              <a:t>	public static void main(String[] </a:t>
            </a:r>
            <a:r>
              <a:rPr lang="en-US" b="1" dirty="0" err="1"/>
              <a:t>args</a:t>
            </a:r>
            <a:r>
              <a:rPr lang="en-US" b="1" dirty="0"/>
              <a:t>){</a:t>
            </a:r>
          </a:p>
          <a:p>
            <a:r>
              <a:rPr lang="en-US" b="1" dirty="0"/>
              <a:t>	ganjilgenap1 </a:t>
            </a:r>
            <a:r>
              <a:rPr lang="en-US" b="1" dirty="0" err="1"/>
              <a:t>panggil</a:t>
            </a:r>
            <a:r>
              <a:rPr lang="en-US" b="1" dirty="0"/>
              <a:t>=new ganjilgenap1();</a:t>
            </a:r>
          </a:p>
          <a:p>
            <a:r>
              <a:rPr lang="en-US" b="1" dirty="0"/>
              <a:t>	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angka</a:t>
            </a:r>
            <a:r>
              <a:rPr lang="en-US" b="1" dirty="0"/>
              <a:t>=</a:t>
            </a:r>
            <a:r>
              <a:rPr lang="en-US" b="1" dirty="0" err="1"/>
              <a:t>panggil.input</a:t>
            </a:r>
            <a:r>
              <a:rPr lang="en-US" b="1" dirty="0"/>
              <a:t>();</a:t>
            </a:r>
          </a:p>
          <a:p>
            <a:r>
              <a:rPr lang="en-US" b="1" dirty="0"/>
              <a:t>	</a:t>
            </a:r>
          </a:p>
          <a:p>
            <a:r>
              <a:rPr lang="en-US" b="1" dirty="0"/>
              <a:t>	ganjilgenap2 panggil2=new ganjilgenap2();</a:t>
            </a:r>
          </a:p>
          <a:p>
            <a:r>
              <a:rPr lang="en-US" b="1" dirty="0"/>
              <a:t>	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=panggil2.hitung(</a:t>
            </a:r>
            <a:r>
              <a:rPr lang="en-US" b="1" dirty="0" err="1"/>
              <a:t>angka</a:t>
            </a:r>
            <a:r>
              <a:rPr lang="en-US" b="1" dirty="0"/>
              <a:t>);</a:t>
            </a:r>
          </a:p>
          <a:p>
            <a:r>
              <a:rPr lang="en-US" b="1" dirty="0"/>
              <a:t>	</a:t>
            </a:r>
          </a:p>
          <a:p>
            <a:r>
              <a:rPr lang="en-US" b="1" dirty="0"/>
              <a:t>	ganjilgenap3 panggil3=new ganjilgenap3();</a:t>
            </a:r>
          </a:p>
          <a:p>
            <a:r>
              <a:rPr lang="en-US" b="1" dirty="0"/>
              <a:t>	panggil3.output(</a:t>
            </a:r>
            <a:r>
              <a:rPr lang="en-US" b="1" dirty="0" err="1"/>
              <a:t>hasil</a:t>
            </a:r>
            <a:r>
              <a:rPr lang="en-US" b="1" dirty="0"/>
              <a:t>);</a:t>
            </a:r>
          </a:p>
          <a:p>
            <a:r>
              <a:rPr lang="en-US" b="1" dirty="0"/>
              <a:t>	</a:t>
            </a:r>
          </a:p>
          <a:p>
            <a:r>
              <a:rPr lang="en-US" b="1" dirty="0"/>
              <a:t>	// </a:t>
            </a:r>
            <a:r>
              <a:rPr lang="en-US" b="1" dirty="0" err="1"/>
              <a:t>atau</a:t>
            </a:r>
            <a:r>
              <a:rPr lang="en-US" b="1" dirty="0"/>
              <a:t> panggil3.output(panggil2.hitung(</a:t>
            </a:r>
            <a:r>
              <a:rPr lang="en-US" b="1" dirty="0" err="1"/>
              <a:t>panggil.input</a:t>
            </a:r>
            <a:r>
              <a:rPr lang="en-US" b="1" dirty="0"/>
              <a:t>()));</a:t>
            </a:r>
          </a:p>
          <a:p>
            <a:r>
              <a:rPr lang="en-US" b="1" dirty="0"/>
              <a:t>	</a:t>
            </a:r>
          </a:p>
          <a:p>
            <a:r>
              <a:rPr lang="en-US" b="1" dirty="0"/>
              <a:t>	}	</a:t>
            </a:r>
          </a:p>
          <a:p>
            <a:r>
              <a:rPr lang="en-US" b="1" dirty="0"/>
              <a:t>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LATIHAN</a:t>
            </a:r>
            <a:endParaRPr lang="en-US" b="1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2133600"/>
            <a:ext cx="8305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Tx/>
              <a:buAutoNum type="arabicPeriod"/>
            </a:pPr>
            <a:r>
              <a:rPr lang="en-US" b="1" dirty="0" err="1"/>
              <a:t>Buatlah</a:t>
            </a:r>
            <a:r>
              <a:rPr lang="en-US" b="1" dirty="0"/>
              <a:t> 3 </a:t>
            </a:r>
            <a:r>
              <a:rPr lang="en-US" b="1" dirty="0" err="1"/>
              <a:t>Buah</a:t>
            </a:r>
            <a:r>
              <a:rPr lang="en-US" b="1" dirty="0"/>
              <a:t> Class</a:t>
            </a:r>
          </a:p>
          <a:p>
            <a:pPr marL="342900" indent="-342900" algn="just"/>
            <a:r>
              <a:rPr lang="en-US" b="1" dirty="0"/>
              <a:t>	1. Class </a:t>
            </a:r>
            <a:r>
              <a:rPr lang="en-US" b="1" dirty="0" err="1"/>
              <a:t>Inputbiodata</a:t>
            </a:r>
            <a:r>
              <a:rPr lang="en-US" b="1" dirty="0"/>
              <a:t>      </a:t>
            </a:r>
            <a:r>
              <a:rPr lang="en-US" b="1" dirty="0">
                <a:sym typeface="Wingdings" pitchFamily="2" charset="2"/>
              </a:rPr>
              <a:t> </a:t>
            </a:r>
            <a:r>
              <a:rPr lang="en-US" b="1" dirty="0" err="1">
                <a:sym typeface="Wingdings" pitchFamily="2" charset="2"/>
              </a:rPr>
              <a:t>berisi</a:t>
            </a:r>
            <a:r>
              <a:rPr lang="en-US" b="1" dirty="0">
                <a:sym typeface="Wingdings" pitchFamily="2" charset="2"/>
              </a:rPr>
              <a:t> method input</a:t>
            </a:r>
          </a:p>
          <a:p>
            <a:pPr marL="342900" indent="-342900" algn="just"/>
            <a:r>
              <a:rPr lang="en-US" b="1" dirty="0">
                <a:sym typeface="Wingdings" pitchFamily="2" charset="2"/>
              </a:rPr>
              <a:t>	2. Class </a:t>
            </a:r>
            <a:r>
              <a:rPr lang="en-US" b="1" dirty="0" err="1">
                <a:sym typeface="Wingdings" pitchFamily="2" charset="2"/>
              </a:rPr>
              <a:t>Outputbiodata</a:t>
            </a:r>
            <a:r>
              <a:rPr lang="en-US" b="1" dirty="0">
                <a:sym typeface="Wingdings" pitchFamily="2" charset="2"/>
              </a:rPr>
              <a:t>    </a:t>
            </a:r>
            <a:r>
              <a:rPr lang="en-US" b="1" dirty="0" err="1">
                <a:sym typeface="Wingdings" pitchFamily="2" charset="2"/>
              </a:rPr>
              <a:t>berisi</a:t>
            </a:r>
            <a:r>
              <a:rPr lang="en-US" b="1" dirty="0">
                <a:sym typeface="Wingdings" pitchFamily="2" charset="2"/>
              </a:rPr>
              <a:t> method output</a:t>
            </a:r>
          </a:p>
          <a:p>
            <a:pPr marL="342900" indent="-342900" algn="just"/>
            <a:r>
              <a:rPr lang="en-US" b="1" dirty="0">
                <a:sym typeface="Wingdings" pitchFamily="2" charset="2"/>
              </a:rPr>
              <a:t>	3. Class </a:t>
            </a:r>
            <a:r>
              <a:rPr lang="en-US" b="1" dirty="0" err="1">
                <a:sym typeface="Wingdings" pitchFamily="2" charset="2"/>
              </a:rPr>
              <a:t>TestBiodata</a:t>
            </a:r>
            <a:r>
              <a:rPr lang="en-US" b="1" dirty="0">
                <a:sym typeface="Wingdings" pitchFamily="2" charset="2"/>
              </a:rPr>
              <a:t>	     </a:t>
            </a:r>
            <a:r>
              <a:rPr lang="en-US" b="1" dirty="0" err="1">
                <a:sym typeface="Wingdings" pitchFamily="2" charset="2"/>
              </a:rPr>
              <a:t>Sebagai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kelas</a:t>
            </a:r>
            <a:r>
              <a:rPr lang="en-US" b="1" dirty="0">
                <a:sym typeface="Wingdings" pitchFamily="2" charset="2"/>
              </a:rPr>
              <a:t> program </a:t>
            </a:r>
            <a:r>
              <a:rPr lang="en-US" b="1" dirty="0" err="1">
                <a:sym typeface="Wingdings" pitchFamily="2" charset="2"/>
              </a:rPr>
              <a:t>utamanya</a:t>
            </a:r>
            <a:endParaRPr lang="en-US" b="1" dirty="0">
              <a:sym typeface="Wingdings" pitchFamily="2" charset="2"/>
            </a:endParaRPr>
          </a:p>
          <a:p>
            <a:pPr marL="342900" indent="-342900" algn="just"/>
            <a:endParaRPr lang="en-US" b="1" dirty="0">
              <a:sym typeface="Wingdings" pitchFamily="2" charset="2"/>
            </a:endParaRPr>
          </a:p>
          <a:p>
            <a:pPr marL="342900" indent="-342900" algn="just"/>
            <a:r>
              <a:rPr lang="en-US" b="1" dirty="0">
                <a:sym typeface="Wingdings" pitchFamily="2" charset="2"/>
              </a:rPr>
              <a:t>   Output :</a:t>
            </a:r>
          </a:p>
          <a:p>
            <a:pPr marL="342900" indent="-342900" algn="just"/>
            <a:r>
              <a:rPr lang="en-US" b="1" dirty="0">
                <a:sym typeface="Wingdings" pitchFamily="2" charset="2"/>
              </a:rPr>
              <a:t>   </a:t>
            </a:r>
            <a:r>
              <a:rPr lang="en-US" b="1" dirty="0" err="1">
                <a:sym typeface="Wingdings" pitchFamily="2" charset="2"/>
              </a:rPr>
              <a:t>Nama</a:t>
            </a:r>
            <a:r>
              <a:rPr lang="en-US" b="1" dirty="0">
                <a:sym typeface="Wingdings" pitchFamily="2" charset="2"/>
              </a:rPr>
              <a:t>  	= </a:t>
            </a:r>
            <a:r>
              <a:rPr lang="en-US" b="1" dirty="0" err="1">
                <a:sym typeface="Wingdings" pitchFamily="2" charset="2"/>
              </a:rPr>
              <a:t>Salsabila</a:t>
            </a:r>
            <a:endParaRPr lang="en-US" b="1" dirty="0">
              <a:sym typeface="Wingdings" pitchFamily="2" charset="2"/>
            </a:endParaRPr>
          </a:p>
          <a:p>
            <a:pPr marL="342900" indent="-342900" algn="just"/>
            <a:r>
              <a:rPr lang="en-US" b="1" dirty="0">
                <a:sym typeface="Wingdings" pitchFamily="2" charset="2"/>
              </a:rPr>
              <a:t>   TTL		= </a:t>
            </a:r>
            <a:r>
              <a:rPr lang="en-US" b="1" dirty="0" err="1">
                <a:sym typeface="Wingdings" pitchFamily="2" charset="2"/>
              </a:rPr>
              <a:t>Majalengka</a:t>
            </a:r>
            <a:r>
              <a:rPr lang="en-US" b="1" dirty="0">
                <a:sym typeface="Wingdings" pitchFamily="2" charset="2"/>
              </a:rPr>
              <a:t>, 12 </a:t>
            </a:r>
            <a:r>
              <a:rPr lang="en-US" b="1" dirty="0" err="1">
                <a:sym typeface="Wingdings" pitchFamily="2" charset="2"/>
              </a:rPr>
              <a:t>Januari</a:t>
            </a:r>
            <a:r>
              <a:rPr lang="en-US" b="1" dirty="0">
                <a:sym typeface="Wingdings" pitchFamily="2" charset="2"/>
              </a:rPr>
              <a:t> 2006</a:t>
            </a:r>
          </a:p>
          <a:p>
            <a:pPr marL="342900" indent="-342900" algn="just"/>
            <a:r>
              <a:rPr lang="en-US" b="1" dirty="0">
                <a:sym typeface="Wingdings" pitchFamily="2" charset="2"/>
              </a:rPr>
              <a:t>   </a:t>
            </a:r>
            <a:r>
              <a:rPr lang="en-US" b="1" dirty="0" err="1">
                <a:sym typeface="Wingdings" pitchFamily="2" charset="2"/>
              </a:rPr>
              <a:t>Alamat</a:t>
            </a:r>
            <a:r>
              <a:rPr lang="en-US" b="1" dirty="0">
                <a:sym typeface="Wingdings" pitchFamily="2" charset="2"/>
              </a:rPr>
              <a:t>	= Bandung</a:t>
            </a:r>
          </a:p>
          <a:p>
            <a:pPr marL="342900" indent="-342900" algn="just"/>
            <a:r>
              <a:rPr lang="en-US" b="1" dirty="0">
                <a:sym typeface="Wingdings" pitchFamily="2" charset="2"/>
              </a:rPr>
              <a:t>   </a:t>
            </a:r>
            <a:r>
              <a:rPr lang="en-US" b="1" dirty="0" err="1">
                <a:sym typeface="Wingdings" pitchFamily="2" charset="2"/>
              </a:rPr>
              <a:t>Umur</a:t>
            </a:r>
            <a:r>
              <a:rPr lang="en-US" b="1" dirty="0">
                <a:sym typeface="Wingdings" pitchFamily="2" charset="2"/>
              </a:rPr>
              <a:t> 		= 9  </a:t>
            </a:r>
            <a:r>
              <a:rPr lang="en-US" b="1" dirty="0" err="1">
                <a:sym typeface="Wingdings" pitchFamily="2" charset="2"/>
              </a:rPr>
              <a:t>tahun</a:t>
            </a:r>
            <a:endParaRPr lang="en-US" b="1" dirty="0"/>
          </a:p>
          <a:p>
            <a:pPr marL="342900" indent="-342900" algn="just"/>
            <a:endParaRPr lang="en-US" dirty="0"/>
          </a:p>
          <a:p>
            <a:pPr marL="342900" indent="-342900" algn="just"/>
            <a:endParaRPr lang="en-US" dirty="0"/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LATIHAN</a:t>
            </a:r>
            <a:endParaRPr lang="en-US" b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1981200"/>
            <a:ext cx="8305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en-US" b="1" dirty="0"/>
              <a:t>2. </a:t>
            </a:r>
            <a:r>
              <a:rPr lang="en-US" b="1" dirty="0" err="1"/>
              <a:t>Buatlah</a:t>
            </a:r>
            <a:r>
              <a:rPr lang="en-US" b="1" dirty="0"/>
              <a:t> program </a:t>
            </a:r>
            <a:r>
              <a:rPr lang="en-US" b="1" dirty="0" err="1"/>
              <a:t>kalkulator</a:t>
            </a:r>
            <a:r>
              <a:rPr lang="en-US" b="1" dirty="0"/>
              <a:t> yang </a:t>
            </a:r>
            <a:r>
              <a:rPr lang="en-US" b="1" dirty="0" err="1"/>
              <a:t>terdiri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2 class.</a:t>
            </a:r>
          </a:p>
          <a:p>
            <a:pPr marL="342900" indent="-342900" algn="just"/>
            <a:r>
              <a:rPr lang="en-US" b="1" dirty="0"/>
              <a:t>    1. class </a:t>
            </a:r>
            <a:r>
              <a:rPr lang="en-US" b="1" dirty="0" err="1"/>
              <a:t>kalkulator</a:t>
            </a:r>
            <a:r>
              <a:rPr lang="en-US" b="1" dirty="0"/>
              <a:t>  </a:t>
            </a:r>
            <a:r>
              <a:rPr lang="en-US" b="1" dirty="0">
                <a:sym typeface="Wingdings" pitchFamily="2" charset="2"/>
              </a:rPr>
              <a:t> </a:t>
            </a:r>
            <a:r>
              <a:rPr lang="en-US" b="1" dirty="0" err="1">
                <a:sym typeface="Wingdings" pitchFamily="2" charset="2"/>
              </a:rPr>
              <a:t>berisi</a:t>
            </a:r>
            <a:r>
              <a:rPr lang="en-US" b="1" dirty="0">
                <a:sym typeface="Wingdings" pitchFamily="2" charset="2"/>
              </a:rPr>
              <a:t> method </a:t>
            </a:r>
            <a:r>
              <a:rPr lang="en-US" b="1" dirty="0" err="1">
                <a:sym typeface="Wingdings" pitchFamily="2" charset="2"/>
              </a:rPr>
              <a:t>perkalian</a:t>
            </a:r>
            <a:r>
              <a:rPr lang="en-US" b="1" dirty="0">
                <a:sym typeface="Wingdings" pitchFamily="2" charset="2"/>
              </a:rPr>
              <a:t>, </a:t>
            </a:r>
            <a:r>
              <a:rPr lang="en-US" b="1" dirty="0" err="1">
                <a:sym typeface="Wingdings" pitchFamily="2" charset="2"/>
              </a:rPr>
              <a:t>pembagian</a:t>
            </a:r>
            <a:r>
              <a:rPr lang="en-US" b="1" dirty="0">
                <a:sym typeface="Wingdings" pitchFamily="2" charset="2"/>
              </a:rPr>
              <a:t>, </a:t>
            </a:r>
            <a:r>
              <a:rPr lang="en-US" b="1" dirty="0" err="1">
                <a:sym typeface="Wingdings" pitchFamily="2" charset="2"/>
              </a:rPr>
              <a:t>pengurangan</a:t>
            </a:r>
            <a:r>
              <a:rPr lang="en-US" b="1" dirty="0">
                <a:sym typeface="Wingdings" pitchFamily="2" charset="2"/>
              </a:rPr>
              <a:t>, </a:t>
            </a:r>
            <a:r>
              <a:rPr lang="en-US" b="1" dirty="0" err="1">
                <a:sym typeface="Wingdings" pitchFamily="2" charset="2"/>
              </a:rPr>
              <a:t>pertambahan</a:t>
            </a:r>
            <a:endParaRPr lang="en-US" b="1" dirty="0">
              <a:sym typeface="Wingdings" pitchFamily="2" charset="2"/>
            </a:endParaRPr>
          </a:p>
          <a:p>
            <a:pPr marL="342900" indent="-342900" algn="just"/>
            <a:r>
              <a:rPr lang="en-US" b="1" dirty="0">
                <a:sym typeface="Wingdings" pitchFamily="2" charset="2"/>
              </a:rPr>
              <a:t>    2. class </a:t>
            </a:r>
            <a:r>
              <a:rPr lang="en-US" b="1" dirty="0" err="1">
                <a:sym typeface="Wingdings" pitchFamily="2" charset="2"/>
              </a:rPr>
              <a:t>Testkalkulator</a:t>
            </a:r>
            <a:r>
              <a:rPr lang="en-US" b="1" dirty="0">
                <a:sym typeface="Wingdings" pitchFamily="2" charset="2"/>
              </a:rPr>
              <a:t>    </a:t>
            </a:r>
            <a:r>
              <a:rPr lang="en-US" b="1" dirty="0" err="1">
                <a:sym typeface="Wingdings" pitchFamily="2" charset="2"/>
              </a:rPr>
              <a:t>Sebagai</a:t>
            </a:r>
            <a:r>
              <a:rPr lang="en-US" b="1" dirty="0">
                <a:sym typeface="Wingdings" pitchFamily="2" charset="2"/>
              </a:rPr>
              <a:t> class </a:t>
            </a:r>
            <a:r>
              <a:rPr lang="en-US" b="1" dirty="0" err="1">
                <a:sym typeface="Wingdings" pitchFamily="2" charset="2"/>
              </a:rPr>
              <a:t>utama</a:t>
            </a:r>
            <a:r>
              <a:rPr lang="en-US" b="1" dirty="0">
                <a:sym typeface="Wingdings" pitchFamily="2" charset="2"/>
              </a:rPr>
              <a:t> yang </a:t>
            </a:r>
            <a:r>
              <a:rPr lang="en-US" b="1" dirty="0" err="1">
                <a:sym typeface="Wingdings" pitchFamily="2" charset="2"/>
              </a:rPr>
              <a:t>berisi</a:t>
            </a:r>
            <a:r>
              <a:rPr lang="en-US" b="1" dirty="0">
                <a:sym typeface="Wingdings" pitchFamily="2" charset="2"/>
              </a:rPr>
              <a:t> input bilangan1 </a:t>
            </a:r>
            <a:r>
              <a:rPr lang="en-US" b="1" dirty="0" err="1">
                <a:sym typeface="Wingdings" pitchFamily="2" charset="2"/>
              </a:rPr>
              <a:t>dan</a:t>
            </a:r>
            <a:r>
              <a:rPr lang="en-US" b="1" dirty="0">
                <a:sym typeface="Wingdings" pitchFamily="2" charset="2"/>
              </a:rPr>
              <a:t> bilangan2</a:t>
            </a:r>
          </a:p>
          <a:p>
            <a:pPr marL="342900" indent="-342900" algn="just"/>
            <a:r>
              <a:rPr lang="en-US" b="1" dirty="0">
                <a:sym typeface="Wingdings" pitchFamily="2" charset="2"/>
              </a:rPr>
              <a:t>    </a:t>
            </a:r>
          </a:p>
          <a:p>
            <a:pPr marL="342900" indent="-342900" algn="just"/>
            <a:r>
              <a:rPr lang="en-US" b="1" dirty="0">
                <a:sym typeface="Wingdings" pitchFamily="2" charset="2"/>
              </a:rPr>
              <a:t>    Output :</a:t>
            </a:r>
          </a:p>
          <a:p>
            <a:pPr marL="342900" indent="-342900" algn="just"/>
            <a:r>
              <a:rPr lang="en-US" b="1" dirty="0">
                <a:sym typeface="Wingdings" pitchFamily="2" charset="2"/>
              </a:rPr>
              <a:t>    </a:t>
            </a:r>
            <a:r>
              <a:rPr lang="en-US" b="1" dirty="0" err="1">
                <a:sym typeface="Wingdings" pitchFamily="2" charset="2"/>
              </a:rPr>
              <a:t>Masukan</a:t>
            </a:r>
            <a:r>
              <a:rPr lang="en-US" b="1" dirty="0">
                <a:sym typeface="Wingdings" pitchFamily="2" charset="2"/>
              </a:rPr>
              <a:t> Bilangan1= 3</a:t>
            </a:r>
          </a:p>
          <a:p>
            <a:pPr marL="342900" indent="-342900" algn="just"/>
            <a:r>
              <a:rPr lang="en-US" b="1" dirty="0">
                <a:sym typeface="Wingdings" pitchFamily="2" charset="2"/>
              </a:rPr>
              <a:t>    </a:t>
            </a:r>
            <a:r>
              <a:rPr lang="en-US" b="1" dirty="0" err="1">
                <a:sym typeface="Wingdings" pitchFamily="2" charset="2"/>
              </a:rPr>
              <a:t>Masukan</a:t>
            </a:r>
            <a:r>
              <a:rPr lang="en-US" b="1" dirty="0">
                <a:sym typeface="Wingdings" pitchFamily="2" charset="2"/>
              </a:rPr>
              <a:t> Bilangan2= 4</a:t>
            </a:r>
          </a:p>
          <a:p>
            <a:pPr marL="342900" indent="-342900" algn="just"/>
            <a:r>
              <a:rPr lang="en-US" b="1" dirty="0">
                <a:sym typeface="Wingdings" pitchFamily="2" charset="2"/>
              </a:rPr>
              <a:t>    </a:t>
            </a:r>
            <a:r>
              <a:rPr lang="en-US" b="1" dirty="0" err="1">
                <a:sym typeface="Wingdings" pitchFamily="2" charset="2"/>
              </a:rPr>
              <a:t>Operasi</a:t>
            </a:r>
            <a:r>
              <a:rPr lang="en-US" b="1" dirty="0">
                <a:sym typeface="Wingdings" pitchFamily="2" charset="2"/>
              </a:rPr>
              <a:t>	        = +</a:t>
            </a:r>
          </a:p>
          <a:p>
            <a:pPr marL="342900" indent="-342900" algn="just"/>
            <a:r>
              <a:rPr lang="en-US" b="1" dirty="0">
                <a:sym typeface="Wingdings" pitchFamily="2" charset="2"/>
              </a:rPr>
              <a:t>    </a:t>
            </a:r>
            <a:r>
              <a:rPr lang="en-US" b="1" dirty="0" err="1">
                <a:sym typeface="Wingdings" pitchFamily="2" charset="2"/>
              </a:rPr>
              <a:t>Hasil</a:t>
            </a:r>
            <a:r>
              <a:rPr lang="en-US" b="1" dirty="0">
                <a:sym typeface="Wingdings" pitchFamily="2" charset="2"/>
              </a:rPr>
              <a:t>		        =  7</a:t>
            </a:r>
            <a:endParaRPr lang="en-US" b="1" dirty="0"/>
          </a:p>
          <a:p>
            <a:pPr marL="342900" indent="-342900" algn="just"/>
            <a:r>
              <a:rPr lang="en-US" b="1" dirty="0"/>
              <a:t>    </a:t>
            </a:r>
          </a:p>
          <a:p>
            <a:pPr marL="342900" indent="-342900" algn="just"/>
            <a:endParaRPr lang="en-US" dirty="0"/>
          </a:p>
          <a:p>
            <a:pPr marL="342900" indent="-342900" algn="just"/>
            <a:endParaRPr lang="en-US" dirty="0"/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ul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julian</Template>
  <TotalTime>362</TotalTime>
  <Words>341</Words>
  <Application>Microsoft Office PowerPoint</Application>
  <PresentationFormat>On-screen Show (4:3)</PresentationFormat>
  <Paragraphs>146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julian</vt:lpstr>
      <vt:lpstr>JAVA FUNDAMENTAL (Method)</vt:lpstr>
      <vt:lpstr>Method</vt:lpstr>
      <vt:lpstr>Deklarasi Method</vt:lpstr>
      <vt:lpstr>Contoh Pembuatan Method</vt:lpstr>
      <vt:lpstr>Contoh Pembuatan Method</vt:lpstr>
      <vt:lpstr>Contoh2 Pembuatan Method</vt:lpstr>
      <vt:lpstr>Contoh2 Pembuatan Method</vt:lpstr>
      <vt:lpstr>LATIHAN</vt:lpstr>
      <vt:lpstr>LATIHAN</vt:lpstr>
      <vt:lpstr>LATIHAN</vt:lpstr>
      <vt:lpstr>TERIMA KASIH</vt:lpstr>
    </vt:vector>
  </TitlesOfParts>
  <Company>bandung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maeztro</dc:creator>
  <cp:lastModifiedBy>maeztro</cp:lastModifiedBy>
  <cp:revision>49</cp:revision>
  <dcterms:created xsi:type="dcterms:W3CDTF">2010-08-21T03:53:46Z</dcterms:created>
  <dcterms:modified xsi:type="dcterms:W3CDTF">2010-12-25T15:11:04Z</dcterms:modified>
</cp:coreProperties>
</file>