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7C6AF-9CBB-4E87-BD17-85A7BF4A3FA7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6BB82-A7AA-47C4-8846-B521F1F5A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4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46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6BB82-A7AA-47C4-8846-B521F1F5AE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4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4701755-A45C-444D-8C99-99D1A3A3F40E}" type="datetimeFigureOut">
              <a:rPr lang="en-US" smtClean="0"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9B68ACE-F33A-4E69-9B59-F015B469F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81212" y="1818602"/>
            <a:ext cx="5648623" cy="485163"/>
          </a:xfrm>
        </p:spPr>
        <p:txBody>
          <a:bodyPr/>
          <a:lstStyle/>
          <a:p>
            <a:r>
              <a:rPr lang="en-US" sz="4400" dirty="0" smtClean="0">
                <a:latin typeface="Algerian" pitchFamily="82" charset="0"/>
              </a:rPr>
              <a:t>Array/</a:t>
            </a:r>
            <a:r>
              <a:rPr lang="en-US" sz="4400" dirty="0" err="1" smtClean="0">
                <a:latin typeface="Algerian" pitchFamily="82" charset="0"/>
              </a:rPr>
              <a:t>larik</a:t>
            </a:r>
            <a:endParaRPr lang="en-US" sz="4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33239" y="1992065"/>
            <a:ext cx="6511131" cy="875059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Sri </a:t>
            </a:r>
            <a:r>
              <a:rPr lang="en-US" sz="1800" dirty="0" err="1" smtClean="0"/>
              <a:t>Supatmi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21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0" dirty="0"/>
              <a:t>Array </a:t>
            </a:r>
            <a:r>
              <a:rPr lang="en-US" sz="2000" b="0" dirty="0" err="1"/>
              <a:t>adalah</a:t>
            </a:r>
            <a:r>
              <a:rPr lang="en-US" sz="2000" b="0" dirty="0"/>
              <a:t> </a:t>
            </a:r>
            <a:r>
              <a:rPr lang="en-US" sz="2000" b="0" dirty="0" err="1"/>
              <a:t>tipe</a:t>
            </a:r>
            <a:r>
              <a:rPr lang="en-US" sz="2000" b="0" dirty="0"/>
              <a:t> data </a:t>
            </a:r>
            <a:r>
              <a:rPr lang="en-US" sz="2000" b="0" dirty="0" err="1"/>
              <a:t>terstruktur</a:t>
            </a:r>
            <a:r>
              <a:rPr lang="en-US" sz="2000" b="0" dirty="0"/>
              <a:t> yang </a:t>
            </a:r>
            <a:r>
              <a:rPr lang="en-US" sz="2000" b="0" dirty="0" err="1"/>
              <a:t>terdiri</a:t>
            </a:r>
            <a:r>
              <a:rPr lang="en-US" sz="2000" b="0" dirty="0"/>
              <a:t> </a:t>
            </a:r>
            <a:r>
              <a:rPr lang="en-US" sz="2000" b="0" dirty="0" err="1"/>
              <a:t>dari</a:t>
            </a:r>
            <a:r>
              <a:rPr lang="en-US" sz="2000" b="0" dirty="0"/>
              <a:t> </a:t>
            </a:r>
            <a:r>
              <a:rPr lang="en-US" sz="2000" b="0" dirty="0" err="1"/>
              <a:t>sejumlah</a:t>
            </a:r>
            <a:r>
              <a:rPr lang="en-US" sz="2000" b="0" dirty="0"/>
              <a:t> </a:t>
            </a:r>
            <a:r>
              <a:rPr lang="en-US" sz="2000" b="0" dirty="0" err="1"/>
              <a:t>komponen-komponen</a:t>
            </a:r>
            <a:r>
              <a:rPr lang="en-US" sz="2000" b="0" dirty="0"/>
              <a:t> yang </a:t>
            </a:r>
            <a:r>
              <a:rPr lang="en-US" sz="2000" b="0" dirty="0" err="1"/>
              <a:t>mempunyai</a:t>
            </a:r>
            <a:r>
              <a:rPr lang="en-US" sz="2000" b="0" dirty="0"/>
              <a:t> </a:t>
            </a:r>
            <a:r>
              <a:rPr lang="en-US" sz="2000" b="0" dirty="0" err="1"/>
              <a:t>tipe</a:t>
            </a:r>
            <a:r>
              <a:rPr lang="en-US" sz="2000" b="0" dirty="0"/>
              <a:t> </a:t>
            </a:r>
            <a:r>
              <a:rPr lang="en-US" sz="2000" b="0" dirty="0" err="1"/>
              <a:t>sama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0" dirty="0" err="1" smtClean="0"/>
              <a:t>Komponen-komponen</a:t>
            </a:r>
            <a:r>
              <a:rPr lang="en-US" sz="2000" b="0" dirty="0" smtClean="0"/>
              <a:t> </a:t>
            </a:r>
            <a:r>
              <a:rPr lang="en-US" sz="2000" b="0" dirty="0" err="1"/>
              <a:t>tersebut</a:t>
            </a:r>
            <a:r>
              <a:rPr lang="en-US" sz="2000" b="0" dirty="0"/>
              <a:t> </a:t>
            </a:r>
            <a:r>
              <a:rPr lang="en-US" sz="2000" b="0" dirty="0" err="1"/>
              <a:t>disebut</a:t>
            </a:r>
            <a:r>
              <a:rPr lang="en-US" sz="2000" b="0" dirty="0"/>
              <a:t> </a:t>
            </a:r>
            <a:r>
              <a:rPr lang="en-US" sz="2000" b="0" dirty="0" err="1"/>
              <a:t>sebagai</a:t>
            </a:r>
            <a:r>
              <a:rPr lang="en-US" sz="2000" b="0" dirty="0"/>
              <a:t> </a:t>
            </a:r>
            <a:r>
              <a:rPr lang="en-US" sz="2000" b="0" dirty="0" err="1"/>
              <a:t>komponen</a:t>
            </a:r>
            <a:r>
              <a:rPr lang="en-US" sz="2000" b="0" dirty="0"/>
              <a:t> type, </a:t>
            </a:r>
            <a:r>
              <a:rPr lang="en-US" sz="2000" b="0" dirty="0" err="1"/>
              <a:t>larik</a:t>
            </a:r>
            <a:r>
              <a:rPr lang="en-US" sz="2000" b="0" dirty="0"/>
              <a:t> </a:t>
            </a:r>
            <a:r>
              <a:rPr lang="en-US" sz="2000" b="0" dirty="0" err="1"/>
              <a:t>mempunyai</a:t>
            </a:r>
            <a:r>
              <a:rPr lang="en-US" sz="2000" b="0" dirty="0"/>
              <a:t> </a:t>
            </a:r>
            <a:r>
              <a:rPr lang="en-US" sz="2000" b="0" dirty="0" err="1"/>
              <a:t>jumlah</a:t>
            </a:r>
            <a:r>
              <a:rPr lang="en-US" sz="2000" b="0" dirty="0"/>
              <a:t> </a:t>
            </a:r>
            <a:r>
              <a:rPr lang="en-US" sz="2000" b="0" dirty="0" err="1"/>
              <a:t>komponen</a:t>
            </a:r>
            <a:r>
              <a:rPr lang="en-US" sz="2000" b="0" dirty="0"/>
              <a:t> yang </a:t>
            </a:r>
            <a:r>
              <a:rPr lang="en-US" sz="2000" b="0" dirty="0" err="1"/>
              <a:t>jumlahnya</a:t>
            </a:r>
            <a:r>
              <a:rPr lang="en-US" sz="2000" b="0" dirty="0"/>
              <a:t> </a:t>
            </a:r>
            <a:r>
              <a:rPr lang="en-US" sz="2000" b="0" dirty="0" err="1"/>
              <a:t>tetap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0" dirty="0" err="1" smtClean="0"/>
              <a:t>Banyaknya</a:t>
            </a:r>
            <a:r>
              <a:rPr lang="en-US" sz="2000" b="0" dirty="0" smtClean="0"/>
              <a:t> </a:t>
            </a:r>
            <a:r>
              <a:rPr lang="en-US" sz="2000" b="0" dirty="0" err="1"/>
              <a:t>komponen</a:t>
            </a:r>
            <a:r>
              <a:rPr lang="en-US" sz="2000" b="0" dirty="0"/>
              <a:t> </a:t>
            </a:r>
            <a:r>
              <a:rPr lang="en-US" sz="2000" b="0" dirty="0" err="1"/>
              <a:t>dalam</a:t>
            </a:r>
            <a:r>
              <a:rPr lang="en-US" sz="2000" b="0" dirty="0"/>
              <a:t> </a:t>
            </a:r>
            <a:r>
              <a:rPr lang="en-US" sz="2000" b="0" dirty="0" err="1"/>
              <a:t>larik</a:t>
            </a:r>
            <a:r>
              <a:rPr lang="en-US" sz="2000" b="0" dirty="0"/>
              <a:t> </a:t>
            </a:r>
            <a:r>
              <a:rPr lang="en-US" sz="2000" b="0" dirty="0" err="1"/>
              <a:t>ditunjukkan</a:t>
            </a:r>
            <a:r>
              <a:rPr lang="en-US" sz="2000" b="0" dirty="0"/>
              <a:t> </a:t>
            </a:r>
            <a:r>
              <a:rPr lang="en-US" sz="2000" b="0" dirty="0" err="1"/>
              <a:t>oleh</a:t>
            </a:r>
            <a:r>
              <a:rPr lang="en-US" sz="2000" b="0" dirty="0"/>
              <a:t> </a:t>
            </a:r>
            <a:r>
              <a:rPr lang="en-US" sz="2000" b="0" dirty="0" err="1"/>
              <a:t>suatu</a:t>
            </a:r>
            <a:r>
              <a:rPr lang="en-US" sz="2000" b="0" dirty="0"/>
              <a:t> index, </a:t>
            </a:r>
            <a:r>
              <a:rPr lang="en-US" sz="2000" b="0" dirty="0" err="1"/>
              <a:t>dimana</a:t>
            </a:r>
            <a:r>
              <a:rPr lang="en-US" sz="2000" b="0" dirty="0"/>
              <a:t> </a:t>
            </a:r>
            <a:r>
              <a:rPr lang="en-US" sz="2000" b="0" dirty="0" err="1"/>
              <a:t>tiap</a:t>
            </a:r>
            <a:r>
              <a:rPr lang="en-US" sz="2000" b="0" dirty="0"/>
              <a:t> </a:t>
            </a:r>
            <a:r>
              <a:rPr lang="en-US" sz="2000" b="0" dirty="0" err="1"/>
              <a:t>komponen</a:t>
            </a:r>
            <a:r>
              <a:rPr lang="en-US" sz="2000" b="0" dirty="0"/>
              <a:t> di array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diakses</a:t>
            </a:r>
            <a:r>
              <a:rPr lang="en-US" sz="2000" b="0" dirty="0"/>
              <a:t> </a:t>
            </a:r>
            <a:r>
              <a:rPr lang="en-US" sz="2000" b="0" dirty="0" err="1"/>
              <a:t>dengan</a:t>
            </a:r>
            <a:r>
              <a:rPr lang="en-US" sz="2000" b="0" dirty="0"/>
              <a:t> </a:t>
            </a:r>
            <a:r>
              <a:rPr lang="en-US" sz="2000" b="0" dirty="0" err="1"/>
              <a:t>menunjukkan</a:t>
            </a:r>
            <a:r>
              <a:rPr lang="en-US" sz="2000" b="0" dirty="0"/>
              <a:t> </a:t>
            </a:r>
            <a:r>
              <a:rPr lang="en-US" sz="2000" b="0" dirty="0" err="1"/>
              <a:t>nilai</a:t>
            </a:r>
            <a:r>
              <a:rPr lang="en-US" sz="2000" b="0" dirty="0"/>
              <a:t> </a:t>
            </a:r>
            <a:r>
              <a:rPr lang="en-US" sz="2000" b="0" dirty="0" err="1"/>
              <a:t>indexnya</a:t>
            </a:r>
            <a:r>
              <a:rPr lang="en-US" sz="2000" b="0" dirty="0"/>
              <a:t> </a:t>
            </a:r>
            <a:r>
              <a:rPr lang="en-US" sz="2000" b="0" dirty="0" err="1"/>
              <a:t>atau</a:t>
            </a:r>
            <a:r>
              <a:rPr lang="en-US" sz="2000" b="0" dirty="0"/>
              <a:t> </a:t>
            </a:r>
            <a:r>
              <a:rPr lang="en-US" sz="2000" b="0" dirty="0" err="1"/>
              <a:t>subskript</a:t>
            </a:r>
            <a:r>
              <a:rPr lang="en-US" sz="2000" b="0" dirty="0"/>
              <a:t>. </a:t>
            </a:r>
            <a:endParaRPr lang="en-US" sz="2000" b="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0" dirty="0" smtClean="0"/>
              <a:t>Array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bertipe</a:t>
            </a:r>
            <a:r>
              <a:rPr lang="en-US" sz="2000" b="0" dirty="0"/>
              <a:t> </a:t>
            </a:r>
            <a:r>
              <a:rPr lang="en-US" sz="2000" b="0" dirty="0" smtClean="0"/>
              <a:t>data </a:t>
            </a:r>
            <a:r>
              <a:rPr lang="en-US" sz="2000" b="0" dirty="0" err="1" smtClean="0"/>
              <a:t>seperti</a:t>
            </a:r>
            <a:r>
              <a:rPr lang="en-US" sz="2000" b="0" dirty="0" smtClean="0"/>
              <a:t> </a:t>
            </a:r>
            <a:r>
              <a:rPr lang="en-US" sz="2000" b="0" dirty="0"/>
              <a:t>byte, word, integer, real, </a:t>
            </a:r>
            <a:r>
              <a:rPr lang="en-US" sz="2000" b="0" dirty="0" err="1"/>
              <a:t>bolean</a:t>
            </a:r>
            <a:r>
              <a:rPr lang="en-US" sz="2000" b="0" dirty="0"/>
              <a:t>, char, string </a:t>
            </a:r>
          </a:p>
        </p:txBody>
      </p:sp>
    </p:spTree>
    <p:extLst>
      <p:ext uri="{BB962C8B-B14F-4D97-AF65-F5344CB8AC3E}">
        <p14:creationId xmlns:p14="http://schemas.microsoft.com/office/powerpoint/2010/main" val="21499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548640"/>
          </a:xfrm>
        </p:spPr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0" dirty="0" err="1"/>
              <a:t>Bentuk</a:t>
            </a:r>
            <a:r>
              <a:rPr lang="en-US" sz="2000" b="0" dirty="0"/>
              <a:t> </a:t>
            </a:r>
            <a:r>
              <a:rPr lang="en-US" sz="2000" b="0" dirty="0" err="1"/>
              <a:t>umum</a:t>
            </a:r>
            <a:r>
              <a:rPr lang="en-US" sz="2000" b="0" dirty="0"/>
              <a:t> </a:t>
            </a:r>
            <a:r>
              <a:rPr lang="en-US" sz="2000" b="0" dirty="0" err="1"/>
              <a:t>dari</a:t>
            </a:r>
            <a:r>
              <a:rPr lang="en-US" sz="2000" b="0" dirty="0"/>
              <a:t> type </a:t>
            </a:r>
            <a:r>
              <a:rPr lang="en-US" sz="2000" b="0" dirty="0" err="1"/>
              <a:t>larik</a:t>
            </a:r>
            <a:r>
              <a:rPr lang="en-US" sz="2000" b="0" dirty="0"/>
              <a:t> :</a:t>
            </a:r>
          </a:p>
          <a:p>
            <a:r>
              <a:rPr lang="en-US" sz="2000" b="0" dirty="0"/>
              <a:t> </a:t>
            </a:r>
            <a:r>
              <a:rPr lang="en-US" sz="2000" b="0" dirty="0" smtClean="0"/>
              <a:t>				</a:t>
            </a:r>
            <a:r>
              <a:rPr lang="en-US" sz="2000" dirty="0" smtClean="0"/>
              <a:t>Type </a:t>
            </a:r>
            <a:r>
              <a:rPr lang="en-US" sz="2000" dirty="0" err="1"/>
              <a:t>pengenal</a:t>
            </a:r>
            <a:r>
              <a:rPr lang="en-US" sz="2000" dirty="0"/>
              <a:t> = Array[ Type index ] of Type;</a:t>
            </a:r>
          </a:p>
          <a:p>
            <a:r>
              <a:rPr lang="en-US" sz="2000" b="0" dirty="0"/>
              <a:t> </a:t>
            </a:r>
            <a:r>
              <a:rPr lang="en-US" sz="2000" b="0" dirty="0" err="1" smtClean="0"/>
              <a:t>Dengan</a:t>
            </a:r>
            <a:r>
              <a:rPr lang="en-US" sz="2000" b="0" dirty="0" smtClean="0"/>
              <a:t> </a:t>
            </a:r>
            <a:r>
              <a:rPr lang="en-US" sz="2000" b="0" dirty="0"/>
              <a:t>:</a:t>
            </a:r>
          </a:p>
          <a:p>
            <a:r>
              <a:rPr lang="en-US" sz="2000" b="0" dirty="0" err="1"/>
              <a:t>Pengenal</a:t>
            </a:r>
            <a:r>
              <a:rPr lang="en-US" sz="2000" b="0" dirty="0"/>
              <a:t> 	: </a:t>
            </a:r>
            <a:r>
              <a:rPr lang="en-US" sz="2000" b="0" dirty="0" err="1"/>
              <a:t>nama</a:t>
            </a:r>
            <a:r>
              <a:rPr lang="en-US" sz="2000" b="0" dirty="0"/>
              <a:t> </a:t>
            </a:r>
            <a:r>
              <a:rPr lang="en-US" sz="2000" b="0" dirty="0" err="1"/>
              <a:t>tipe</a:t>
            </a:r>
            <a:r>
              <a:rPr lang="en-US" sz="2000" b="0" dirty="0"/>
              <a:t> data</a:t>
            </a:r>
          </a:p>
          <a:p>
            <a:r>
              <a:rPr lang="en-US" sz="2000" b="0" dirty="0"/>
              <a:t>Type index:	: </a:t>
            </a:r>
            <a:r>
              <a:rPr lang="en-US" sz="2000" b="0" dirty="0" err="1"/>
              <a:t>tipe</a:t>
            </a:r>
            <a:r>
              <a:rPr lang="en-US" sz="2000" b="0" dirty="0"/>
              <a:t> data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nomor</a:t>
            </a:r>
            <a:r>
              <a:rPr lang="en-US" sz="2000" b="0" dirty="0"/>
              <a:t> index</a:t>
            </a:r>
          </a:p>
          <a:p>
            <a:r>
              <a:rPr lang="en-US" sz="2000" b="0" dirty="0"/>
              <a:t>Type		: </a:t>
            </a:r>
            <a:r>
              <a:rPr lang="en-US" sz="2000" b="0" dirty="0" err="1"/>
              <a:t>tipe</a:t>
            </a:r>
            <a:r>
              <a:rPr lang="en-US" sz="2000" b="0" dirty="0"/>
              <a:t> data </a:t>
            </a:r>
            <a:r>
              <a:rPr lang="en-US" sz="2000" b="0" dirty="0" err="1"/>
              <a:t>komponen</a:t>
            </a:r>
            <a:endParaRPr lang="en-US" sz="2000" b="0" dirty="0"/>
          </a:p>
          <a:p>
            <a:r>
              <a:rPr lang="en-US" sz="2000" u="sng" dirty="0" err="1"/>
              <a:t>Contoh</a:t>
            </a:r>
            <a:r>
              <a:rPr lang="en-US" sz="2000" u="sng" dirty="0"/>
              <a:t>:</a:t>
            </a:r>
          </a:p>
          <a:p>
            <a:r>
              <a:rPr lang="en-US" sz="2000" b="0" dirty="0"/>
              <a:t>	</a:t>
            </a:r>
            <a:r>
              <a:rPr lang="en-US" sz="2000" b="0" dirty="0" err="1"/>
              <a:t>Var</a:t>
            </a:r>
            <a:endParaRPr lang="en-US" sz="2000" b="0" dirty="0"/>
          </a:p>
          <a:p>
            <a:r>
              <a:rPr lang="en-US" sz="2000" b="0" dirty="0"/>
              <a:t>		</a:t>
            </a:r>
            <a:r>
              <a:rPr lang="en-US" sz="2000" b="0" dirty="0" err="1"/>
              <a:t>Bilangan</a:t>
            </a:r>
            <a:r>
              <a:rPr lang="en-US" sz="2000" b="0" dirty="0"/>
              <a:t> : Array[1..5] of real</a:t>
            </a:r>
          </a:p>
          <a:p>
            <a:r>
              <a:rPr lang="en-US" sz="2000" b="0" dirty="0" err="1"/>
              <a:t>Keterangan</a:t>
            </a:r>
            <a:r>
              <a:rPr lang="en-US" sz="2000" b="0" dirty="0"/>
              <a:t>:</a:t>
            </a:r>
          </a:p>
          <a:p>
            <a:r>
              <a:rPr lang="en-US" sz="2000" b="0" dirty="0"/>
              <a:t>	</a:t>
            </a:r>
            <a:r>
              <a:rPr lang="en-US" sz="2000" b="0" dirty="0" err="1"/>
              <a:t>Maka</a:t>
            </a:r>
            <a:r>
              <a:rPr lang="en-US" sz="2000" b="0" dirty="0"/>
              <a:t> array </a:t>
            </a:r>
            <a:r>
              <a:rPr lang="en-US" sz="2000" b="0" dirty="0" err="1"/>
              <a:t>bilangan</a:t>
            </a:r>
            <a:r>
              <a:rPr lang="en-US" sz="2000" b="0" dirty="0"/>
              <a:t>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menyimpan</a:t>
            </a:r>
            <a:r>
              <a:rPr lang="en-US" sz="2000" b="0" dirty="0"/>
              <a:t> lima </a:t>
            </a:r>
            <a:r>
              <a:rPr lang="en-US" sz="2000" b="0" dirty="0" err="1"/>
              <a:t>buah</a:t>
            </a:r>
            <a:r>
              <a:rPr lang="en-US" sz="2000" b="0" dirty="0"/>
              <a:t> data </a:t>
            </a:r>
            <a:r>
              <a:rPr lang="en-US" sz="2000" b="0" dirty="0" err="1"/>
              <a:t>bertipe</a:t>
            </a:r>
            <a:r>
              <a:rPr lang="en-US" sz="2000" b="0" dirty="0"/>
              <a:t> real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8716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34300" cy="548640"/>
          </a:xfrm>
        </p:spPr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satu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dimensi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000" b="0" dirty="0" err="1"/>
              <a:t>Bentuk</a:t>
            </a:r>
            <a:r>
              <a:rPr lang="en-US" sz="2000" b="0" dirty="0"/>
              <a:t> </a:t>
            </a:r>
            <a:r>
              <a:rPr lang="en-US" sz="2000" b="0" dirty="0" err="1"/>
              <a:t>umum</a:t>
            </a:r>
            <a:r>
              <a:rPr lang="en-US" sz="2000" b="0" dirty="0"/>
              <a:t> </a:t>
            </a:r>
            <a:r>
              <a:rPr lang="en-US" sz="2000" b="0" dirty="0" err="1"/>
              <a:t>dari</a:t>
            </a:r>
            <a:r>
              <a:rPr lang="en-US" sz="2000" b="0" dirty="0"/>
              <a:t> type </a:t>
            </a:r>
            <a:r>
              <a:rPr lang="en-US" sz="2000" b="0" dirty="0" err="1"/>
              <a:t>larik</a:t>
            </a:r>
            <a:r>
              <a:rPr lang="en-US" sz="2000" b="0" dirty="0"/>
              <a:t> 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satu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dimensi</a:t>
            </a:r>
            <a:r>
              <a:rPr lang="en-US" sz="2000" b="0" dirty="0" smtClean="0"/>
              <a:t>:</a:t>
            </a:r>
            <a:endParaRPr lang="en-US" sz="2000" b="0" dirty="0"/>
          </a:p>
          <a:p>
            <a:pPr algn="just"/>
            <a:r>
              <a:rPr lang="en-US" sz="2000" b="0" dirty="0"/>
              <a:t> </a:t>
            </a:r>
            <a:r>
              <a:rPr lang="en-US" sz="2000" b="0" dirty="0" smtClean="0"/>
              <a:t>				</a:t>
            </a:r>
            <a:r>
              <a:rPr lang="en-US" sz="2000" dirty="0" smtClean="0"/>
              <a:t>Type </a:t>
            </a:r>
            <a:r>
              <a:rPr lang="en-US" sz="2000" dirty="0" err="1"/>
              <a:t>pengenal</a:t>
            </a:r>
            <a:r>
              <a:rPr lang="en-US" sz="2000" dirty="0"/>
              <a:t> = Array[ Type index ] of Type;</a:t>
            </a:r>
          </a:p>
          <a:p>
            <a:pPr algn="just"/>
            <a:r>
              <a:rPr lang="en-US" sz="2000" b="0" dirty="0"/>
              <a:t> </a:t>
            </a:r>
            <a:r>
              <a:rPr lang="en-US" sz="2000" b="0" dirty="0" err="1" smtClean="0"/>
              <a:t>Dengan</a:t>
            </a:r>
            <a:r>
              <a:rPr lang="en-US" sz="2000" b="0" dirty="0" smtClean="0"/>
              <a:t> </a:t>
            </a:r>
            <a:r>
              <a:rPr lang="en-US" sz="2000" b="0" dirty="0"/>
              <a:t>:</a:t>
            </a:r>
          </a:p>
          <a:p>
            <a:pPr algn="just"/>
            <a:r>
              <a:rPr lang="en-US" sz="2000" b="0" dirty="0" err="1"/>
              <a:t>Pengenal</a:t>
            </a:r>
            <a:r>
              <a:rPr lang="en-US" sz="2000" b="0" dirty="0"/>
              <a:t> 	: </a:t>
            </a:r>
            <a:r>
              <a:rPr lang="en-US" sz="2000" b="0" dirty="0" err="1"/>
              <a:t>nama</a:t>
            </a:r>
            <a:r>
              <a:rPr lang="en-US" sz="2000" b="0" dirty="0"/>
              <a:t> </a:t>
            </a:r>
            <a:r>
              <a:rPr lang="en-US" sz="2000" b="0" dirty="0" err="1"/>
              <a:t>tipe</a:t>
            </a:r>
            <a:r>
              <a:rPr lang="en-US" sz="2000" b="0" dirty="0"/>
              <a:t> data</a:t>
            </a:r>
          </a:p>
          <a:p>
            <a:pPr algn="just"/>
            <a:r>
              <a:rPr lang="en-US" sz="2000" b="0" dirty="0"/>
              <a:t>Type index:	: </a:t>
            </a:r>
            <a:r>
              <a:rPr lang="en-US" sz="2000" b="0" dirty="0" err="1"/>
              <a:t>tipe</a:t>
            </a:r>
            <a:r>
              <a:rPr lang="en-US" sz="2000" b="0" dirty="0"/>
              <a:t> data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nomor</a:t>
            </a:r>
            <a:r>
              <a:rPr lang="en-US" sz="2000" b="0" dirty="0"/>
              <a:t> index</a:t>
            </a:r>
          </a:p>
          <a:p>
            <a:pPr algn="just"/>
            <a:r>
              <a:rPr lang="en-US" sz="2000" b="0" dirty="0"/>
              <a:t>Type		: </a:t>
            </a:r>
            <a:r>
              <a:rPr lang="en-US" sz="2000" b="0" dirty="0" err="1"/>
              <a:t>tipe</a:t>
            </a:r>
            <a:r>
              <a:rPr lang="en-US" sz="2000" b="0" dirty="0"/>
              <a:t> data </a:t>
            </a:r>
            <a:r>
              <a:rPr lang="en-US" sz="2000" b="0" dirty="0" err="1"/>
              <a:t>komponen</a:t>
            </a:r>
            <a:endParaRPr lang="en-US" sz="2000" b="0" dirty="0"/>
          </a:p>
          <a:p>
            <a:endParaRPr lang="en-US" sz="2000" dirty="0"/>
          </a:p>
          <a:p>
            <a:r>
              <a:rPr lang="en-US" sz="2000" u="sng" dirty="0" err="1" smtClean="0"/>
              <a:t>Contoh</a:t>
            </a:r>
            <a:r>
              <a:rPr lang="en-US" sz="2000" u="sng" dirty="0"/>
              <a:t>:</a:t>
            </a:r>
          </a:p>
          <a:p>
            <a:r>
              <a:rPr lang="en-US" sz="2000" b="0" dirty="0"/>
              <a:t>	</a:t>
            </a:r>
            <a:r>
              <a:rPr lang="en-US" sz="2000" b="0" dirty="0" err="1"/>
              <a:t>Var</a:t>
            </a:r>
            <a:endParaRPr lang="en-US" sz="2000" b="0" dirty="0"/>
          </a:p>
          <a:p>
            <a:r>
              <a:rPr lang="en-US" sz="2000" b="0" dirty="0"/>
              <a:t>		</a:t>
            </a:r>
            <a:r>
              <a:rPr lang="en-US" sz="2000" b="0" dirty="0" err="1"/>
              <a:t>Bilangan</a:t>
            </a:r>
            <a:r>
              <a:rPr lang="en-US" sz="2000" b="0" dirty="0"/>
              <a:t> : Array[1..5] of real</a:t>
            </a:r>
          </a:p>
          <a:p>
            <a:r>
              <a:rPr lang="en-US" sz="2000" b="0" dirty="0" err="1"/>
              <a:t>Keterangan</a:t>
            </a:r>
            <a:r>
              <a:rPr lang="en-US" sz="2000" b="0" dirty="0"/>
              <a:t>:</a:t>
            </a:r>
          </a:p>
          <a:p>
            <a:r>
              <a:rPr lang="en-US" sz="2000" b="0" dirty="0"/>
              <a:t>	</a:t>
            </a:r>
            <a:r>
              <a:rPr lang="en-US" sz="2000" b="0" dirty="0" err="1"/>
              <a:t>Maka</a:t>
            </a:r>
            <a:r>
              <a:rPr lang="en-US" sz="2000" b="0" dirty="0"/>
              <a:t> array </a:t>
            </a:r>
            <a:r>
              <a:rPr lang="en-US" sz="2000" b="0" dirty="0" err="1"/>
              <a:t>bilangan</a:t>
            </a:r>
            <a:r>
              <a:rPr lang="en-US" sz="2000" b="0" dirty="0"/>
              <a:t>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menyimpan</a:t>
            </a:r>
            <a:r>
              <a:rPr lang="en-US" sz="2000" b="0" dirty="0"/>
              <a:t> lima </a:t>
            </a:r>
            <a:r>
              <a:rPr lang="en-US" sz="2000" b="0" dirty="0" err="1"/>
              <a:t>buah</a:t>
            </a:r>
            <a:r>
              <a:rPr lang="en-US" sz="2000" b="0" dirty="0"/>
              <a:t> data </a:t>
            </a:r>
            <a:r>
              <a:rPr lang="en-US" sz="2000" b="0" dirty="0" err="1"/>
              <a:t>bertipe</a:t>
            </a:r>
            <a:r>
              <a:rPr lang="en-US" sz="2000" b="0" dirty="0"/>
              <a:t> real.</a:t>
            </a:r>
          </a:p>
          <a:p>
            <a:pPr marL="0" indent="0">
              <a:lnSpc>
                <a:spcPct val="150000"/>
              </a:lnSpc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9899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34300" cy="548640"/>
          </a:xfrm>
        </p:spPr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satu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dimensi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4114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D[1]:=320;  </a:t>
            </a:r>
          </a:p>
          <a:p>
            <a:pPr algn="just">
              <a:defRPr/>
            </a:pPr>
            <a:r>
              <a:rPr lang="en-US" sz="2000" b="0" dirty="0"/>
              <a:t>	</a:t>
            </a:r>
            <a:r>
              <a:rPr lang="en-US" sz="2000" b="0" dirty="0" err="1"/>
              <a:t>setelah</a:t>
            </a:r>
            <a:r>
              <a:rPr lang="en-US" sz="2000" b="0" dirty="0"/>
              <a:t> </a:t>
            </a:r>
            <a:r>
              <a:rPr lang="en-US" sz="2000" b="0" dirty="0" err="1"/>
              <a:t>pengeksekusian</a:t>
            </a:r>
            <a:r>
              <a:rPr lang="en-US" sz="2000" b="0" dirty="0"/>
              <a:t> </a:t>
            </a:r>
            <a:r>
              <a:rPr lang="en-US" sz="2000" b="0" dirty="0" err="1"/>
              <a:t>pernyataan</a:t>
            </a:r>
            <a:r>
              <a:rPr lang="en-US" sz="2000" b="0" dirty="0"/>
              <a:t>, D[1] </a:t>
            </a:r>
            <a:r>
              <a:rPr lang="en-US" sz="2000" b="0" dirty="0" err="1"/>
              <a:t>bernilai</a:t>
            </a:r>
            <a:r>
              <a:rPr lang="en-US" sz="2000" b="0" dirty="0"/>
              <a:t> 320.  </a:t>
            </a:r>
          </a:p>
          <a:p>
            <a:pPr algn="just">
              <a:defRPr/>
            </a:pPr>
            <a:r>
              <a:rPr lang="en-US" sz="2000" b="0" dirty="0"/>
              <a:t>	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mengambil</a:t>
            </a:r>
            <a:r>
              <a:rPr lang="en-US" sz="2000" b="0" dirty="0"/>
              <a:t> </a:t>
            </a:r>
            <a:r>
              <a:rPr lang="en-US" sz="2000" b="0" dirty="0" err="1"/>
              <a:t>isi</a:t>
            </a:r>
            <a:r>
              <a:rPr lang="en-US" sz="2000" b="0" dirty="0"/>
              <a:t> array D, </a:t>
            </a:r>
            <a:r>
              <a:rPr lang="en-US" sz="2000" b="0" dirty="0" err="1"/>
              <a:t>misalnya</a:t>
            </a:r>
            <a:r>
              <a:rPr lang="en-US" sz="2000" b="0" dirty="0"/>
              <a:t> D[1],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digunakan</a:t>
            </a:r>
            <a:r>
              <a:rPr lang="en-US" sz="2000" b="0" dirty="0"/>
              <a:t> </a:t>
            </a:r>
            <a:r>
              <a:rPr lang="en-US" sz="2000" b="0" dirty="0" err="1"/>
              <a:t>instruksi</a:t>
            </a:r>
            <a:r>
              <a:rPr lang="en-US" sz="2000" b="0" dirty="0"/>
              <a:t> : </a:t>
            </a:r>
          </a:p>
          <a:p>
            <a:pPr algn="just">
              <a:defRPr/>
            </a:pPr>
            <a:r>
              <a:rPr lang="en-US" sz="2000" b="0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/>
              <a:t>Writeln</a:t>
            </a:r>
            <a:r>
              <a:rPr lang="en-US" sz="2000" dirty="0"/>
              <a:t>(D[1]);  </a:t>
            </a:r>
          </a:p>
          <a:p>
            <a:pPr>
              <a:defRPr/>
            </a:pPr>
            <a:r>
              <a:rPr lang="en-US" sz="2000" b="0" dirty="0"/>
              <a:t> 	yang </a:t>
            </a:r>
            <a:r>
              <a:rPr lang="en-US" sz="2000" b="0" dirty="0" err="1"/>
              <a:t>akan</a:t>
            </a:r>
            <a:r>
              <a:rPr lang="en-US" sz="2000" b="0" dirty="0"/>
              <a:t> </a:t>
            </a:r>
            <a:r>
              <a:rPr lang="en-US" sz="2000" b="0" dirty="0" err="1"/>
              <a:t>menampilkan</a:t>
            </a:r>
            <a:r>
              <a:rPr lang="en-US" sz="2000" b="0" dirty="0"/>
              <a:t> </a:t>
            </a:r>
            <a:r>
              <a:rPr lang="en-US" sz="2000" b="0" dirty="0" err="1"/>
              <a:t>nilai</a:t>
            </a:r>
            <a:r>
              <a:rPr lang="en-US" sz="2000" b="0" dirty="0"/>
              <a:t> D[1] </a:t>
            </a:r>
            <a:r>
              <a:rPr lang="en-US" sz="2000" b="0" dirty="0" err="1"/>
              <a:t>pada</a:t>
            </a:r>
            <a:r>
              <a:rPr lang="en-US" sz="2000" b="0" dirty="0"/>
              <a:t> </a:t>
            </a:r>
            <a:r>
              <a:rPr lang="en-US" sz="2000" b="0" dirty="0" err="1"/>
              <a:t>layar</a:t>
            </a:r>
            <a:r>
              <a:rPr lang="en-US" sz="2000" b="0" dirty="0"/>
              <a:t>. </a:t>
            </a:r>
            <a:r>
              <a:rPr lang="en-US" sz="2000" b="0" dirty="0" err="1"/>
              <a:t>Contoh</a:t>
            </a:r>
            <a:r>
              <a:rPr lang="en-US" sz="2000" b="0" dirty="0"/>
              <a:t> lain : </a:t>
            </a:r>
          </a:p>
          <a:p>
            <a:pPr>
              <a:defRPr/>
            </a:pPr>
            <a:r>
              <a:rPr lang="en-US" sz="2000" b="0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/>
              <a:t>X:=D[1];  </a:t>
            </a:r>
          </a:p>
          <a:p>
            <a:pPr>
              <a:defRPr/>
            </a:pPr>
            <a:r>
              <a:rPr lang="en-US" sz="2000" b="0" dirty="0"/>
              <a:t>	</a:t>
            </a:r>
            <a:r>
              <a:rPr lang="en-US" sz="2000" b="0" dirty="0" err="1"/>
              <a:t>memberikan</a:t>
            </a:r>
            <a:r>
              <a:rPr lang="en-US" sz="2000" b="0" dirty="0"/>
              <a:t> </a:t>
            </a:r>
            <a:r>
              <a:rPr lang="en-US" sz="2000" b="0" dirty="0" err="1"/>
              <a:t>nilai</a:t>
            </a:r>
            <a:r>
              <a:rPr lang="en-US" sz="2000" b="0" dirty="0"/>
              <a:t> </a:t>
            </a:r>
            <a:r>
              <a:rPr lang="en-US" sz="2000" b="0" dirty="0" err="1"/>
              <a:t>dari</a:t>
            </a:r>
            <a:r>
              <a:rPr lang="en-US" sz="2000" b="0" dirty="0"/>
              <a:t> D[1] </a:t>
            </a:r>
            <a:r>
              <a:rPr lang="en-US" sz="2000" b="0" dirty="0" err="1"/>
              <a:t>ke</a:t>
            </a:r>
            <a:r>
              <a:rPr lang="en-US" sz="2000" b="0" dirty="0"/>
              <a:t> </a:t>
            </a:r>
            <a:r>
              <a:rPr lang="en-US" sz="2000" b="0" dirty="0" err="1"/>
              <a:t>variabel</a:t>
            </a:r>
            <a:r>
              <a:rPr lang="en-US" sz="2000" b="0" dirty="0"/>
              <a:t> X.</a:t>
            </a:r>
            <a:r>
              <a:rPr lang="en-US" sz="2000" b="0" dirty="0" smtClean="0"/>
              <a:t>.</a:t>
            </a:r>
            <a:endParaRPr lang="en-US" sz="2000" b="0" dirty="0"/>
          </a:p>
          <a:p>
            <a:pPr marL="0" indent="0">
              <a:lnSpc>
                <a:spcPct val="150000"/>
              </a:lnSpc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7914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34300" cy="548640"/>
          </a:xfrm>
        </p:spPr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satu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dimensi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3733800" cy="4114800"/>
          </a:xfrm>
          <a:noFill/>
          <a:ln w="22225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Program </a:t>
            </a:r>
            <a:r>
              <a:rPr lang="en-US" sz="1400" dirty="0" err="1">
                <a:latin typeface="Arial" charset="0"/>
              </a:rPr>
              <a:t>array_satu</a:t>
            </a:r>
            <a:r>
              <a:rPr lang="en-US" sz="1400" dirty="0">
                <a:latin typeface="Arial" charset="0"/>
              </a:rPr>
              <a:t>;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Uses </a:t>
            </a:r>
            <a:r>
              <a:rPr lang="en-US" sz="1400" dirty="0" err="1">
                <a:latin typeface="Arial" charset="0"/>
              </a:rPr>
              <a:t>wincrt</a:t>
            </a:r>
            <a:r>
              <a:rPr lang="en-US" sz="1400" dirty="0">
                <a:latin typeface="Arial" charset="0"/>
              </a:rPr>
              <a:t>;</a:t>
            </a:r>
          </a:p>
          <a:p>
            <a:pPr algn="just">
              <a:spcAft>
                <a:spcPts val="1000"/>
              </a:spcAft>
            </a:pPr>
            <a:r>
              <a:rPr lang="en-US" sz="1400" dirty="0" err="1" smtClean="0">
                <a:latin typeface="Arial" charset="0"/>
              </a:rPr>
              <a:t>Var</a:t>
            </a:r>
            <a:endParaRPr lang="en-US" sz="1400" dirty="0">
              <a:latin typeface="Arial" charset="0"/>
            </a:endParaRP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	</a:t>
            </a:r>
            <a:r>
              <a:rPr lang="en-US" sz="1400" dirty="0" err="1">
                <a:latin typeface="Arial" charset="0"/>
              </a:rPr>
              <a:t>I,J:integer</a:t>
            </a:r>
            <a:r>
              <a:rPr lang="en-US" sz="1400" dirty="0">
                <a:latin typeface="Arial" charset="0"/>
              </a:rPr>
              <a:t>;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	</a:t>
            </a:r>
            <a:r>
              <a:rPr lang="en-US" sz="1400" dirty="0" err="1">
                <a:latin typeface="Arial" charset="0"/>
              </a:rPr>
              <a:t>Bilangan:array</a:t>
            </a:r>
            <a:r>
              <a:rPr lang="en-US" sz="1400" dirty="0">
                <a:latin typeface="Arial" charset="0"/>
              </a:rPr>
              <a:t>[1</a:t>
            </a:r>
            <a:r>
              <a:rPr lang="en-US" sz="1400" dirty="0" smtClean="0">
                <a:latin typeface="Arial" charset="0"/>
              </a:rPr>
              <a:t>..5] </a:t>
            </a:r>
            <a:r>
              <a:rPr lang="en-US" sz="1400" dirty="0">
                <a:latin typeface="Arial" charset="0"/>
              </a:rPr>
              <a:t>of integer;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Begin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	For I:=1 to </a:t>
            </a:r>
            <a:r>
              <a:rPr lang="en-US" sz="1400" dirty="0" smtClean="0">
                <a:latin typeface="Arial" charset="0"/>
              </a:rPr>
              <a:t>5 </a:t>
            </a:r>
            <a:r>
              <a:rPr lang="en-US" sz="1400" dirty="0">
                <a:latin typeface="Arial" charset="0"/>
              </a:rPr>
              <a:t>do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	</a:t>
            </a:r>
            <a:r>
              <a:rPr lang="en-US" sz="1400" dirty="0" smtClean="0">
                <a:latin typeface="Arial" charset="0"/>
              </a:rPr>
              <a:t>Begin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	     Write(‘</a:t>
            </a:r>
            <a:r>
              <a:rPr lang="en-US" sz="1400" dirty="0" err="1">
                <a:latin typeface="Arial" charset="0"/>
              </a:rPr>
              <a:t>Masukkan</a:t>
            </a:r>
            <a:r>
              <a:rPr lang="en-US" sz="1400" dirty="0">
                <a:latin typeface="Arial" charset="0"/>
              </a:rPr>
              <a:t> Data </a:t>
            </a:r>
            <a:r>
              <a:rPr lang="en-US" sz="1400" dirty="0" err="1">
                <a:latin typeface="Arial" charset="0"/>
              </a:rPr>
              <a:t>ke</a:t>
            </a:r>
            <a:r>
              <a:rPr lang="en-US" sz="1400" dirty="0">
                <a:latin typeface="Arial" charset="0"/>
              </a:rPr>
              <a:t>’,I,’?’); </a:t>
            </a:r>
            <a:r>
              <a:rPr lang="en-US" sz="1400" dirty="0" err="1">
                <a:latin typeface="Arial" charset="0"/>
              </a:rPr>
              <a:t>readln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dirty="0" err="1">
                <a:latin typeface="Arial" charset="0"/>
              </a:rPr>
              <a:t>Bilangan</a:t>
            </a:r>
            <a:r>
              <a:rPr lang="en-US" sz="1400" dirty="0">
                <a:latin typeface="Arial" charset="0"/>
              </a:rPr>
              <a:t>[I]);</a:t>
            </a:r>
          </a:p>
          <a:p>
            <a:pPr algn="just">
              <a:spcAft>
                <a:spcPts val="1000"/>
              </a:spcAft>
            </a:pPr>
            <a:r>
              <a:rPr lang="en-US" sz="1400" dirty="0">
                <a:latin typeface="Arial" charset="0"/>
              </a:rPr>
              <a:t>	</a:t>
            </a:r>
            <a:endParaRPr lang="en-US" sz="1400" b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838200"/>
            <a:ext cx="3733800" cy="4114800"/>
          </a:xfrm>
          <a:prstGeom prst="rect">
            <a:avLst/>
          </a:prstGeom>
          <a:ln w="22225">
            <a:solidFill>
              <a:srgbClr val="7030A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000"/>
              </a:spcAft>
            </a:pPr>
            <a:r>
              <a:rPr lang="en-US" dirty="0">
                <a:latin typeface="Arial" charset="0"/>
              </a:rPr>
              <a:t>end;</a:t>
            </a:r>
            <a:endParaRPr lang="en-US" b="0" dirty="0"/>
          </a:p>
          <a:p>
            <a:pPr algn="just">
              <a:spcAft>
                <a:spcPts val="1000"/>
              </a:spcAft>
            </a:pPr>
            <a:r>
              <a:rPr lang="en-US" dirty="0" err="1" smtClean="0">
                <a:latin typeface="Arial" charset="0"/>
              </a:rPr>
              <a:t>Writeln</a:t>
            </a:r>
            <a:r>
              <a:rPr lang="en-US" dirty="0" smtClean="0">
                <a:latin typeface="Arial" charset="0"/>
              </a:rPr>
              <a:t>(‘Data yang </a:t>
            </a:r>
            <a:r>
              <a:rPr lang="en-US" dirty="0" err="1" smtClean="0">
                <a:latin typeface="Arial" charset="0"/>
              </a:rPr>
              <a:t>anda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masukkan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adalah</a:t>
            </a:r>
            <a:r>
              <a:rPr lang="en-US" dirty="0" smtClean="0">
                <a:latin typeface="Arial" charset="0"/>
              </a:rPr>
              <a:t>’);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	</a:t>
            </a:r>
            <a:r>
              <a:rPr lang="en-US" dirty="0" err="1" smtClean="0">
                <a:latin typeface="Arial" charset="0"/>
              </a:rPr>
              <a:t>Writeln</a:t>
            </a:r>
            <a:r>
              <a:rPr lang="en-US" dirty="0" smtClean="0">
                <a:latin typeface="Arial" charset="0"/>
              </a:rPr>
              <a:t>(‘No        Data’);	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	For J:=1 to 5 do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	Begin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	    </a:t>
            </a:r>
            <a:r>
              <a:rPr lang="en-US" dirty="0" err="1" smtClean="0">
                <a:latin typeface="Arial" charset="0"/>
              </a:rPr>
              <a:t>Writeln</a:t>
            </a:r>
            <a:r>
              <a:rPr lang="en-US" dirty="0" smtClean="0">
                <a:latin typeface="Arial" charset="0"/>
              </a:rPr>
              <a:t>(I,’     ‘,</a:t>
            </a:r>
            <a:r>
              <a:rPr lang="en-US" dirty="0" err="1" smtClean="0">
                <a:latin typeface="Arial" charset="0"/>
              </a:rPr>
              <a:t>Bilangan</a:t>
            </a:r>
            <a:r>
              <a:rPr lang="en-US" dirty="0" smtClean="0">
                <a:latin typeface="Arial" charset="0"/>
              </a:rPr>
              <a:t>[I]);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	End;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	</a:t>
            </a:r>
            <a:r>
              <a:rPr lang="en-US" dirty="0" err="1" smtClean="0">
                <a:latin typeface="Arial" charset="0"/>
              </a:rPr>
              <a:t>Readln</a:t>
            </a:r>
            <a:r>
              <a:rPr lang="en-US" dirty="0" smtClean="0">
                <a:latin typeface="Arial" charset="0"/>
              </a:rPr>
              <a:t>;</a:t>
            </a:r>
          </a:p>
          <a:p>
            <a:pPr algn="just">
              <a:spcAft>
                <a:spcPts val="1000"/>
              </a:spcAft>
            </a:pPr>
            <a:r>
              <a:rPr lang="en-US" dirty="0" smtClean="0">
                <a:latin typeface="Arial" charset="0"/>
              </a:rPr>
              <a:t>End.</a:t>
            </a:r>
          </a:p>
          <a:p>
            <a:pPr marL="0" indent="0">
              <a:lnSpc>
                <a:spcPct val="150000"/>
              </a:lnSpc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4741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34300" cy="548640"/>
          </a:xfrm>
        </p:spPr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dua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dimensi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01000" cy="4114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b="0" dirty="0"/>
              <a:t>Array </a:t>
            </a:r>
            <a:r>
              <a:rPr lang="en-US" sz="2000" b="0" dirty="0" err="1"/>
              <a:t>dua</a:t>
            </a:r>
            <a:r>
              <a:rPr lang="en-US" sz="2000" b="0" dirty="0"/>
              <a:t> </a:t>
            </a:r>
            <a:r>
              <a:rPr lang="en-US" sz="2000" b="0" dirty="0" err="1"/>
              <a:t>dimensi</a:t>
            </a:r>
            <a:r>
              <a:rPr lang="en-US" sz="2000" b="0" dirty="0"/>
              <a:t>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dipandang</a:t>
            </a:r>
            <a:r>
              <a:rPr lang="en-US" sz="2000" b="0" dirty="0"/>
              <a:t> </a:t>
            </a:r>
            <a:r>
              <a:rPr lang="en-US" sz="2000" b="0" dirty="0" err="1"/>
              <a:t>sebagai</a:t>
            </a:r>
            <a:r>
              <a:rPr lang="en-US" sz="2000" b="0" dirty="0"/>
              <a:t> </a:t>
            </a:r>
            <a:r>
              <a:rPr lang="en-US" sz="2000" b="0" dirty="0" err="1"/>
              <a:t>gabungan</a:t>
            </a:r>
            <a:r>
              <a:rPr lang="en-US" sz="2000" b="0" dirty="0"/>
              <a:t> array </a:t>
            </a:r>
            <a:r>
              <a:rPr lang="en-US" sz="2000" b="0" dirty="0" err="1"/>
              <a:t>satu</a:t>
            </a:r>
            <a:r>
              <a:rPr lang="en-US" sz="2000" b="0" dirty="0"/>
              <a:t> </a:t>
            </a:r>
            <a:r>
              <a:rPr lang="en-US" sz="2000" b="0" dirty="0" err="1"/>
              <a:t>dimensi</a:t>
            </a:r>
            <a:r>
              <a:rPr lang="en-US" sz="2000" b="0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0" dirty="0"/>
              <a:t>Array </a:t>
            </a:r>
            <a:r>
              <a:rPr lang="en-US" sz="2000" b="0" dirty="0" err="1"/>
              <a:t>dua</a:t>
            </a:r>
            <a:r>
              <a:rPr lang="en-US" sz="2000" b="0" dirty="0"/>
              <a:t> </a:t>
            </a:r>
            <a:r>
              <a:rPr lang="en-US" sz="2000" b="0" dirty="0" err="1"/>
              <a:t>dimensi</a:t>
            </a:r>
            <a:r>
              <a:rPr lang="en-US" sz="2000" b="0" dirty="0"/>
              <a:t> </a:t>
            </a:r>
            <a:r>
              <a:rPr lang="en-US" sz="2000" b="0" dirty="0" err="1"/>
              <a:t>merupakan</a:t>
            </a:r>
            <a:r>
              <a:rPr lang="en-US" sz="2000" b="0" dirty="0"/>
              <a:t> array yang </a:t>
            </a:r>
            <a:r>
              <a:rPr lang="en-US" sz="2000" b="0" dirty="0" err="1"/>
              <a:t>terdiri</a:t>
            </a:r>
            <a:r>
              <a:rPr lang="en-US" sz="2000" b="0" dirty="0"/>
              <a:t> </a:t>
            </a:r>
            <a:r>
              <a:rPr lang="en-US" sz="2000" b="0" dirty="0" err="1"/>
              <a:t>dari</a:t>
            </a:r>
            <a:r>
              <a:rPr lang="en-US" sz="2000" b="0" dirty="0"/>
              <a:t> m </a:t>
            </a:r>
            <a:r>
              <a:rPr lang="en-US" sz="2000" b="0" dirty="0" err="1"/>
              <a:t>buah</a:t>
            </a:r>
            <a:r>
              <a:rPr lang="en-US" sz="2000" b="0" dirty="0"/>
              <a:t> </a:t>
            </a:r>
            <a:r>
              <a:rPr lang="en-US" sz="2000" b="0" dirty="0" err="1"/>
              <a:t>baris</a:t>
            </a:r>
            <a:r>
              <a:rPr lang="en-US" sz="2000" b="0" dirty="0"/>
              <a:t> </a:t>
            </a:r>
            <a:r>
              <a:rPr lang="en-US" sz="2000" b="0" dirty="0" err="1"/>
              <a:t>dan</a:t>
            </a:r>
            <a:r>
              <a:rPr lang="en-US" sz="2000" b="0" dirty="0"/>
              <a:t> n </a:t>
            </a:r>
            <a:r>
              <a:rPr lang="en-US" sz="2000" b="0" dirty="0" err="1"/>
              <a:t>buah</a:t>
            </a:r>
            <a:r>
              <a:rPr lang="en-US" sz="2000" b="0" dirty="0"/>
              <a:t> </a:t>
            </a:r>
            <a:r>
              <a:rPr lang="en-US" sz="2000" b="0" dirty="0" err="1"/>
              <a:t>kolom</a:t>
            </a:r>
            <a:r>
              <a:rPr lang="en-US" sz="2000" b="0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0" dirty="0" err="1"/>
              <a:t>Bentuknya</a:t>
            </a:r>
            <a:r>
              <a:rPr lang="en-US" sz="2000" b="0" dirty="0"/>
              <a:t>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berupa</a:t>
            </a:r>
            <a:r>
              <a:rPr lang="en-US" sz="2000" b="0" dirty="0"/>
              <a:t> </a:t>
            </a:r>
            <a:r>
              <a:rPr lang="en-US" sz="2000" b="0" dirty="0" err="1"/>
              <a:t>matriks</a:t>
            </a:r>
            <a:r>
              <a:rPr lang="en-US" sz="2000" b="0" dirty="0"/>
              <a:t> </a:t>
            </a:r>
            <a:r>
              <a:rPr lang="en-US" sz="2000" b="0" dirty="0" err="1"/>
              <a:t>atau</a:t>
            </a:r>
            <a:r>
              <a:rPr lang="en-US" sz="2000" b="0" dirty="0"/>
              <a:t> </a:t>
            </a:r>
            <a:r>
              <a:rPr lang="en-US" sz="2000" b="0" dirty="0" err="1"/>
              <a:t>tabel</a:t>
            </a:r>
            <a:r>
              <a:rPr lang="en-US" sz="2000" b="0" dirty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0" dirty="0" err="1" smtClean="0"/>
              <a:t>Deklarasi</a:t>
            </a:r>
            <a:r>
              <a:rPr lang="en-US" sz="2000" b="0" dirty="0" smtClean="0"/>
              <a:t> </a:t>
            </a:r>
            <a:r>
              <a:rPr lang="en-US" sz="2000" b="0" dirty="0"/>
              <a:t>array </a:t>
            </a:r>
            <a:r>
              <a:rPr lang="en-US" sz="2000" b="0" dirty="0" err="1"/>
              <a:t>dimensi</a:t>
            </a:r>
            <a:r>
              <a:rPr lang="en-US" sz="2000" b="0" dirty="0"/>
              <a:t> </a:t>
            </a:r>
            <a:r>
              <a:rPr lang="en-US" sz="2000" b="0" dirty="0" err="1"/>
              <a:t>dua</a:t>
            </a:r>
            <a:endParaRPr lang="en-US" sz="2000" b="0" dirty="0"/>
          </a:p>
          <a:p>
            <a:pPr algn="just"/>
            <a:r>
              <a:rPr lang="en-US" sz="2000" b="0" dirty="0"/>
              <a:t>	Type data = Array[1..100,1..100] of integer;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0" dirty="0" err="1"/>
              <a:t>Atau</a:t>
            </a:r>
            <a:r>
              <a:rPr lang="en-US" sz="2000" b="0" dirty="0"/>
              <a:t> </a:t>
            </a:r>
            <a:r>
              <a:rPr lang="en-US" sz="2000" b="0" dirty="0" err="1"/>
              <a:t>dapat</a:t>
            </a:r>
            <a:r>
              <a:rPr lang="en-US" sz="2000" b="0" dirty="0"/>
              <a:t> </a:t>
            </a:r>
            <a:r>
              <a:rPr lang="en-US" sz="2000" b="0" dirty="0" err="1"/>
              <a:t>dituliskan</a:t>
            </a:r>
            <a:r>
              <a:rPr lang="en-US" sz="2000" b="0" dirty="0"/>
              <a:t> </a:t>
            </a:r>
          </a:p>
          <a:p>
            <a:pPr algn="just"/>
            <a:r>
              <a:rPr lang="en-US" sz="2000" b="0" dirty="0"/>
              <a:t>	Data = Array[1..100,1..100] of integer;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0" dirty="0" err="1"/>
              <a:t>Artinya</a:t>
            </a:r>
            <a:r>
              <a:rPr lang="en-US" sz="2000" b="0" dirty="0"/>
              <a:t> </a:t>
            </a:r>
            <a:r>
              <a:rPr lang="en-US" sz="2000" b="0" dirty="0" err="1"/>
              <a:t>bahwa</a:t>
            </a:r>
            <a:r>
              <a:rPr lang="en-US" sz="2000" b="0" dirty="0"/>
              <a:t> Data </a:t>
            </a:r>
            <a:r>
              <a:rPr lang="en-US" sz="2000" b="0" dirty="0" err="1"/>
              <a:t>adalah</a:t>
            </a:r>
            <a:r>
              <a:rPr lang="en-US" sz="2000" b="0" dirty="0"/>
              <a:t> </a:t>
            </a:r>
            <a:r>
              <a:rPr lang="en-US" sz="2000" b="0" dirty="0" err="1"/>
              <a:t>tipe</a:t>
            </a:r>
            <a:r>
              <a:rPr lang="en-US" sz="2000" b="0" dirty="0"/>
              <a:t> data yang </a:t>
            </a:r>
            <a:r>
              <a:rPr lang="en-US" sz="2000" b="0" dirty="0" err="1"/>
              <a:t>berupa</a:t>
            </a:r>
            <a:r>
              <a:rPr lang="en-US" sz="2000" b="0" dirty="0"/>
              <a:t> </a:t>
            </a:r>
            <a:r>
              <a:rPr lang="en-US" sz="2000" b="0" dirty="0" err="1"/>
              <a:t>larik</a:t>
            </a:r>
            <a:r>
              <a:rPr lang="en-US" sz="2000" b="0" dirty="0"/>
              <a:t> 2 </a:t>
            </a:r>
            <a:r>
              <a:rPr lang="en-US" sz="2000" b="0" dirty="0" err="1"/>
              <a:t>dimensi</a:t>
            </a:r>
            <a:r>
              <a:rPr lang="en-US" sz="2000" b="0" dirty="0"/>
              <a:t> yang </a:t>
            </a:r>
            <a:r>
              <a:rPr lang="en-US" sz="2000" b="0" dirty="0" err="1"/>
              <a:t>komponennya</a:t>
            </a:r>
            <a:r>
              <a:rPr lang="en-US" sz="2000" b="0" dirty="0"/>
              <a:t> </a:t>
            </a:r>
            <a:r>
              <a:rPr lang="en-US" sz="2000" b="0" dirty="0" err="1"/>
              <a:t>bertype</a:t>
            </a:r>
            <a:r>
              <a:rPr lang="en-US" sz="2000" b="0" dirty="0"/>
              <a:t> integer </a:t>
            </a:r>
            <a:r>
              <a:rPr lang="en-US" sz="2000" b="0" dirty="0" err="1"/>
              <a:t>dan</a:t>
            </a:r>
            <a:r>
              <a:rPr lang="en-US" sz="2000" b="0" dirty="0"/>
              <a:t> </a:t>
            </a:r>
            <a:r>
              <a:rPr lang="en-US" sz="2000" b="0" dirty="0" err="1"/>
              <a:t>banyaknya</a:t>
            </a:r>
            <a:r>
              <a:rPr lang="en-US" sz="2000" b="0" dirty="0"/>
              <a:t> 100 x 100 </a:t>
            </a:r>
            <a:r>
              <a:rPr lang="en-US" sz="2000" b="0" dirty="0" err="1"/>
              <a:t>buah</a:t>
            </a:r>
            <a:r>
              <a:rPr lang="en-US" sz="2000" b="0" dirty="0"/>
              <a:t>.</a:t>
            </a:r>
          </a:p>
          <a:p>
            <a:pPr marL="0" indent="0">
              <a:lnSpc>
                <a:spcPct val="150000"/>
              </a:lnSpc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4281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34300" cy="548640"/>
          </a:xfrm>
        </p:spPr>
        <p:txBody>
          <a:bodyPr/>
          <a:lstStyle/>
          <a:p>
            <a:r>
              <a:rPr lang="en-US" b="1" u="sng" dirty="0" smtClean="0">
                <a:latin typeface="Algerian" pitchFamily="82" charset="0"/>
              </a:rPr>
              <a:t>Array/</a:t>
            </a:r>
            <a:r>
              <a:rPr lang="en-US" b="1" u="sng" dirty="0" err="1" smtClean="0">
                <a:latin typeface="Algerian" pitchFamily="82" charset="0"/>
              </a:rPr>
              <a:t>larik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dua</a:t>
            </a:r>
            <a:r>
              <a:rPr lang="en-US" b="1" u="sng" dirty="0" smtClean="0">
                <a:latin typeface="Algerian" pitchFamily="82" charset="0"/>
              </a:rPr>
              <a:t> </a:t>
            </a:r>
            <a:r>
              <a:rPr lang="en-US" b="1" u="sng" dirty="0" err="1" smtClean="0">
                <a:latin typeface="Algerian" pitchFamily="82" charset="0"/>
              </a:rPr>
              <a:t>dimensi</a:t>
            </a:r>
            <a:endParaRPr lang="en-US" b="1" u="sng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3886200" cy="6019800"/>
          </a:xfrm>
          <a:ln w="22225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400" dirty="0"/>
              <a:t>Program </a:t>
            </a:r>
            <a:r>
              <a:rPr lang="en-US" sz="1400" dirty="0" err="1"/>
              <a:t>array_satu</a:t>
            </a:r>
            <a:r>
              <a:rPr lang="en-US" sz="1400" dirty="0"/>
              <a:t>;</a:t>
            </a:r>
          </a:p>
          <a:p>
            <a:r>
              <a:rPr lang="en-US" sz="1400" dirty="0"/>
              <a:t>Uses </a:t>
            </a:r>
            <a:r>
              <a:rPr lang="en-US" sz="1400" dirty="0" err="1"/>
              <a:t>wincrt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Const</a:t>
            </a:r>
            <a:endParaRPr lang="en-US" sz="1400" dirty="0"/>
          </a:p>
          <a:p>
            <a:r>
              <a:rPr lang="en-US" sz="1400" dirty="0"/>
              <a:t>N=5;</a:t>
            </a:r>
          </a:p>
          <a:p>
            <a:r>
              <a:rPr lang="en-US" sz="1400" dirty="0"/>
              <a:t>M=3;</a:t>
            </a:r>
          </a:p>
          <a:p>
            <a:r>
              <a:rPr lang="en-US" sz="1400" dirty="0" err="1"/>
              <a:t>Var</a:t>
            </a:r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 err="1"/>
              <a:t>Jurusan:array</a:t>
            </a:r>
            <a:r>
              <a:rPr lang="en-US" sz="1400" dirty="0"/>
              <a:t>[1..3] of string;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jumlah:array</a:t>
            </a:r>
            <a:r>
              <a:rPr lang="en-US" sz="1400" dirty="0"/>
              <a:t>[1..3,1..5] of integer;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i,j,jumlah_siswa:integer</a:t>
            </a:r>
            <a:r>
              <a:rPr lang="en-US" sz="1400" dirty="0"/>
              <a:t>;</a:t>
            </a:r>
          </a:p>
          <a:p>
            <a:r>
              <a:rPr lang="en-US" sz="1400" dirty="0"/>
              <a:t>Begin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Clrscr</a:t>
            </a:r>
            <a:r>
              <a:rPr lang="en-US" sz="1400" dirty="0"/>
              <a:t>;</a:t>
            </a:r>
          </a:p>
          <a:p>
            <a:r>
              <a:rPr lang="en-US" sz="1400" dirty="0"/>
              <a:t>	For i:=1 to M do</a:t>
            </a:r>
          </a:p>
          <a:p>
            <a:r>
              <a:rPr lang="en-US" sz="1400" dirty="0"/>
              <a:t>	Begin</a:t>
            </a:r>
          </a:p>
          <a:p>
            <a:r>
              <a:rPr lang="en-US" sz="1400" dirty="0"/>
              <a:t>	     Write('</a:t>
            </a:r>
            <a:r>
              <a:rPr lang="en-US" sz="1400" dirty="0" err="1"/>
              <a:t>Jurusan</a:t>
            </a:r>
            <a:r>
              <a:rPr lang="en-US" sz="1400" dirty="0"/>
              <a:t> :'); </a:t>
            </a:r>
            <a:r>
              <a:rPr lang="en-US" sz="1400" dirty="0" err="1"/>
              <a:t>readln</a:t>
            </a:r>
            <a:r>
              <a:rPr lang="en-US" sz="1400" dirty="0"/>
              <a:t>(</a:t>
            </a:r>
            <a:r>
              <a:rPr lang="en-US" sz="1400" dirty="0" err="1"/>
              <a:t>Jurusan</a:t>
            </a:r>
            <a:r>
              <a:rPr lang="en-US" sz="1400" dirty="0"/>
              <a:t>[i]);</a:t>
            </a:r>
          </a:p>
          <a:p>
            <a:r>
              <a:rPr lang="en-US" sz="1400" dirty="0"/>
              <a:t>		For j:=1 to N do</a:t>
            </a:r>
          </a:p>
          <a:p>
            <a:r>
              <a:rPr lang="en-US" sz="1400" dirty="0"/>
              <a:t>		begin</a:t>
            </a:r>
          </a:p>
          <a:p>
            <a:r>
              <a:rPr lang="en-US" sz="1400" dirty="0" smtClean="0"/>
              <a:t> </a:t>
            </a:r>
            <a:r>
              <a:rPr lang="en-US" sz="1400" dirty="0" err="1"/>
              <a:t>Writeln</a:t>
            </a:r>
            <a:r>
              <a:rPr lang="en-US" sz="1400" dirty="0"/>
              <a:t>('</a:t>
            </a:r>
            <a:r>
              <a:rPr lang="en-US" sz="1400" dirty="0" err="1"/>
              <a:t>Lulusan</a:t>
            </a:r>
            <a:r>
              <a:rPr lang="en-US" sz="1400" dirty="0"/>
              <a:t> Tahun:',93+j,':'); </a:t>
            </a:r>
            <a:r>
              <a:rPr lang="en-US" sz="1400" dirty="0" err="1"/>
              <a:t>readln</a:t>
            </a:r>
            <a:r>
              <a:rPr lang="en-US" sz="1400" dirty="0"/>
              <a:t>(</a:t>
            </a:r>
            <a:r>
              <a:rPr lang="en-US" sz="1400" dirty="0" err="1"/>
              <a:t>jumlah</a:t>
            </a:r>
            <a:r>
              <a:rPr lang="en-US" sz="1400" dirty="0"/>
              <a:t>[</a:t>
            </a:r>
            <a:r>
              <a:rPr lang="en-US" sz="1400" dirty="0" err="1"/>
              <a:t>i,j</a:t>
            </a:r>
            <a:r>
              <a:rPr lang="en-US" sz="1400" dirty="0" smtClean="0"/>
              <a:t>]);</a:t>
            </a:r>
            <a:endParaRPr lang="en-US" sz="1400" dirty="0"/>
          </a:p>
          <a:p>
            <a:r>
              <a:rPr lang="en-US" sz="1400" dirty="0"/>
              <a:t>		</a:t>
            </a:r>
            <a:r>
              <a:rPr lang="en-US" sz="1400" dirty="0" smtClean="0"/>
              <a:t>End; End;</a:t>
            </a:r>
            <a:endParaRPr lang="en-US" sz="1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609600"/>
            <a:ext cx="3886200" cy="6019800"/>
          </a:xfrm>
          <a:prstGeom prst="rect">
            <a:avLst/>
          </a:prstGeom>
          <a:ln w="22225"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	</a:t>
            </a:r>
            <a:r>
              <a:rPr lang="en-US" sz="1400" dirty="0" err="1" smtClean="0"/>
              <a:t>Writeln</a:t>
            </a:r>
            <a:r>
              <a:rPr lang="en-US" sz="1400" dirty="0"/>
              <a:t>('---------------------------------');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Writeln</a:t>
            </a:r>
            <a:r>
              <a:rPr lang="en-US" sz="1400" dirty="0"/>
              <a:t>('</a:t>
            </a:r>
            <a:r>
              <a:rPr lang="en-US" sz="1400" dirty="0" err="1"/>
              <a:t>Daftar</a:t>
            </a:r>
            <a:r>
              <a:rPr lang="en-US" sz="1400" dirty="0"/>
              <a:t> </a:t>
            </a:r>
            <a:r>
              <a:rPr lang="en-US" sz="1400" dirty="0" err="1"/>
              <a:t>kelulusan</a:t>
            </a:r>
            <a:r>
              <a:rPr lang="en-US" sz="1400" dirty="0"/>
              <a:t> </a:t>
            </a:r>
            <a:r>
              <a:rPr lang="en-US" sz="1400" dirty="0" err="1"/>
              <a:t>mahasiswa</a:t>
            </a:r>
            <a:r>
              <a:rPr lang="en-US" sz="1400" dirty="0"/>
              <a:t>');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Writeln</a:t>
            </a:r>
            <a:r>
              <a:rPr lang="en-US" sz="1400" dirty="0"/>
              <a:t>('</a:t>
            </a:r>
            <a:r>
              <a:rPr lang="en-US" sz="1400" dirty="0" err="1"/>
              <a:t>Universitas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 Indonesia');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Writeln</a:t>
            </a:r>
            <a:r>
              <a:rPr lang="en-US" sz="1400" dirty="0"/>
              <a:t>('</a:t>
            </a:r>
            <a:r>
              <a:rPr lang="en-US" sz="1400" dirty="0" err="1"/>
              <a:t>Jurusan</a:t>
            </a:r>
            <a:r>
              <a:rPr lang="en-US" sz="1400" dirty="0"/>
              <a:t>                        </a:t>
            </a:r>
            <a:r>
              <a:rPr lang="en-US" sz="1400" dirty="0" err="1"/>
              <a:t>Tahun</a:t>
            </a:r>
            <a:r>
              <a:rPr lang="en-US" sz="1400" dirty="0"/>
              <a:t>');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Writeln</a:t>
            </a:r>
            <a:r>
              <a:rPr lang="en-US" sz="1400" dirty="0"/>
              <a:t>('               </a:t>
            </a:r>
            <a:r>
              <a:rPr lang="en-US" sz="1400" dirty="0" smtClean="0"/>
              <a:t>94   </a:t>
            </a:r>
            <a:r>
              <a:rPr lang="en-US" sz="1400" dirty="0"/>
              <a:t>95   96   97     98');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Writeln</a:t>
            </a:r>
            <a:r>
              <a:rPr lang="en-US" sz="1400" dirty="0"/>
              <a:t>('----------------------------------------------------------');</a:t>
            </a:r>
          </a:p>
          <a:p>
            <a:r>
              <a:rPr lang="en-US" sz="1400" dirty="0"/>
              <a:t>	</a:t>
            </a:r>
          </a:p>
          <a:p>
            <a:r>
              <a:rPr lang="en-US" sz="1400" dirty="0"/>
              <a:t>	For i:=1 to M do</a:t>
            </a:r>
          </a:p>
          <a:p>
            <a:r>
              <a:rPr lang="en-US" sz="1400" dirty="0"/>
              <a:t>	Begin</a:t>
            </a:r>
          </a:p>
          <a:p>
            <a:r>
              <a:rPr lang="en-US" sz="1400" dirty="0"/>
              <a:t>	    </a:t>
            </a:r>
            <a:r>
              <a:rPr lang="en-US" sz="1400" dirty="0" err="1"/>
              <a:t>Writeln</a:t>
            </a:r>
            <a:r>
              <a:rPr lang="en-US" sz="1400" dirty="0"/>
              <a:t>(</a:t>
            </a:r>
            <a:r>
              <a:rPr lang="en-US" sz="1400" dirty="0" err="1"/>
              <a:t>Jurusan</a:t>
            </a:r>
            <a:r>
              <a:rPr lang="en-US" sz="1400" dirty="0"/>
              <a:t>[i]:5);</a:t>
            </a:r>
          </a:p>
          <a:p>
            <a:r>
              <a:rPr lang="en-US" sz="1400" dirty="0"/>
              <a:t>	    For J:=1 to N do</a:t>
            </a:r>
          </a:p>
          <a:p>
            <a:r>
              <a:rPr lang="en-US" sz="1400" dirty="0"/>
              <a:t>		Begin</a:t>
            </a:r>
          </a:p>
          <a:p>
            <a:r>
              <a:rPr lang="en-US" sz="1400" dirty="0"/>
              <a:t>		   Write(</a:t>
            </a:r>
            <a:r>
              <a:rPr lang="en-US" sz="1400" dirty="0" err="1"/>
              <a:t>jumlah</a:t>
            </a:r>
            <a:r>
              <a:rPr lang="en-US" sz="1400" dirty="0"/>
              <a:t>[</a:t>
            </a:r>
            <a:r>
              <a:rPr lang="en-US" sz="1400" dirty="0" err="1"/>
              <a:t>i,j</a:t>
            </a:r>
            <a:r>
              <a:rPr lang="en-US" sz="1400" dirty="0"/>
              <a:t>]:5);</a:t>
            </a:r>
          </a:p>
          <a:p>
            <a:r>
              <a:rPr lang="en-US" sz="1400" dirty="0"/>
              <a:t>	 	End;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writeln</a:t>
            </a:r>
            <a:r>
              <a:rPr lang="en-US" sz="1400" dirty="0"/>
              <a:t>;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	End;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Readln</a:t>
            </a:r>
            <a:r>
              <a:rPr lang="en-US" sz="1400" dirty="0"/>
              <a:t>;</a:t>
            </a:r>
          </a:p>
          <a:p>
            <a:r>
              <a:rPr lang="en-US" sz="1400" dirty="0"/>
              <a:t>End.</a:t>
            </a:r>
          </a:p>
          <a:p>
            <a:pPr marL="0" indent="0">
              <a:lnSpc>
                <a:spcPct val="150000"/>
              </a:lnSpc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7168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548640"/>
          </a:xfrm>
        </p:spPr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4343400"/>
          </a:xfrm>
        </p:spPr>
        <p:txBody>
          <a:bodyPr/>
          <a:lstStyle/>
          <a:p>
            <a:pPr marL="514350" lvl="1" indent="-514350" algn="just">
              <a:buFont typeface="Gill Sans MT" pitchFamily="34" charset="0"/>
              <a:buAutoNum type="arabicPeriod"/>
            </a:pPr>
            <a:r>
              <a:rPr lang="en-US" sz="2400" dirty="0" err="1"/>
              <a:t>Buatlah</a:t>
            </a:r>
            <a:r>
              <a:rPr lang="en-US" sz="2400" dirty="0"/>
              <a:t> program </a:t>
            </a:r>
            <a:r>
              <a:rPr lang="en-US" sz="2400" dirty="0" err="1"/>
              <a:t>penjumlahan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array!</a:t>
            </a:r>
          </a:p>
          <a:p>
            <a:pPr marL="514350" lvl="1" indent="-514350" algn="just">
              <a:buFont typeface="Gill Sans MT" pitchFamily="34" charset="0"/>
              <a:buAutoNum type="arabicPeriod"/>
            </a:pPr>
            <a:r>
              <a:rPr lang="en-US" sz="2400" dirty="0" err="1"/>
              <a:t>Buatlan</a:t>
            </a:r>
            <a:r>
              <a:rPr lang="en-US" sz="2400" dirty="0"/>
              <a:t> program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data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for </a:t>
            </a:r>
            <a:r>
              <a:rPr lang="en-US" sz="2400" dirty="0" err="1"/>
              <a:t>bersarang</a:t>
            </a:r>
            <a:r>
              <a:rPr lang="en-US" sz="2400" dirty="0"/>
              <a:t>.</a:t>
            </a:r>
          </a:p>
          <a:p>
            <a:pPr marL="514350" lvl="1" indent="-514350" algn="just">
              <a:buFont typeface="Gill Sans MT" pitchFamily="34" charset="0"/>
              <a:buAutoNum type="arabicPeriod"/>
            </a:pPr>
            <a:endParaRPr lang="en-US" sz="2400" dirty="0"/>
          </a:p>
          <a:p>
            <a:pPr marL="514350" lvl="1" indent="-514350" algn="just">
              <a:buFont typeface="Gill Sans MT" pitchFamily="34" charset="0"/>
              <a:buAutoNum type="arabicPeriod"/>
            </a:pPr>
            <a:endParaRPr lang="en-US" sz="2400" dirty="0"/>
          </a:p>
          <a:p>
            <a:pPr marL="514350" lvl="1" indent="-514350" algn="just">
              <a:buFont typeface="Gill Sans MT" pitchFamily="34" charset="0"/>
              <a:buAutoNum type="arabicPeriod"/>
            </a:pPr>
            <a:endParaRPr lang="en-US" sz="2400" dirty="0"/>
          </a:p>
          <a:p>
            <a:pPr marL="514350" lvl="1" indent="-514350" algn="just">
              <a:buFont typeface="Gill Sans MT" pitchFamily="34" charset="0"/>
              <a:buAutoNum type="arabicPeriod"/>
            </a:pPr>
            <a:endParaRPr lang="en-US" sz="2400" dirty="0"/>
          </a:p>
          <a:p>
            <a:pPr marL="514350" lvl="1" indent="-514350" algn="just">
              <a:buFont typeface="Gill Sans MT" pitchFamily="34" charset="0"/>
              <a:buAutoNum type="arabicPeriod"/>
            </a:pPr>
            <a:r>
              <a:rPr lang="en-US" sz="2400" dirty="0" err="1"/>
              <a:t>Buatlah</a:t>
            </a:r>
            <a:r>
              <a:rPr lang="en-US" sz="2400" dirty="0"/>
              <a:t> program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252095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8" y="4343400"/>
            <a:ext cx="2717800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769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40</TotalTime>
  <Words>218</Words>
  <Application>Microsoft Office PowerPoint</Application>
  <PresentationFormat>On-screen Show (4:3)</PresentationFormat>
  <Paragraphs>127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Array/larik</vt:lpstr>
      <vt:lpstr>Array/larik</vt:lpstr>
      <vt:lpstr>Array/larik</vt:lpstr>
      <vt:lpstr>Array/larik satu dimensi</vt:lpstr>
      <vt:lpstr>Array/larik satu dimensi</vt:lpstr>
      <vt:lpstr>Array/larik satu dimensi</vt:lpstr>
      <vt:lpstr>Array/larik dua dimensi</vt:lpstr>
      <vt:lpstr>Array/larik dua dimensi</vt:lpstr>
      <vt:lpstr>Latihan 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Array/larik</dc:title>
  <dc:creator>ncie</dc:creator>
  <cp:lastModifiedBy>ncie</cp:lastModifiedBy>
  <cp:revision>15</cp:revision>
  <dcterms:created xsi:type="dcterms:W3CDTF">2010-12-27T23:58:01Z</dcterms:created>
  <dcterms:modified xsi:type="dcterms:W3CDTF">2010-12-28T13:00:36Z</dcterms:modified>
</cp:coreProperties>
</file>