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334B7-45BA-49B4-9006-0478245ACAC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D192F-0B5D-4888-85C2-02EB81AB081F}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penduduk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9369643D-1F1C-41E8-8061-8B6498573663}" type="parTrans" cxnId="{7E81843C-BDDD-41C9-81D0-9E340DA83303}">
      <dgm:prSet/>
      <dgm:spPr/>
      <dgm:t>
        <a:bodyPr/>
        <a:lstStyle/>
        <a:p>
          <a:endParaRPr lang="en-US"/>
        </a:p>
      </dgm:t>
    </dgm:pt>
    <dgm:pt modelId="{39F9A0D3-1C9E-427A-A3F6-988319008BC4}" type="sibTrans" cxnId="{7E81843C-BDDD-41C9-81D0-9E340DA83303}">
      <dgm:prSet/>
      <dgm:spPr/>
      <dgm:t>
        <a:bodyPr/>
        <a:lstStyle/>
        <a:p>
          <a:endParaRPr lang="en-US"/>
        </a:p>
      </dgm:t>
    </dgm:pt>
    <dgm:pt modelId="{FCC8B1A6-C196-4B34-8742-12EB5C4F7B37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Penduduk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dalam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FDD13747-F2AE-4B07-92F5-BBB20AA73714}" type="parTrans" cxnId="{C4CEEA1E-D23E-4177-AB00-76BE8BF673DD}">
      <dgm:prSet/>
      <dgm:spPr/>
      <dgm:t>
        <a:bodyPr/>
        <a:lstStyle/>
        <a:p>
          <a:endParaRPr lang="en-US"/>
        </a:p>
      </dgm:t>
    </dgm:pt>
    <dgm:pt modelId="{B4423127-2549-4087-BA8C-372507A7CFE6}" type="sibTrans" cxnId="{C4CEEA1E-D23E-4177-AB00-76BE8BF673DD}">
      <dgm:prSet/>
      <dgm:spPr/>
      <dgm:t>
        <a:bodyPr/>
        <a:lstStyle/>
        <a:p>
          <a:endParaRPr lang="en-US"/>
        </a:p>
      </dgm:t>
    </dgm:pt>
    <dgm:pt modelId="{8356D03B-D8A8-49C4-ACE7-ECD8EFA12E78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Penduduk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diluar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E264B235-48EC-48CF-A2A9-34F928AFFF9E}" type="parTrans" cxnId="{E052E299-2103-4099-9F51-81EF6B2D0D5B}">
      <dgm:prSet/>
      <dgm:spPr/>
      <dgm:t>
        <a:bodyPr/>
        <a:lstStyle/>
        <a:p>
          <a:endParaRPr lang="en-US"/>
        </a:p>
      </dgm:t>
    </dgm:pt>
    <dgm:pt modelId="{E65E3044-8FE1-4594-972C-9A39CD4885D6}" type="sibTrans" cxnId="{E052E299-2103-4099-9F51-81EF6B2D0D5B}">
      <dgm:prSet/>
      <dgm:spPr/>
      <dgm:t>
        <a:bodyPr/>
        <a:lstStyle/>
        <a:p>
          <a:endParaRPr lang="en-US"/>
        </a:p>
      </dgm:t>
    </dgm:pt>
    <dgm:pt modelId="{9AC9979E-1C3A-48B8-B411-D2EEA4752048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Angkatan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25A3AE26-024B-489F-B324-20839D6BEF98}" type="parTrans" cxnId="{8CFA3E47-D343-4CE3-8590-43FEC35A4DF4}">
      <dgm:prSet/>
      <dgm:spPr/>
      <dgm:t>
        <a:bodyPr/>
        <a:lstStyle/>
        <a:p>
          <a:endParaRPr lang="en-US"/>
        </a:p>
      </dgm:t>
    </dgm:pt>
    <dgm:pt modelId="{EEB1D01B-3CCA-40A6-9A88-3496A5E634F8}" type="sibTrans" cxnId="{8CFA3E47-D343-4CE3-8590-43FEC35A4DF4}">
      <dgm:prSet/>
      <dgm:spPr/>
      <dgm:t>
        <a:bodyPr/>
        <a:lstStyle/>
        <a:p>
          <a:endParaRPr lang="en-US"/>
        </a:p>
      </dgm:t>
    </dgm:pt>
    <dgm:pt modelId="{0F79D19A-75EC-4EFE-BD3E-B4FDDC226B8C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Dibawah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A4466090-D0E7-46BA-92D5-87D7E2304FC3}" type="parTrans" cxnId="{6BD5AD56-A82B-4F36-8279-C5B9693A4BEE}">
      <dgm:prSet/>
      <dgm:spPr/>
      <dgm:t>
        <a:bodyPr/>
        <a:lstStyle/>
        <a:p>
          <a:endParaRPr lang="en-US"/>
        </a:p>
      </dgm:t>
    </dgm:pt>
    <dgm:pt modelId="{CD21BD07-8776-4275-A363-069AABBB2D0F}" type="sibTrans" cxnId="{6BD5AD56-A82B-4F36-8279-C5B9693A4BEE}">
      <dgm:prSet/>
      <dgm:spPr/>
      <dgm:t>
        <a:bodyPr/>
        <a:lstStyle/>
        <a:p>
          <a:endParaRPr lang="en-US"/>
        </a:p>
      </dgm:t>
    </dgm:pt>
    <dgm:pt modelId="{0747B5E5-88D2-4F97-9B2E-4BEAA550BEBC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Diatas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D9DC5429-B6E1-4D11-AF4E-E7F03558D262}" type="parTrans" cxnId="{00B2245B-1304-481B-B58D-254FF57BBD13}">
      <dgm:prSet/>
      <dgm:spPr/>
      <dgm:t>
        <a:bodyPr/>
        <a:lstStyle/>
        <a:p>
          <a:endParaRPr lang="en-US"/>
        </a:p>
      </dgm:t>
    </dgm:pt>
    <dgm:pt modelId="{808F1A23-990D-4C93-A046-08B3C30DB4CE}" type="sibTrans" cxnId="{00B2245B-1304-481B-B58D-254FF57BBD13}">
      <dgm:prSet/>
      <dgm:spPr/>
      <dgm:t>
        <a:bodyPr/>
        <a:lstStyle/>
        <a:p>
          <a:endParaRPr lang="en-US"/>
        </a:p>
      </dgm:t>
    </dgm:pt>
    <dgm:pt modelId="{CC5FAEB2-F94F-4749-A4E6-053082DDEA87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Bukan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angkatan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27CDBADF-7FED-4CA4-8184-6306A99A4EF3}" type="parTrans" cxnId="{66776B5C-9027-4317-9CC9-6FAD11E809BB}">
      <dgm:prSet/>
      <dgm:spPr/>
      <dgm:t>
        <a:bodyPr/>
        <a:lstStyle/>
        <a:p>
          <a:endParaRPr lang="en-US"/>
        </a:p>
      </dgm:t>
    </dgm:pt>
    <dgm:pt modelId="{3B39FDBA-A041-4E32-9D28-A97CE8E79032}" type="sibTrans" cxnId="{66776B5C-9027-4317-9CC9-6FAD11E809BB}">
      <dgm:prSet/>
      <dgm:spPr/>
      <dgm:t>
        <a:bodyPr/>
        <a:lstStyle/>
        <a:p>
          <a:endParaRPr lang="en-US"/>
        </a:p>
      </dgm:t>
    </dgm:pt>
    <dgm:pt modelId="{90D4ACBF-B2D6-40BE-BE10-0A311FB0142B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Bekerja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F629BABF-7A2E-4C64-B94D-4A2B96BF7FA9}" type="parTrans" cxnId="{D19EA17C-2ED2-4DA0-BEBE-2438CEC15448}">
      <dgm:prSet/>
      <dgm:spPr/>
      <dgm:t>
        <a:bodyPr/>
        <a:lstStyle/>
        <a:p>
          <a:endParaRPr lang="en-US"/>
        </a:p>
      </dgm:t>
    </dgm:pt>
    <dgm:pt modelId="{842D95BF-D798-4CE4-99FC-04F27F484DDA}" type="sibTrans" cxnId="{D19EA17C-2ED2-4DA0-BEBE-2438CEC15448}">
      <dgm:prSet/>
      <dgm:spPr/>
      <dgm:t>
        <a:bodyPr/>
        <a:lstStyle/>
        <a:p>
          <a:endParaRPr lang="en-US"/>
        </a:p>
      </dgm:t>
    </dgm:pt>
    <dgm:pt modelId="{B94C7553-19A0-4131-8AC5-1E445D21DC8B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Mencari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pekerjaan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/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menganggur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8A5564F9-56FE-4F4D-8D38-A2B5DBCAE7B0}" type="parTrans" cxnId="{23AF738A-A149-4C85-BC0C-4973920AFF4B}">
      <dgm:prSet/>
      <dgm:spPr/>
      <dgm:t>
        <a:bodyPr/>
        <a:lstStyle/>
        <a:p>
          <a:endParaRPr lang="en-US"/>
        </a:p>
      </dgm:t>
    </dgm:pt>
    <dgm:pt modelId="{E4390CF4-9A8B-45E6-9F79-41F43DED5A7F}" type="sibTrans" cxnId="{23AF738A-A149-4C85-BC0C-4973920AFF4B}">
      <dgm:prSet/>
      <dgm:spPr/>
      <dgm:t>
        <a:bodyPr/>
        <a:lstStyle/>
        <a:p>
          <a:endParaRPr lang="en-US"/>
        </a:p>
      </dgm:t>
    </dgm:pt>
    <dgm:pt modelId="{433E58A5-3BFF-4F81-8E66-A6E9B2AB4BC2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Bekerja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penuh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01A94621-02E4-4D07-9321-645177F9FD59}" type="parTrans" cxnId="{32825E7E-AB26-465F-A03B-39F92D9E14D2}">
      <dgm:prSet/>
      <dgm:spPr/>
      <dgm:t>
        <a:bodyPr/>
        <a:lstStyle/>
        <a:p>
          <a:endParaRPr lang="en-US"/>
        </a:p>
      </dgm:t>
    </dgm:pt>
    <dgm:pt modelId="{D0240FC9-78DB-4437-808F-09193EC9BE72}" type="sibTrans" cxnId="{32825E7E-AB26-465F-A03B-39F92D9E14D2}">
      <dgm:prSet/>
      <dgm:spPr/>
      <dgm:t>
        <a:bodyPr/>
        <a:lstStyle/>
        <a:p>
          <a:endParaRPr lang="en-US"/>
        </a:p>
      </dgm:t>
    </dgm:pt>
    <dgm:pt modelId="{D84BB37F-4FA8-42C7-8351-369A8EB02082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Setengah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menganggur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6FD93D4A-3A48-4D9C-8B78-5B603363D600}" type="parTrans" cxnId="{271B046D-BD50-4FF6-BE0D-621425A8CB00}">
      <dgm:prSet/>
      <dgm:spPr/>
      <dgm:t>
        <a:bodyPr/>
        <a:lstStyle/>
        <a:p>
          <a:endParaRPr lang="en-US"/>
        </a:p>
      </dgm:t>
    </dgm:pt>
    <dgm:pt modelId="{6A29D4DA-D10E-4360-BE46-6AC3DD95086E}" type="sibTrans" cxnId="{271B046D-BD50-4FF6-BE0D-621425A8CB00}">
      <dgm:prSet/>
      <dgm:spPr/>
      <dgm:t>
        <a:bodyPr/>
        <a:lstStyle/>
        <a:p>
          <a:endParaRPr lang="en-US"/>
        </a:p>
      </dgm:t>
    </dgm:pt>
    <dgm:pt modelId="{A1D9333D-7753-436B-B001-38EC4E7E3764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Sekolah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3962D2B3-65E7-4BED-91E6-273552E279F6}" type="parTrans" cxnId="{78F3D46F-3731-45D7-BD9E-E5EC4BA73A49}">
      <dgm:prSet/>
      <dgm:spPr/>
      <dgm:t>
        <a:bodyPr/>
        <a:lstStyle/>
        <a:p>
          <a:endParaRPr lang="en-US"/>
        </a:p>
      </dgm:t>
    </dgm:pt>
    <dgm:pt modelId="{018DCC0F-DAC9-4F6B-9EE2-DBAFD6ADA722}" type="sibTrans" cxnId="{78F3D46F-3731-45D7-BD9E-E5EC4BA73A49}">
      <dgm:prSet/>
      <dgm:spPr/>
      <dgm:t>
        <a:bodyPr/>
        <a:lstStyle/>
        <a:p>
          <a:endParaRPr lang="en-US"/>
        </a:p>
      </dgm:t>
    </dgm:pt>
    <dgm:pt modelId="{8FD79E20-09D4-478A-BBD5-8BA08F1590F8}" type="asst">
      <dgm:prSet phldrT="[Text]" custT="1"/>
      <dgm:spPr/>
      <dgm:t>
        <a:bodyPr/>
        <a:lstStyle/>
        <a:p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Ibu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rumah</a:t>
          </a:r>
          <a:r>
            <a:rPr lang="en-US" sz="1200" b="1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dirty="0" err="1" smtClean="0">
              <a:latin typeface="Arial Black" pitchFamily="34" charset="0"/>
              <a:cs typeface="Aharoni" pitchFamily="2" charset="-79"/>
            </a:rPr>
            <a:t>tangga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B39720EE-82EF-48B4-AA90-16889BA259A8}" type="parTrans" cxnId="{70A54674-BDD8-4051-B26E-8459E8E06F2A}">
      <dgm:prSet/>
      <dgm:spPr/>
      <dgm:t>
        <a:bodyPr/>
        <a:lstStyle/>
        <a:p>
          <a:endParaRPr lang="en-US"/>
        </a:p>
      </dgm:t>
    </dgm:pt>
    <dgm:pt modelId="{FCF1365C-70CA-47D4-90B0-86633E77939C}" type="sibTrans" cxnId="{70A54674-BDD8-4051-B26E-8459E8E06F2A}">
      <dgm:prSet/>
      <dgm:spPr/>
      <dgm:t>
        <a:bodyPr/>
        <a:lstStyle/>
        <a:p>
          <a:endParaRPr lang="en-US"/>
        </a:p>
      </dgm:t>
    </dgm:pt>
    <dgm:pt modelId="{16C25263-D3BE-42C4-AFD0-1D892C68C51B}" type="asst">
      <dgm:prSet phldrT="[Text]" custT="1"/>
      <dgm:spPr/>
      <dgm:t>
        <a:bodyPr/>
        <a:lstStyle/>
        <a:p>
          <a:r>
            <a:rPr lang="en-US" sz="1200" b="1" dirty="0" smtClean="0">
              <a:latin typeface="Arial Black" pitchFamily="34" charset="0"/>
              <a:cs typeface="Aharoni" pitchFamily="2" charset="-79"/>
            </a:rPr>
            <a:t>Lain-lain</a:t>
          </a:r>
          <a:endParaRPr lang="en-US" sz="1200" b="1" dirty="0">
            <a:latin typeface="Arial Black" pitchFamily="34" charset="0"/>
            <a:cs typeface="Aharoni" pitchFamily="2" charset="-79"/>
          </a:endParaRPr>
        </a:p>
      </dgm:t>
    </dgm:pt>
    <dgm:pt modelId="{5A15D90D-5E01-4578-B58C-17B2677AEF90}" type="parTrans" cxnId="{83BAD53F-BCB2-4EEF-A481-2CA830282258}">
      <dgm:prSet/>
      <dgm:spPr/>
      <dgm:t>
        <a:bodyPr/>
        <a:lstStyle/>
        <a:p>
          <a:endParaRPr lang="en-US"/>
        </a:p>
      </dgm:t>
    </dgm:pt>
    <dgm:pt modelId="{FB77A8AF-D386-4374-9F86-74EDDDD99582}" type="sibTrans" cxnId="{83BAD53F-BCB2-4EEF-A481-2CA830282258}">
      <dgm:prSet/>
      <dgm:spPr/>
      <dgm:t>
        <a:bodyPr/>
        <a:lstStyle/>
        <a:p>
          <a:endParaRPr lang="en-US"/>
        </a:p>
      </dgm:t>
    </dgm:pt>
    <dgm:pt modelId="{E7396A29-5F16-445F-9886-FFFE8B09C8EA}" type="pres">
      <dgm:prSet presAssocID="{A7E334B7-45BA-49B4-9006-0478245ACA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F12BB917-0B64-4378-B693-77E4D69CA2ED}" type="pres">
      <dgm:prSet presAssocID="{8E0D192F-0B5D-4888-85C2-02EB81AB081F}" presName="hierRoot1" presStyleCnt="0"/>
      <dgm:spPr/>
      <dgm:t>
        <a:bodyPr/>
        <a:lstStyle/>
        <a:p>
          <a:endParaRPr lang="id-ID"/>
        </a:p>
      </dgm:t>
    </dgm:pt>
    <dgm:pt modelId="{2E0F33BB-682F-4386-A53E-CB9340F9BD84}" type="pres">
      <dgm:prSet presAssocID="{8E0D192F-0B5D-4888-85C2-02EB81AB081F}" presName="composite" presStyleCnt="0"/>
      <dgm:spPr/>
      <dgm:t>
        <a:bodyPr/>
        <a:lstStyle/>
        <a:p>
          <a:endParaRPr lang="id-ID"/>
        </a:p>
      </dgm:t>
    </dgm:pt>
    <dgm:pt modelId="{FF3EBAA7-0416-4373-BFD3-4385BE3ED7AA}" type="pres">
      <dgm:prSet presAssocID="{8E0D192F-0B5D-4888-85C2-02EB81AB081F}" presName="background" presStyleLbl="node0" presStyleIdx="0" presStyleCnt="1"/>
      <dgm:spPr/>
      <dgm:t>
        <a:bodyPr/>
        <a:lstStyle/>
        <a:p>
          <a:endParaRPr lang="id-ID"/>
        </a:p>
      </dgm:t>
    </dgm:pt>
    <dgm:pt modelId="{90494C24-9A28-49C1-A91A-1C6FD0CC91BC}" type="pres">
      <dgm:prSet presAssocID="{8E0D192F-0B5D-4888-85C2-02EB81AB081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F3590C1-94A4-4F09-B9FF-DEC513719891}" type="pres">
      <dgm:prSet presAssocID="{8E0D192F-0B5D-4888-85C2-02EB81AB081F}" presName="hierChild2" presStyleCnt="0"/>
      <dgm:spPr/>
      <dgm:t>
        <a:bodyPr/>
        <a:lstStyle/>
        <a:p>
          <a:endParaRPr lang="id-ID"/>
        </a:p>
      </dgm:t>
    </dgm:pt>
    <dgm:pt modelId="{24C0D0E4-13E9-40A9-91AD-CADB9D589B9E}" type="pres">
      <dgm:prSet presAssocID="{FDD13747-F2AE-4B07-92F5-BBB20AA73714}" presName="Name10" presStyleLbl="parChTrans1D2" presStyleIdx="0" presStyleCnt="2"/>
      <dgm:spPr/>
      <dgm:t>
        <a:bodyPr/>
        <a:lstStyle/>
        <a:p>
          <a:endParaRPr lang="id-ID"/>
        </a:p>
      </dgm:t>
    </dgm:pt>
    <dgm:pt modelId="{93FF5096-B750-4A16-9609-0DA106C6B45E}" type="pres">
      <dgm:prSet presAssocID="{FCC8B1A6-C196-4B34-8742-12EB5C4F7B37}" presName="hierRoot2" presStyleCnt="0"/>
      <dgm:spPr/>
      <dgm:t>
        <a:bodyPr/>
        <a:lstStyle/>
        <a:p>
          <a:endParaRPr lang="id-ID"/>
        </a:p>
      </dgm:t>
    </dgm:pt>
    <dgm:pt modelId="{1C6BB3D7-E855-48DE-910A-2F4175179C47}" type="pres">
      <dgm:prSet presAssocID="{FCC8B1A6-C196-4B34-8742-12EB5C4F7B37}" presName="composite2" presStyleCnt="0"/>
      <dgm:spPr/>
      <dgm:t>
        <a:bodyPr/>
        <a:lstStyle/>
        <a:p>
          <a:endParaRPr lang="id-ID"/>
        </a:p>
      </dgm:t>
    </dgm:pt>
    <dgm:pt modelId="{A9C7EA54-4EFC-4A0F-B528-28D5E945894A}" type="pres">
      <dgm:prSet presAssocID="{FCC8B1A6-C196-4B34-8742-12EB5C4F7B37}" presName="background2" presStyleLbl="asst1" presStyleIdx="0" presStyleCnt="13"/>
      <dgm:spPr/>
      <dgm:t>
        <a:bodyPr/>
        <a:lstStyle/>
        <a:p>
          <a:endParaRPr lang="id-ID"/>
        </a:p>
      </dgm:t>
    </dgm:pt>
    <dgm:pt modelId="{5DD26D07-3B36-4595-BEA0-6C25DF1A5FAE}" type="pres">
      <dgm:prSet presAssocID="{FCC8B1A6-C196-4B34-8742-12EB5C4F7B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74FBFE3-F722-4859-BB94-5F0E60C5ADCA}" type="pres">
      <dgm:prSet presAssocID="{FCC8B1A6-C196-4B34-8742-12EB5C4F7B37}" presName="hierChild3" presStyleCnt="0"/>
      <dgm:spPr/>
      <dgm:t>
        <a:bodyPr/>
        <a:lstStyle/>
        <a:p>
          <a:endParaRPr lang="id-ID"/>
        </a:p>
      </dgm:t>
    </dgm:pt>
    <dgm:pt modelId="{9C51C933-C94C-4AE6-97F1-B0A259A60F44}" type="pres">
      <dgm:prSet presAssocID="{25A3AE26-024B-489F-B324-20839D6BEF98}" presName="Name17" presStyleLbl="parChTrans1D3" presStyleIdx="0" presStyleCnt="4"/>
      <dgm:spPr/>
      <dgm:t>
        <a:bodyPr/>
        <a:lstStyle/>
        <a:p>
          <a:endParaRPr lang="id-ID"/>
        </a:p>
      </dgm:t>
    </dgm:pt>
    <dgm:pt modelId="{0CF2AE47-56AF-4A1D-A3FC-7A73905D2241}" type="pres">
      <dgm:prSet presAssocID="{9AC9979E-1C3A-48B8-B411-D2EEA4752048}" presName="hierRoot3" presStyleCnt="0"/>
      <dgm:spPr/>
      <dgm:t>
        <a:bodyPr/>
        <a:lstStyle/>
        <a:p>
          <a:endParaRPr lang="id-ID"/>
        </a:p>
      </dgm:t>
    </dgm:pt>
    <dgm:pt modelId="{4701AED4-6EC3-4A01-99D7-ABD978D7896B}" type="pres">
      <dgm:prSet presAssocID="{9AC9979E-1C3A-48B8-B411-D2EEA4752048}" presName="composite3" presStyleCnt="0"/>
      <dgm:spPr/>
      <dgm:t>
        <a:bodyPr/>
        <a:lstStyle/>
        <a:p>
          <a:endParaRPr lang="id-ID"/>
        </a:p>
      </dgm:t>
    </dgm:pt>
    <dgm:pt modelId="{06028CEF-9A88-40E4-ADE0-AFB69DC9FE94}" type="pres">
      <dgm:prSet presAssocID="{9AC9979E-1C3A-48B8-B411-D2EEA4752048}" presName="background3" presStyleLbl="asst1" presStyleIdx="1" presStyleCnt="13"/>
      <dgm:spPr/>
      <dgm:t>
        <a:bodyPr/>
        <a:lstStyle/>
        <a:p>
          <a:endParaRPr lang="id-ID"/>
        </a:p>
      </dgm:t>
    </dgm:pt>
    <dgm:pt modelId="{A43AEE96-4BDE-4311-AB18-136FD1E4C4FE}" type="pres">
      <dgm:prSet presAssocID="{9AC9979E-1C3A-48B8-B411-D2EEA475204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96CDDDC-2E0E-4290-9554-256F4A2D87DC}" type="pres">
      <dgm:prSet presAssocID="{9AC9979E-1C3A-48B8-B411-D2EEA4752048}" presName="hierChild4" presStyleCnt="0"/>
      <dgm:spPr/>
      <dgm:t>
        <a:bodyPr/>
        <a:lstStyle/>
        <a:p>
          <a:endParaRPr lang="id-ID"/>
        </a:p>
      </dgm:t>
    </dgm:pt>
    <dgm:pt modelId="{2A24B1E1-A1FB-4C7C-AC57-AC71664CD591}" type="pres">
      <dgm:prSet presAssocID="{F629BABF-7A2E-4C64-B94D-4A2B96BF7FA9}" presName="Name23" presStyleLbl="parChTrans1D4" presStyleIdx="0" presStyleCnt="7"/>
      <dgm:spPr/>
      <dgm:t>
        <a:bodyPr/>
        <a:lstStyle/>
        <a:p>
          <a:endParaRPr lang="id-ID"/>
        </a:p>
      </dgm:t>
    </dgm:pt>
    <dgm:pt modelId="{7A25CB80-2B50-400A-A207-A362C7422A62}" type="pres">
      <dgm:prSet presAssocID="{90D4ACBF-B2D6-40BE-BE10-0A311FB0142B}" presName="hierRoot4" presStyleCnt="0"/>
      <dgm:spPr/>
      <dgm:t>
        <a:bodyPr/>
        <a:lstStyle/>
        <a:p>
          <a:endParaRPr lang="id-ID"/>
        </a:p>
      </dgm:t>
    </dgm:pt>
    <dgm:pt modelId="{31E09257-E368-494A-B747-580EE7CE5436}" type="pres">
      <dgm:prSet presAssocID="{90D4ACBF-B2D6-40BE-BE10-0A311FB0142B}" presName="composite4" presStyleCnt="0"/>
      <dgm:spPr/>
      <dgm:t>
        <a:bodyPr/>
        <a:lstStyle/>
        <a:p>
          <a:endParaRPr lang="id-ID"/>
        </a:p>
      </dgm:t>
    </dgm:pt>
    <dgm:pt modelId="{84B3A93A-10EA-4F68-A8DD-C1EDF851FE1D}" type="pres">
      <dgm:prSet presAssocID="{90D4ACBF-B2D6-40BE-BE10-0A311FB0142B}" presName="background4" presStyleLbl="asst1" presStyleIdx="2" presStyleCnt="13"/>
      <dgm:spPr/>
      <dgm:t>
        <a:bodyPr/>
        <a:lstStyle/>
        <a:p>
          <a:endParaRPr lang="id-ID"/>
        </a:p>
      </dgm:t>
    </dgm:pt>
    <dgm:pt modelId="{082264C8-0893-486B-B6AA-1C45BAA0D889}" type="pres">
      <dgm:prSet presAssocID="{90D4ACBF-B2D6-40BE-BE10-0A311FB0142B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7FB6DAA-7A54-499A-A869-FB5A3CF3FE03}" type="pres">
      <dgm:prSet presAssocID="{90D4ACBF-B2D6-40BE-BE10-0A311FB0142B}" presName="hierChild5" presStyleCnt="0"/>
      <dgm:spPr/>
      <dgm:t>
        <a:bodyPr/>
        <a:lstStyle/>
        <a:p>
          <a:endParaRPr lang="id-ID"/>
        </a:p>
      </dgm:t>
    </dgm:pt>
    <dgm:pt modelId="{540EE638-BC6B-4E90-8417-283A790AC516}" type="pres">
      <dgm:prSet presAssocID="{01A94621-02E4-4D07-9321-645177F9FD59}" presName="Name23" presStyleLbl="parChTrans1D4" presStyleIdx="1" presStyleCnt="7"/>
      <dgm:spPr/>
      <dgm:t>
        <a:bodyPr/>
        <a:lstStyle/>
        <a:p>
          <a:endParaRPr lang="id-ID"/>
        </a:p>
      </dgm:t>
    </dgm:pt>
    <dgm:pt modelId="{37BF1F7C-9739-4D92-A6A5-93D9CFD2EC32}" type="pres">
      <dgm:prSet presAssocID="{433E58A5-3BFF-4F81-8E66-A6E9B2AB4BC2}" presName="hierRoot4" presStyleCnt="0"/>
      <dgm:spPr/>
      <dgm:t>
        <a:bodyPr/>
        <a:lstStyle/>
        <a:p>
          <a:endParaRPr lang="id-ID"/>
        </a:p>
      </dgm:t>
    </dgm:pt>
    <dgm:pt modelId="{DADF95CE-F1EC-425B-9730-036A0CDBF6B1}" type="pres">
      <dgm:prSet presAssocID="{433E58A5-3BFF-4F81-8E66-A6E9B2AB4BC2}" presName="composite4" presStyleCnt="0"/>
      <dgm:spPr/>
      <dgm:t>
        <a:bodyPr/>
        <a:lstStyle/>
        <a:p>
          <a:endParaRPr lang="id-ID"/>
        </a:p>
      </dgm:t>
    </dgm:pt>
    <dgm:pt modelId="{B9C060CC-9224-4CF2-A4DF-B587C4D9A10E}" type="pres">
      <dgm:prSet presAssocID="{433E58A5-3BFF-4F81-8E66-A6E9B2AB4BC2}" presName="background4" presStyleLbl="asst1" presStyleIdx="3" presStyleCnt="13"/>
      <dgm:spPr/>
      <dgm:t>
        <a:bodyPr/>
        <a:lstStyle/>
        <a:p>
          <a:endParaRPr lang="id-ID"/>
        </a:p>
      </dgm:t>
    </dgm:pt>
    <dgm:pt modelId="{5214647A-AF87-4EB5-9407-B27028527209}" type="pres">
      <dgm:prSet presAssocID="{433E58A5-3BFF-4F81-8E66-A6E9B2AB4BC2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B4A515F-F519-4214-A8A5-D3067FA512E0}" type="pres">
      <dgm:prSet presAssocID="{433E58A5-3BFF-4F81-8E66-A6E9B2AB4BC2}" presName="hierChild5" presStyleCnt="0"/>
      <dgm:spPr/>
      <dgm:t>
        <a:bodyPr/>
        <a:lstStyle/>
        <a:p>
          <a:endParaRPr lang="id-ID"/>
        </a:p>
      </dgm:t>
    </dgm:pt>
    <dgm:pt modelId="{C0271879-61A6-48CF-94E0-D9D7D37248CB}" type="pres">
      <dgm:prSet presAssocID="{6FD93D4A-3A48-4D9C-8B78-5B603363D600}" presName="Name23" presStyleLbl="parChTrans1D4" presStyleIdx="2" presStyleCnt="7"/>
      <dgm:spPr/>
      <dgm:t>
        <a:bodyPr/>
        <a:lstStyle/>
        <a:p>
          <a:endParaRPr lang="id-ID"/>
        </a:p>
      </dgm:t>
    </dgm:pt>
    <dgm:pt modelId="{3764BEDA-5489-4B56-B19F-6A2D3AB4E455}" type="pres">
      <dgm:prSet presAssocID="{D84BB37F-4FA8-42C7-8351-369A8EB02082}" presName="hierRoot4" presStyleCnt="0"/>
      <dgm:spPr/>
      <dgm:t>
        <a:bodyPr/>
        <a:lstStyle/>
        <a:p>
          <a:endParaRPr lang="id-ID"/>
        </a:p>
      </dgm:t>
    </dgm:pt>
    <dgm:pt modelId="{CA60F208-FBA1-4B22-B78C-176F2B39105C}" type="pres">
      <dgm:prSet presAssocID="{D84BB37F-4FA8-42C7-8351-369A8EB02082}" presName="composite4" presStyleCnt="0"/>
      <dgm:spPr/>
      <dgm:t>
        <a:bodyPr/>
        <a:lstStyle/>
        <a:p>
          <a:endParaRPr lang="id-ID"/>
        </a:p>
      </dgm:t>
    </dgm:pt>
    <dgm:pt modelId="{8BA16749-61A1-4C95-8D3B-E64C8B2A4876}" type="pres">
      <dgm:prSet presAssocID="{D84BB37F-4FA8-42C7-8351-369A8EB02082}" presName="background4" presStyleLbl="asst1" presStyleIdx="4" presStyleCnt="13"/>
      <dgm:spPr/>
      <dgm:t>
        <a:bodyPr/>
        <a:lstStyle/>
        <a:p>
          <a:endParaRPr lang="id-ID"/>
        </a:p>
      </dgm:t>
    </dgm:pt>
    <dgm:pt modelId="{E319949F-A2B7-444D-B1C6-C70E71F63A49}" type="pres">
      <dgm:prSet presAssocID="{D84BB37F-4FA8-42C7-8351-369A8EB02082}" presName="text4" presStyleLbl="fgAcc4" presStyleIdx="2" presStyleCnt="7" custScaleX="131224" custScaleY="1003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9C7895D-40D6-407B-90FA-A90F7ACFE60A}" type="pres">
      <dgm:prSet presAssocID="{D84BB37F-4FA8-42C7-8351-369A8EB02082}" presName="hierChild5" presStyleCnt="0"/>
      <dgm:spPr/>
      <dgm:t>
        <a:bodyPr/>
        <a:lstStyle/>
        <a:p>
          <a:endParaRPr lang="id-ID"/>
        </a:p>
      </dgm:t>
    </dgm:pt>
    <dgm:pt modelId="{DF970D93-059D-4FCA-B0BF-7F2472360F67}" type="pres">
      <dgm:prSet presAssocID="{8A5564F9-56FE-4F4D-8D38-A2B5DBCAE7B0}" presName="Name23" presStyleLbl="parChTrans1D4" presStyleIdx="3" presStyleCnt="7"/>
      <dgm:spPr/>
      <dgm:t>
        <a:bodyPr/>
        <a:lstStyle/>
        <a:p>
          <a:endParaRPr lang="id-ID"/>
        </a:p>
      </dgm:t>
    </dgm:pt>
    <dgm:pt modelId="{CD3ED057-ADC0-48FC-81F6-67FD88A5C7D0}" type="pres">
      <dgm:prSet presAssocID="{B94C7553-19A0-4131-8AC5-1E445D21DC8B}" presName="hierRoot4" presStyleCnt="0"/>
      <dgm:spPr/>
      <dgm:t>
        <a:bodyPr/>
        <a:lstStyle/>
        <a:p>
          <a:endParaRPr lang="id-ID"/>
        </a:p>
      </dgm:t>
    </dgm:pt>
    <dgm:pt modelId="{665452FC-E3D2-484C-B7BB-E21125B0450B}" type="pres">
      <dgm:prSet presAssocID="{B94C7553-19A0-4131-8AC5-1E445D21DC8B}" presName="composite4" presStyleCnt="0"/>
      <dgm:spPr/>
      <dgm:t>
        <a:bodyPr/>
        <a:lstStyle/>
        <a:p>
          <a:endParaRPr lang="id-ID"/>
        </a:p>
      </dgm:t>
    </dgm:pt>
    <dgm:pt modelId="{9234A338-9C2B-454F-972D-4AE63FF9FD27}" type="pres">
      <dgm:prSet presAssocID="{B94C7553-19A0-4131-8AC5-1E445D21DC8B}" presName="background4" presStyleLbl="asst1" presStyleIdx="5" presStyleCnt="13"/>
      <dgm:spPr/>
      <dgm:t>
        <a:bodyPr/>
        <a:lstStyle/>
        <a:p>
          <a:endParaRPr lang="id-ID"/>
        </a:p>
      </dgm:t>
    </dgm:pt>
    <dgm:pt modelId="{A3D60968-2B8E-4C89-BD3E-89B8E22B8931}" type="pres">
      <dgm:prSet presAssocID="{B94C7553-19A0-4131-8AC5-1E445D21DC8B}" presName="text4" presStyleLbl="fgAcc4" presStyleIdx="3" presStyleCnt="7" custScaleX="124432" custScaleY="10367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45CD8FA-4514-4539-8E3D-7FA6285ECE89}" type="pres">
      <dgm:prSet presAssocID="{B94C7553-19A0-4131-8AC5-1E445D21DC8B}" presName="hierChild5" presStyleCnt="0"/>
      <dgm:spPr/>
      <dgm:t>
        <a:bodyPr/>
        <a:lstStyle/>
        <a:p>
          <a:endParaRPr lang="id-ID"/>
        </a:p>
      </dgm:t>
    </dgm:pt>
    <dgm:pt modelId="{94A63669-822D-4EBF-AD58-60E83358E104}" type="pres">
      <dgm:prSet presAssocID="{27CDBADF-7FED-4CA4-8184-6306A99A4EF3}" presName="Name17" presStyleLbl="parChTrans1D3" presStyleIdx="1" presStyleCnt="4"/>
      <dgm:spPr/>
      <dgm:t>
        <a:bodyPr/>
        <a:lstStyle/>
        <a:p>
          <a:endParaRPr lang="id-ID"/>
        </a:p>
      </dgm:t>
    </dgm:pt>
    <dgm:pt modelId="{945897E2-B95B-4E36-9D1D-7BA80BBA22BB}" type="pres">
      <dgm:prSet presAssocID="{CC5FAEB2-F94F-4749-A4E6-053082DDEA87}" presName="hierRoot3" presStyleCnt="0"/>
      <dgm:spPr/>
      <dgm:t>
        <a:bodyPr/>
        <a:lstStyle/>
        <a:p>
          <a:endParaRPr lang="id-ID"/>
        </a:p>
      </dgm:t>
    </dgm:pt>
    <dgm:pt modelId="{9A1356B3-4207-4F12-9141-EB7B78B62722}" type="pres">
      <dgm:prSet presAssocID="{CC5FAEB2-F94F-4749-A4E6-053082DDEA87}" presName="composite3" presStyleCnt="0"/>
      <dgm:spPr/>
      <dgm:t>
        <a:bodyPr/>
        <a:lstStyle/>
        <a:p>
          <a:endParaRPr lang="id-ID"/>
        </a:p>
      </dgm:t>
    </dgm:pt>
    <dgm:pt modelId="{DF32B039-AAD7-4412-A9A7-D279EE48BB8E}" type="pres">
      <dgm:prSet presAssocID="{CC5FAEB2-F94F-4749-A4E6-053082DDEA87}" presName="background3" presStyleLbl="asst1" presStyleIdx="6" presStyleCnt="13"/>
      <dgm:spPr/>
      <dgm:t>
        <a:bodyPr/>
        <a:lstStyle/>
        <a:p>
          <a:endParaRPr lang="id-ID"/>
        </a:p>
      </dgm:t>
    </dgm:pt>
    <dgm:pt modelId="{991DB40B-3FCD-4E6E-BF55-E57B4EABA010}" type="pres">
      <dgm:prSet presAssocID="{CC5FAEB2-F94F-4749-A4E6-053082DDEA8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5FE904E-4115-44AF-992C-10A8B11C59F2}" type="pres">
      <dgm:prSet presAssocID="{CC5FAEB2-F94F-4749-A4E6-053082DDEA87}" presName="hierChild4" presStyleCnt="0"/>
      <dgm:spPr/>
      <dgm:t>
        <a:bodyPr/>
        <a:lstStyle/>
        <a:p>
          <a:endParaRPr lang="id-ID"/>
        </a:p>
      </dgm:t>
    </dgm:pt>
    <dgm:pt modelId="{F67C0E86-0147-4AAF-8242-337A670CF305}" type="pres">
      <dgm:prSet presAssocID="{3962D2B3-65E7-4BED-91E6-273552E279F6}" presName="Name23" presStyleLbl="parChTrans1D4" presStyleIdx="4" presStyleCnt="7"/>
      <dgm:spPr/>
      <dgm:t>
        <a:bodyPr/>
        <a:lstStyle/>
        <a:p>
          <a:endParaRPr lang="id-ID"/>
        </a:p>
      </dgm:t>
    </dgm:pt>
    <dgm:pt modelId="{CA5427B7-C8ED-4AC2-A07F-E90D81BB3D7C}" type="pres">
      <dgm:prSet presAssocID="{A1D9333D-7753-436B-B001-38EC4E7E3764}" presName="hierRoot4" presStyleCnt="0"/>
      <dgm:spPr/>
      <dgm:t>
        <a:bodyPr/>
        <a:lstStyle/>
        <a:p>
          <a:endParaRPr lang="id-ID"/>
        </a:p>
      </dgm:t>
    </dgm:pt>
    <dgm:pt modelId="{0E143506-AAE3-4B49-A5B5-F77F999843D7}" type="pres">
      <dgm:prSet presAssocID="{A1D9333D-7753-436B-B001-38EC4E7E3764}" presName="composite4" presStyleCnt="0"/>
      <dgm:spPr/>
      <dgm:t>
        <a:bodyPr/>
        <a:lstStyle/>
        <a:p>
          <a:endParaRPr lang="id-ID"/>
        </a:p>
      </dgm:t>
    </dgm:pt>
    <dgm:pt modelId="{F39BFFFC-891F-4A02-BC18-357716D13BF9}" type="pres">
      <dgm:prSet presAssocID="{A1D9333D-7753-436B-B001-38EC4E7E3764}" presName="background4" presStyleLbl="asst1" presStyleIdx="7" presStyleCnt="13"/>
      <dgm:spPr/>
      <dgm:t>
        <a:bodyPr/>
        <a:lstStyle/>
        <a:p>
          <a:endParaRPr lang="id-ID"/>
        </a:p>
      </dgm:t>
    </dgm:pt>
    <dgm:pt modelId="{E277D825-903E-4125-943F-82C8DF8AA2F0}" type="pres">
      <dgm:prSet presAssocID="{A1D9333D-7753-436B-B001-38EC4E7E3764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CE36928-53E1-4E93-A5C9-1DD379F7F0E9}" type="pres">
      <dgm:prSet presAssocID="{A1D9333D-7753-436B-B001-38EC4E7E3764}" presName="hierChild5" presStyleCnt="0"/>
      <dgm:spPr/>
      <dgm:t>
        <a:bodyPr/>
        <a:lstStyle/>
        <a:p>
          <a:endParaRPr lang="id-ID"/>
        </a:p>
      </dgm:t>
    </dgm:pt>
    <dgm:pt modelId="{D6E5AA9B-6137-4957-9F4F-1CCF2EF78C2B}" type="pres">
      <dgm:prSet presAssocID="{B39720EE-82EF-48B4-AA90-16889BA259A8}" presName="Name23" presStyleLbl="parChTrans1D4" presStyleIdx="5" presStyleCnt="7"/>
      <dgm:spPr/>
      <dgm:t>
        <a:bodyPr/>
        <a:lstStyle/>
        <a:p>
          <a:endParaRPr lang="id-ID"/>
        </a:p>
      </dgm:t>
    </dgm:pt>
    <dgm:pt modelId="{6C1C8971-192A-42E7-A0B3-AF6DCDFC7ADB}" type="pres">
      <dgm:prSet presAssocID="{8FD79E20-09D4-478A-BBD5-8BA08F1590F8}" presName="hierRoot4" presStyleCnt="0"/>
      <dgm:spPr/>
      <dgm:t>
        <a:bodyPr/>
        <a:lstStyle/>
        <a:p>
          <a:endParaRPr lang="id-ID"/>
        </a:p>
      </dgm:t>
    </dgm:pt>
    <dgm:pt modelId="{B2CBB9E2-594C-459E-93B5-E3E5BAE3568F}" type="pres">
      <dgm:prSet presAssocID="{8FD79E20-09D4-478A-BBD5-8BA08F1590F8}" presName="composite4" presStyleCnt="0"/>
      <dgm:spPr/>
      <dgm:t>
        <a:bodyPr/>
        <a:lstStyle/>
        <a:p>
          <a:endParaRPr lang="id-ID"/>
        </a:p>
      </dgm:t>
    </dgm:pt>
    <dgm:pt modelId="{EA59AE25-55B2-482D-8C34-D0075E51EC9A}" type="pres">
      <dgm:prSet presAssocID="{8FD79E20-09D4-478A-BBD5-8BA08F1590F8}" presName="background4" presStyleLbl="asst1" presStyleIdx="8" presStyleCnt="13"/>
      <dgm:spPr/>
      <dgm:t>
        <a:bodyPr/>
        <a:lstStyle/>
        <a:p>
          <a:endParaRPr lang="id-ID"/>
        </a:p>
      </dgm:t>
    </dgm:pt>
    <dgm:pt modelId="{92E87B8C-20D6-40AD-8DF8-B0DB66B1F111}" type="pres">
      <dgm:prSet presAssocID="{8FD79E20-09D4-478A-BBD5-8BA08F1590F8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659A872-6B71-4F72-AF5A-2CF02FB95968}" type="pres">
      <dgm:prSet presAssocID="{8FD79E20-09D4-478A-BBD5-8BA08F1590F8}" presName="hierChild5" presStyleCnt="0"/>
      <dgm:spPr/>
      <dgm:t>
        <a:bodyPr/>
        <a:lstStyle/>
        <a:p>
          <a:endParaRPr lang="id-ID"/>
        </a:p>
      </dgm:t>
    </dgm:pt>
    <dgm:pt modelId="{1EBD994C-ED15-4A0F-99B6-8A5AE216DE55}" type="pres">
      <dgm:prSet presAssocID="{5A15D90D-5E01-4578-B58C-17B2677AEF90}" presName="Name23" presStyleLbl="parChTrans1D4" presStyleIdx="6" presStyleCnt="7"/>
      <dgm:spPr/>
      <dgm:t>
        <a:bodyPr/>
        <a:lstStyle/>
        <a:p>
          <a:endParaRPr lang="id-ID"/>
        </a:p>
      </dgm:t>
    </dgm:pt>
    <dgm:pt modelId="{68407E50-B601-4734-86BB-F2E1CB381F14}" type="pres">
      <dgm:prSet presAssocID="{16C25263-D3BE-42C4-AFD0-1D892C68C51B}" presName="hierRoot4" presStyleCnt="0"/>
      <dgm:spPr/>
      <dgm:t>
        <a:bodyPr/>
        <a:lstStyle/>
        <a:p>
          <a:endParaRPr lang="id-ID"/>
        </a:p>
      </dgm:t>
    </dgm:pt>
    <dgm:pt modelId="{AAAEEC68-4DFF-43DD-BC87-17D83BA9A1BE}" type="pres">
      <dgm:prSet presAssocID="{16C25263-D3BE-42C4-AFD0-1D892C68C51B}" presName="composite4" presStyleCnt="0"/>
      <dgm:spPr/>
      <dgm:t>
        <a:bodyPr/>
        <a:lstStyle/>
        <a:p>
          <a:endParaRPr lang="id-ID"/>
        </a:p>
      </dgm:t>
    </dgm:pt>
    <dgm:pt modelId="{2B334393-0423-4432-9BDB-02D0814C0FD8}" type="pres">
      <dgm:prSet presAssocID="{16C25263-D3BE-42C4-AFD0-1D892C68C51B}" presName="background4" presStyleLbl="asst1" presStyleIdx="9" presStyleCnt="13"/>
      <dgm:spPr/>
      <dgm:t>
        <a:bodyPr/>
        <a:lstStyle/>
        <a:p>
          <a:endParaRPr lang="id-ID"/>
        </a:p>
      </dgm:t>
    </dgm:pt>
    <dgm:pt modelId="{87DD1A94-8D9D-4F73-A1B9-5E6EF30C9625}" type="pres">
      <dgm:prSet presAssocID="{16C25263-D3BE-42C4-AFD0-1D892C68C51B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833825D-2026-4145-AB45-7ABE16BA8C51}" type="pres">
      <dgm:prSet presAssocID="{16C25263-D3BE-42C4-AFD0-1D892C68C51B}" presName="hierChild5" presStyleCnt="0"/>
      <dgm:spPr/>
      <dgm:t>
        <a:bodyPr/>
        <a:lstStyle/>
        <a:p>
          <a:endParaRPr lang="id-ID"/>
        </a:p>
      </dgm:t>
    </dgm:pt>
    <dgm:pt modelId="{2BCB4666-7BAF-438B-ACE0-A9CAB234A999}" type="pres">
      <dgm:prSet presAssocID="{E264B235-48EC-48CF-A2A9-34F928AFFF9E}" presName="Name10" presStyleLbl="parChTrans1D2" presStyleIdx="1" presStyleCnt="2"/>
      <dgm:spPr/>
      <dgm:t>
        <a:bodyPr/>
        <a:lstStyle/>
        <a:p>
          <a:endParaRPr lang="id-ID"/>
        </a:p>
      </dgm:t>
    </dgm:pt>
    <dgm:pt modelId="{2D9E66DE-C06A-424C-8414-6E8837473C87}" type="pres">
      <dgm:prSet presAssocID="{8356D03B-D8A8-49C4-ACE7-ECD8EFA12E78}" presName="hierRoot2" presStyleCnt="0"/>
      <dgm:spPr/>
      <dgm:t>
        <a:bodyPr/>
        <a:lstStyle/>
        <a:p>
          <a:endParaRPr lang="id-ID"/>
        </a:p>
      </dgm:t>
    </dgm:pt>
    <dgm:pt modelId="{1F289ED9-C0EC-4D2A-A702-C31972C82A3F}" type="pres">
      <dgm:prSet presAssocID="{8356D03B-D8A8-49C4-ACE7-ECD8EFA12E78}" presName="composite2" presStyleCnt="0"/>
      <dgm:spPr/>
      <dgm:t>
        <a:bodyPr/>
        <a:lstStyle/>
        <a:p>
          <a:endParaRPr lang="id-ID"/>
        </a:p>
      </dgm:t>
    </dgm:pt>
    <dgm:pt modelId="{9CF603EA-56F1-4685-BED9-BF7A82824EB7}" type="pres">
      <dgm:prSet presAssocID="{8356D03B-D8A8-49C4-ACE7-ECD8EFA12E78}" presName="background2" presStyleLbl="asst1" presStyleIdx="10" presStyleCnt="13"/>
      <dgm:spPr/>
      <dgm:t>
        <a:bodyPr/>
        <a:lstStyle/>
        <a:p>
          <a:endParaRPr lang="id-ID"/>
        </a:p>
      </dgm:t>
    </dgm:pt>
    <dgm:pt modelId="{ADFBF297-7F8A-4F0C-AC1D-D931E4837F08}" type="pres">
      <dgm:prSet presAssocID="{8356D03B-D8A8-49C4-ACE7-ECD8EFA12E7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C52FAAB-87F6-4C6A-8FF2-16D50BDF6293}" type="pres">
      <dgm:prSet presAssocID="{8356D03B-D8A8-49C4-ACE7-ECD8EFA12E78}" presName="hierChild3" presStyleCnt="0"/>
      <dgm:spPr/>
      <dgm:t>
        <a:bodyPr/>
        <a:lstStyle/>
        <a:p>
          <a:endParaRPr lang="id-ID"/>
        </a:p>
      </dgm:t>
    </dgm:pt>
    <dgm:pt modelId="{C05CB209-D299-456E-B4F3-5126324CE4B6}" type="pres">
      <dgm:prSet presAssocID="{A4466090-D0E7-46BA-92D5-87D7E2304FC3}" presName="Name17" presStyleLbl="parChTrans1D3" presStyleIdx="2" presStyleCnt="4"/>
      <dgm:spPr/>
      <dgm:t>
        <a:bodyPr/>
        <a:lstStyle/>
        <a:p>
          <a:endParaRPr lang="id-ID"/>
        </a:p>
      </dgm:t>
    </dgm:pt>
    <dgm:pt modelId="{5BF6E292-33D0-4081-ABFE-F4BD815E6C6A}" type="pres">
      <dgm:prSet presAssocID="{0F79D19A-75EC-4EFE-BD3E-B4FDDC226B8C}" presName="hierRoot3" presStyleCnt="0"/>
      <dgm:spPr/>
      <dgm:t>
        <a:bodyPr/>
        <a:lstStyle/>
        <a:p>
          <a:endParaRPr lang="id-ID"/>
        </a:p>
      </dgm:t>
    </dgm:pt>
    <dgm:pt modelId="{FF25F2EC-B47D-435B-BC1B-10707200E185}" type="pres">
      <dgm:prSet presAssocID="{0F79D19A-75EC-4EFE-BD3E-B4FDDC226B8C}" presName="composite3" presStyleCnt="0"/>
      <dgm:spPr/>
      <dgm:t>
        <a:bodyPr/>
        <a:lstStyle/>
        <a:p>
          <a:endParaRPr lang="id-ID"/>
        </a:p>
      </dgm:t>
    </dgm:pt>
    <dgm:pt modelId="{24B67118-E1B6-4278-897C-308F54E3D81D}" type="pres">
      <dgm:prSet presAssocID="{0F79D19A-75EC-4EFE-BD3E-B4FDDC226B8C}" presName="background3" presStyleLbl="asst1" presStyleIdx="11" presStyleCnt="13"/>
      <dgm:spPr/>
      <dgm:t>
        <a:bodyPr/>
        <a:lstStyle/>
        <a:p>
          <a:endParaRPr lang="id-ID"/>
        </a:p>
      </dgm:t>
    </dgm:pt>
    <dgm:pt modelId="{91B020AD-D995-4FF6-BEF2-61003CB54E4E}" type="pres">
      <dgm:prSet presAssocID="{0F79D19A-75EC-4EFE-BD3E-B4FDDC226B8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0AC0F8D-D848-40A7-AE66-7F9DEABCC318}" type="pres">
      <dgm:prSet presAssocID="{0F79D19A-75EC-4EFE-BD3E-B4FDDC226B8C}" presName="hierChild4" presStyleCnt="0"/>
      <dgm:spPr/>
      <dgm:t>
        <a:bodyPr/>
        <a:lstStyle/>
        <a:p>
          <a:endParaRPr lang="id-ID"/>
        </a:p>
      </dgm:t>
    </dgm:pt>
    <dgm:pt modelId="{596F0743-A9E1-4402-A706-661B9880CEB3}" type="pres">
      <dgm:prSet presAssocID="{D9DC5429-B6E1-4D11-AF4E-E7F03558D262}" presName="Name17" presStyleLbl="parChTrans1D3" presStyleIdx="3" presStyleCnt="4"/>
      <dgm:spPr/>
      <dgm:t>
        <a:bodyPr/>
        <a:lstStyle/>
        <a:p>
          <a:endParaRPr lang="id-ID"/>
        </a:p>
      </dgm:t>
    </dgm:pt>
    <dgm:pt modelId="{229F4121-C321-43BE-ACEE-87D42C603466}" type="pres">
      <dgm:prSet presAssocID="{0747B5E5-88D2-4F97-9B2E-4BEAA550BEBC}" presName="hierRoot3" presStyleCnt="0"/>
      <dgm:spPr/>
      <dgm:t>
        <a:bodyPr/>
        <a:lstStyle/>
        <a:p>
          <a:endParaRPr lang="id-ID"/>
        </a:p>
      </dgm:t>
    </dgm:pt>
    <dgm:pt modelId="{FE38C530-424E-48E0-BD5F-09E2E8186529}" type="pres">
      <dgm:prSet presAssocID="{0747B5E5-88D2-4F97-9B2E-4BEAA550BEBC}" presName="composite3" presStyleCnt="0"/>
      <dgm:spPr/>
      <dgm:t>
        <a:bodyPr/>
        <a:lstStyle/>
        <a:p>
          <a:endParaRPr lang="id-ID"/>
        </a:p>
      </dgm:t>
    </dgm:pt>
    <dgm:pt modelId="{D08D733F-A5C7-440D-9F23-D7E42F7E88FF}" type="pres">
      <dgm:prSet presAssocID="{0747B5E5-88D2-4F97-9B2E-4BEAA550BEBC}" presName="background3" presStyleLbl="asst1" presStyleIdx="12" presStyleCnt="13"/>
      <dgm:spPr/>
      <dgm:t>
        <a:bodyPr/>
        <a:lstStyle/>
        <a:p>
          <a:endParaRPr lang="id-ID"/>
        </a:p>
      </dgm:t>
    </dgm:pt>
    <dgm:pt modelId="{E60EB4F4-E2AE-44C2-A5FA-57194C7DA55B}" type="pres">
      <dgm:prSet presAssocID="{0747B5E5-88D2-4F97-9B2E-4BEAA550BEB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F331B18-ED1C-4573-BA32-4122F9521A94}" type="pres">
      <dgm:prSet presAssocID="{0747B5E5-88D2-4F97-9B2E-4BEAA550BEBC}" presName="hierChild4" presStyleCnt="0"/>
      <dgm:spPr/>
      <dgm:t>
        <a:bodyPr/>
        <a:lstStyle/>
        <a:p>
          <a:endParaRPr lang="id-ID"/>
        </a:p>
      </dgm:t>
    </dgm:pt>
  </dgm:ptLst>
  <dgm:cxnLst>
    <dgm:cxn modelId="{396B52E7-BE6C-47FE-AE0A-D65C4A12827E}" type="presOf" srcId="{5A15D90D-5E01-4578-B58C-17B2677AEF90}" destId="{1EBD994C-ED15-4A0F-99B6-8A5AE216DE55}" srcOrd="0" destOrd="0" presId="urn:microsoft.com/office/officeart/2005/8/layout/hierarchy1"/>
    <dgm:cxn modelId="{E526D099-5389-4DE1-BBCA-9817969310DE}" type="presOf" srcId="{8356D03B-D8A8-49C4-ACE7-ECD8EFA12E78}" destId="{ADFBF297-7F8A-4F0C-AC1D-D931E4837F08}" srcOrd="0" destOrd="0" presId="urn:microsoft.com/office/officeart/2005/8/layout/hierarchy1"/>
    <dgm:cxn modelId="{43BD7215-FD66-458F-8E4E-5AD00E37D05F}" type="presOf" srcId="{25A3AE26-024B-489F-B324-20839D6BEF98}" destId="{9C51C933-C94C-4AE6-97F1-B0A259A60F44}" srcOrd="0" destOrd="0" presId="urn:microsoft.com/office/officeart/2005/8/layout/hierarchy1"/>
    <dgm:cxn modelId="{C1D06DDE-B793-4CFB-ABE6-17E804D2CF73}" type="presOf" srcId="{FCC8B1A6-C196-4B34-8742-12EB5C4F7B37}" destId="{5DD26D07-3B36-4595-BEA0-6C25DF1A5FAE}" srcOrd="0" destOrd="0" presId="urn:microsoft.com/office/officeart/2005/8/layout/hierarchy1"/>
    <dgm:cxn modelId="{DC24CAFF-0694-4DE6-87DE-8E908E7B9713}" type="presOf" srcId="{0F79D19A-75EC-4EFE-BD3E-B4FDDC226B8C}" destId="{91B020AD-D995-4FF6-BEF2-61003CB54E4E}" srcOrd="0" destOrd="0" presId="urn:microsoft.com/office/officeart/2005/8/layout/hierarchy1"/>
    <dgm:cxn modelId="{8CFA3E47-D343-4CE3-8590-43FEC35A4DF4}" srcId="{FCC8B1A6-C196-4B34-8742-12EB5C4F7B37}" destId="{9AC9979E-1C3A-48B8-B411-D2EEA4752048}" srcOrd="0" destOrd="0" parTransId="{25A3AE26-024B-489F-B324-20839D6BEF98}" sibTransId="{EEB1D01B-3CCA-40A6-9A88-3496A5E634F8}"/>
    <dgm:cxn modelId="{271B046D-BD50-4FF6-BE0D-621425A8CB00}" srcId="{90D4ACBF-B2D6-40BE-BE10-0A311FB0142B}" destId="{D84BB37F-4FA8-42C7-8351-369A8EB02082}" srcOrd="1" destOrd="0" parTransId="{6FD93D4A-3A48-4D9C-8B78-5B603363D600}" sibTransId="{6A29D4DA-D10E-4360-BE46-6AC3DD95086E}"/>
    <dgm:cxn modelId="{99C06AF2-2692-4139-8564-C4EFC17B0B52}" type="presOf" srcId="{8E0D192F-0B5D-4888-85C2-02EB81AB081F}" destId="{90494C24-9A28-49C1-A91A-1C6FD0CC91BC}" srcOrd="0" destOrd="0" presId="urn:microsoft.com/office/officeart/2005/8/layout/hierarchy1"/>
    <dgm:cxn modelId="{8895FE7F-E286-4950-BA8F-190D0D14AA65}" type="presOf" srcId="{F629BABF-7A2E-4C64-B94D-4A2B96BF7FA9}" destId="{2A24B1E1-A1FB-4C7C-AC57-AC71664CD591}" srcOrd="0" destOrd="0" presId="urn:microsoft.com/office/officeart/2005/8/layout/hierarchy1"/>
    <dgm:cxn modelId="{70A54674-BDD8-4051-B26E-8459E8E06F2A}" srcId="{CC5FAEB2-F94F-4749-A4E6-053082DDEA87}" destId="{8FD79E20-09D4-478A-BBD5-8BA08F1590F8}" srcOrd="1" destOrd="0" parTransId="{B39720EE-82EF-48B4-AA90-16889BA259A8}" sibTransId="{FCF1365C-70CA-47D4-90B0-86633E77939C}"/>
    <dgm:cxn modelId="{0E2654EF-8EA5-4D46-9B26-601A060FB947}" type="presOf" srcId="{B94C7553-19A0-4131-8AC5-1E445D21DC8B}" destId="{A3D60968-2B8E-4C89-BD3E-89B8E22B8931}" srcOrd="0" destOrd="0" presId="urn:microsoft.com/office/officeart/2005/8/layout/hierarchy1"/>
    <dgm:cxn modelId="{550FA8E7-F436-4E39-9BE6-EBDEF4CBEBEB}" type="presOf" srcId="{9AC9979E-1C3A-48B8-B411-D2EEA4752048}" destId="{A43AEE96-4BDE-4311-AB18-136FD1E4C4FE}" srcOrd="0" destOrd="0" presId="urn:microsoft.com/office/officeart/2005/8/layout/hierarchy1"/>
    <dgm:cxn modelId="{AFF8FC40-63BF-4C5B-8C68-3DAE31BDA5BE}" type="presOf" srcId="{16C25263-D3BE-42C4-AFD0-1D892C68C51B}" destId="{87DD1A94-8D9D-4F73-A1B9-5E6EF30C9625}" srcOrd="0" destOrd="0" presId="urn:microsoft.com/office/officeart/2005/8/layout/hierarchy1"/>
    <dgm:cxn modelId="{849F594B-E639-4DAA-8BF8-53806768202E}" type="presOf" srcId="{D9DC5429-B6E1-4D11-AF4E-E7F03558D262}" destId="{596F0743-A9E1-4402-A706-661B9880CEB3}" srcOrd="0" destOrd="0" presId="urn:microsoft.com/office/officeart/2005/8/layout/hierarchy1"/>
    <dgm:cxn modelId="{6224F88C-1117-4F56-B7AF-5B5DEE68DAA1}" type="presOf" srcId="{A1D9333D-7753-436B-B001-38EC4E7E3764}" destId="{E277D825-903E-4125-943F-82C8DF8AA2F0}" srcOrd="0" destOrd="0" presId="urn:microsoft.com/office/officeart/2005/8/layout/hierarchy1"/>
    <dgm:cxn modelId="{5600E12F-0732-407C-AB43-D8B0119AA524}" type="presOf" srcId="{8FD79E20-09D4-478A-BBD5-8BA08F1590F8}" destId="{92E87B8C-20D6-40AD-8DF8-B0DB66B1F111}" srcOrd="0" destOrd="0" presId="urn:microsoft.com/office/officeart/2005/8/layout/hierarchy1"/>
    <dgm:cxn modelId="{368CD398-CDCF-4922-90B7-0349F0EB72C8}" type="presOf" srcId="{A7E334B7-45BA-49B4-9006-0478245ACACF}" destId="{E7396A29-5F16-445F-9886-FFFE8B09C8EA}" srcOrd="0" destOrd="0" presId="urn:microsoft.com/office/officeart/2005/8/layout/hierarchy1"/>
    <dgm:cxn modelId="{C5B2EE4E-7BAB-4082-9932-030CB558AA9D}" type="presOf" srcId="{0747B5E5-88D2-4F97-9B2E-4BEAA550BEBC}" destId="{E60EB4F4-E2AE-44C2-A5FA-57194C7DA55B}" srcOrd="0" destOrd="0" presId="urn:microsoft.com/office/officeart/2005/8/layout/hierarchy1"/>
    <dgm:cxn modelId="{78F3D46F-3731-45D7-BD9E-E5EC4BA73A49}" srcId="{CC5FAEB2-F94F-4749-A4E6-053082DDEA87}" destId="{A1D9333D-7753-436B-B001-38EC4E7E3764}" srcOrd="0" destOrd="0" parTransId="{3962D2B3-65E7-4BED-91E6-273552E279F6}" sibTransId="{018DCC0F-DAC9-4F6B-9EE2-DBAFD6ADA722}"/>
    <dgm:cxn modelId="{E052E299-2103-4099-9F51-81EF6B2D0D5B}" srcId="{8E0D192F-0B5D-4888-85C2-02EB81AB081F}" destId="{8356D03B-D8A8-49C4-ACE7-ECD8EFA12E78}" srcOrd="1" destOrd="0" parTransId="{E264B235-48EC-48CF-A2A9-34F928AFFF9E}" sibTransId="{E65E3044-8FE1-4594-972C-9A39CD4885D6}"/>
    <dgm:cxn modelId="{D9B3B12E-D6EE-4B43-B40E-A68A8EFAA392}" type="presOf" srcId="{3962D2B3-65E7-4BED-91E6-273552E279F6}" destId="{F67C0E86-0147-4AAF-8242-337A670CF305}" srcOrd="0" destOrd="0" presId="urn:microsoft.com/office/officeart/2005/8/layout/hierarchy1"/>
    <dgm:cxn modelId="{544C8462-F055-442C-8F60-93D6C8A295E5}" type="presOf" srcId="{B39720EE-82EF-48B4-AA90-16889BA259A8}" destId="{D6E5AA9B-6137-4957-9F4F-1CCF2EF78C2B}" srcOrd="0" destOrd="0" presId="urn:microsoft.com/office/officeart/2005/8/layout/hierarchy1"/>
    <dgm:cxn modelId="{7E81843C-BDDD-41C9-81D0-9E340DA83303}" srcId="{A7E334B7-45BA-49B4-9006-0478245ACACF}" destId="{8E0D192F-0B5D-4888-85C2-02EB81AB081F}" srcOrd="0" destOrd="0" parTransId="{9369643D-1F1C-41E8-8061-8B6498573663}" sibTransId="{39F9A0D3-1C9E-427A-A3F6-988319008BC4}"/>
    <dgm:cxn modelId="{A4B049C4-42E0-4EA8-B04E-F668C330BE2A}" type="presOf" srcId="{433E58A5-3BFF-4F81-8E66-A6E9B2AB4BC2}" destId="{5214647A-AF87-4EB5-9407-B27028527209}" srcOrd="0" destOrd="0" presId="urn:microsoft.com/office/officeart/2005/8/layout/hierarchy1"/>
    <dgm:cxn modelId="{66776B5C-9027-4317-9CC9-6FAD11E809BB}" srcId="{FCC8B1A6-C196-4B34-8742-12EB5C4F7B37}" destId="{CC5FAEB2-F94F-4749-A4E6-053082DDEA87}" srcOrd="1" destOrd="0" parTransId="{27CDBADF-7FED-4CA4-8184-6306A99A4EF3}" sibTransId="{3B39FDBA-A041-4E32-9D28-A97CE8E79032}"/>
    <dgm:cxn modelId="{63EE8CD4-634B-45E7-BDA8-B1B72CF18C8A}" type="presOf" srcId="{D84BB37F-4FA8-42C7-8351-369A8EB02082}" destId="{E319949F-A2B7-444D-B1C6-C70E71F63A49}" srcOrd="0" destOrd="0" presId="urn:microsoft.com/office/officeart/2005/8/layout/hierarchy1"/>
    <dgm:cxn modelId="{23AF738A-A149-4C85-BC0C-4973920AFF4B}" srcId="{9AC9979E-1C3A-48B8-B411-D2EEA4752048}" destId="{B94C7553-19A0-4131-8AC5-1E445D21DC8B}" srcOrd="1" destOrd="0" parTransId="{8A5564F9-56FE-4F4D-8D38-A2B5DBCAE7B0}" sibTransId="{E4390CF4-9A8B-45E6-9F79-41F43DED5A7F}"/>
    <dgm:cxn modelId="{0D46D423-39C8-4F69-955E-789E072FA9B8}" type="presOf" srcId="{E264B235-48EC-48CF-A2A9-34F928AFFF9E}" destId="{2BCB4666-7BAF-438B-ACE0-A9CAB234A999}" srcOrd="0" destOrd="0" presId="urn:microsoft.com/office/officeart/2005/8/layout/hierarchy1"/>
    <dgm:cxn modelId="{D19EA17C-2ED2-4DA0-BEBE-2438CEC15448}" srcId="{9AC9979E-1C3A-48B8-B411-D2EEA4752048}" destId="{90D4ACBF-B2D6-40BE-BE10-0A311FB0142B}" srcOrd="0" destOrd="0" parTransId="{F629BABF-7A2E-4C64-B94D-4A2B96BF7FA9}" sibTransId="{842D95BF-D798-4CE4-99FC-04F27F484DDA}"/>
    <dgm:cxn modelId="{F8DEE5B8-1D89-4BDF-B278-DF5F2DD4D543}" type="presOf" srcId="{01A94621-02E4-4D07-9321-645177F9FD59}" destId="{540EE638-BC6B-4E90-8417-283A790AC516}" srcOrd="0" destOrd="0" presId="urn:microsoft.com/office/officeart/2005/8/layout/hierarchy1"/>
    <dgm:cxn modelId="{3CD490F9-AE43-4B87-BFCC-670BFE6A6E64}" type="presOf" srcId="{6FD93D4A-3A48-4D9C-8B78-5B603363D600}" destId="{C0271879-61A6-48CF-94E0-D9D7D37248CB}" srcOrd="0" destOrd="0" presId="urn:microsoft.com/office/officeart/2005/8/layout/hierarchy1"/>
    <dgm:cxn modelId="{32825E7E-AB26-465F-A03B-39F92D9E14D2}" srcId="{90D4ACBF-B2D6-40BE-BE10-0A311FB0142B}" destId="{433E58A5-3BFF-4F81-8E66-A6E9B2AB4BC2}" srcOrd="0" destOrd="0" parTransId="{01A94621-02E4-4D07-9321-645177F9FD59}" sibTransId="{D0240FC9-78DB-4437-808F-09193EC9BE72}"/>
    <dgm:cxn modelId="{E40A8FE6-5FC2-4FD1-893F-AEFF519E269A}" type="presOf" srcId="{A4466090-D0E7-46BA-92D5-87D7E2304FC3}" destId="{C05CB209-D299-456E-B4F3-5126324CE4B6}" srcOrd="0" destOrd="0" presId="urn:microsoft.com/office/officeart/2005/8/layout/hierarchy1"/>
    <dgm:cxn modelId="{DADD3F09-695C-43E3-A870-12F21195844B}" type="presOf" srcId="{90D4ACBF-B2D6-40BE-BE10-0A311FB0142B}" destId="{082264C8-0893-486B-B6AA-1C45BAA0D889}" srcOrd="0" destOrd="0" presId="urn:microsoft.com/office/officeart/2005/8/layout/hierarchy1"/>
    <dgm:cxn modelId="{C4CEEA1E-D23E-4177-AB00-76BE8BF673DD}" srcId="{8E0D192F-0B5D-4888-85C2-02EB81AB081F}" destId="{FCC8B1A6-C196-4B34-8742-12EB5C4F7B37}" srcOrd="0" destOrd="0" parTransId="{FDD13747-F2AE-4B07-92F5-BBB20AA73714}" sibTransId="{B4423127-2549-4087-BA8C-372507A7CFE6}"/>
    <dgm:cxn modelId="{2680A762-2D1A-46CD-A344-73519A5CD1C5}" type="presOf" srcId="{CC5FAEB2-F94F-4749-A4E6-053082DDEA87}" destId="{991DB40B-3FCD-4E6E-BF55-E57B4EABA010}" srcOrd="0" destOrd="0" presId="urn:microsoft.com/office/officeart/2005/8/layout/hierarchy1"/>
    <dgm:cxn modelId="{6BD5AD56-A82B-4F36-8279-C5B9693A4BEE}" srcId="{8356D03B-D8A8-49C4-ACE7-ECD8EFA12E78}" destId="{0F79D19A-75EC-4EFE-BD3E-B4FDDC226B8C}" srcOrd="0" destOrd="0" parTransId="{A4466090-D0E7-46BA-92D5-87D7E2304FC3}" sibTransId="{CD21BD07-8776-4275-A363-069AABBB2D0F}"/>
    <dgm:cxn modelId="{00B2245B-1304-481B-B58D-254FF57BBD13}" srcId="{8356D03B-D8A8-49C4-ACE7-ECD8EFA12E78}" destId="{0747B5E5-88D2-4F97-9B2E-4BEAA550BEBC}" srcOrd="1" destOrd="0" parTransId="{D9DC5429-B6E1-4D11-AF4E-E7F03558D262}" sibTransId="{808F1A23-990D-4C93-A046-08B3C30DB4CE}"/>
    <dgm:cxn modelId="{E2D05CD9-5FD9-49A7-9C59-A23A3328BA11}" type="presOf" srcId="{27CDBADF-7FED-4CA4-8184-6306A99A4EF3}" destId="{94A63669-822D-4EBF-AD58-60E83358E104}" srcOrd="0" destOrd="0" presId="urn:microsoft.com/office/officeart/2005/8/layout/hierarchy1"/>
    <dgm:cxn modelId="{83BAD53F-BCB2-4EEF-A481-2CA830282258}" srcId="{CC5FAEB2-F94F-4749-A4E6-053082DDEA87}" destId="{16C25263-D3BE-42C4-AFD0-1D892C68C51B}" srcOrd="2" destOrd="0" parTransId="{5A15D90D-5E01-4578-B58C-17B2677AEF90}" sibTransId="{FB77A8AF-D386-4374-9F86-74EDDDD99582}"/>
    <dgm:cxn modelId="{A2BB43E7-6F73-4FCD-833A-740F9A81C66D}" type="presOf" srcId="{8A5564F9-56FE-4F4D-8D38-A2B5DBCAE7B0}" destId="{DF970D93-059D-4FCA-B0BF-7F2472360F67}" srcOrd="0" destOrd="0" presId="urn:microsoft.com/office/officeart/2005/8/layout/hierarchy1"/>
    <dgm:cxn modelId="{0808CEFB-4F51-4F82-BAFC-93CCBE7C1421}" type="presOf" srcId="{FDD13747-F2AE-4B07-92F5-BBB20AA73714}" destId="{24C0D0E4-13E9-40A9-91AD-CADB9D589B9E}" srcOrd="0" destOrd="0" presId="urn:microsoft.com/office/officeart/2005/8/layout/hierarchy1"/>
    <dgm:cxn modelId="{B90F232F-0494-4992-8FDB-74F2949BC844}" type="presParOf" srcId="{E7396A29-5F16-445F-9886-FFFE8B09C8EA}" destId="{F12BB917-0B64-4378-B693-77E4D69CA2ED}" srcOrd="0" destOrd="0" presId="urn:microsoft.com/office/officeart/2005/8/layout/hierarchy1"/>
    <dgm:cxn modelId="{4790E8F7-73E2-4D1B-BD1A-B24CE2188553}" type="presParOf" srcId="{F12BB917-0B64-4378-B693-77E4D69CA2ED}" destId="{2E0F33BB-682F-4386-A53E-CB9340F9BD84}" srcOrd="0" destOrd="0" presId="urn:microsoft.com/office/officeart/2005/8/layout/hierarchy1"/>
    <dgm:cxn modelId="{C9ABB1D5-DDB9-40C8-8DA4-2C1406084DA8}" type="presParOf" srcId="{2E0F33BB-682F-4386-A53E-CB9340F9BD84}" destId="{FF3EBAA7-0416-4373-BFD3-4385BE3ED7AA}" srcOrd="0" destOrd="0" presId="urn:microsoft.com/office/officeart/2005/8/layout/hierarchy1"/>
    <dgm:cxn modelId="{AA87C1F9-7638-42E0-837C-34F563DB09E3}" type="presParOf" srcId="{2E0F33BB-682F-4386-A53E-CB9340F9BD84}" destId="{90494C24-9A28-49C1-A91A-1C6FD0CC91BC}" srcOrd="1" destOrd="0" presId="urn:microsoft.com/office/officeart/2005/8/layout/hierarchy1"/>
    <dgm:cxn modelId="{6C99BD15-1F8D-4C06-9B9C-C364DA5F761B}" type="presParOf" srcId="{F12BB917-0B64-4378-B693-77E4D69CA2ED}" destId="{0F3590C1-94A4-4F09-B9FF-DEC513719891}" srcOrd="1" destOrd="0" presId="urn:microsoft.com/office/officeart/2005/8/layout/hierarchy1"/>
    <dgm:cxn modelId="{40F9943D-F8EF-41D3-99CF-F15454C8B9FB}" type="presParOf" srcId="{0F3590C1-94A4-4F09-B9FF-DEC513719891}" destId="{24C0D0E4-13E9-40A9-91AD-CADB9D589B9E}" srcOrd="0" destOrd="0" presId="urn:microsoft.com/office/officeart/2005/8/layout/hierarchy1"/>
    <dgm:cxn modelId="{83E0DBD6-A76E-48AF-9E84-F5529232FB11}" type="presParOf" srcId="{0F3590C1-94A4-4F09-B9FF-DEC513719891}" destId="{93FF5096-B750-4A16-9609-0DA106C6B45E}" srcOrd="1" destOrd="0" presId="urn:microsoft.com/office/officeart/2005/8/layout/hierarchy1"/>
    <dgm:cxn modelId="{B8D9D0EA-8D73-4473-B914-98C4D5536A34}" type="presParOf" srcId="{93FF5096-B750-4A16-9609-0DA106C6B45E}" destId="{1C6BB3D7-E855-48DE-910A-2F4175179C47}" srcOrd="0" destOrd="0" presId="urn:microsoft.com/office/officeart/2005/8/layout/hierarchy1"/>
    <dgm:cxn modelId="{D8CF9B82-E1BB-4EE9-9A31-EE8C1D0DFA5B}" type="presParOf" srcId="{1C6BB3D7-E855-48DE-910A-2F4175179C47}" destId="{A9C7EA54-4EFC-4A0F-B528-28D5E945894A}" srcOrd="0" destOrd="0" presId="urn:microsoft.com/office/officeart/2005/8/layout/hierarchy1"/>
    <dgm:cxn modelId="{ECAC0E7A-A4AB-4E39-B161-50B56A0644CF}" type="presParOf" srcId="{1C6BB3D7-E855-48DE-910A-2F4175179C47}" destId="{5DD26D07-3B36-4595-BEA0-6C25DF1A5FAE}" srcOrd="1" destOrd="0" presId="urn:microsoft.com/office/officeart/2005/8/layout/hierarchy1"/>
    <dgm:cxn modelId="{FCFB0A43-992A-4A4D-9CA2-3D4A9949928F}" type="presParOf" srcId="{93FF5096-B750-4A16-9609-0DA106C6B45E}" destId="{474FBFE3-F722-4859-BB94-5F0E60C5ADCA}" srcOrd="1" destOrd="0" presId="urn:microsoft.com/office/officeart/2005/8/layout/hierarchy1"/>
    <dgm:cxn modelId="{1C98852C-3124-470C-AF95-49A8FE2A57B3}" type="presParOf" srcId="{474FBFE3-F722-4859-BB94-5F0E60C5ADCA}" destId="{9C51C933-C94C-4AE6-97F1-B0A259A60F44}" srcOrd="0" destOrd="0" presId="urn:microsoft.com/office/officeart/2005/8/layout/hierarchy1"/>
    <dgm:cxn modelId="{37418B2C-B291-4E86-85A6-3A385BA06506}" type="presParOf" srcId="{474FBFE3-F722-4859-BB94-5F0E60C5ADCA}" destId="{0CF2AE47-56AF-4A1D-A3FC-7A73905D2241}" srcOrd="1" destOrd="0" presId="urn:microsoft.com/office/officeart/2005/8/layout/hierarchy1"/>
    <dgm:cxn modelId="{604A4F92-AFF9-4272-B9A7-EDE843D8600C}" type="presParOf" srcId="{0CF2AE47-56AF-4A1D-A3FC-7A73905D2241}" destId="{4701AED4-6EC3-4A01-99D7-ABD978D7896B}" srcOrd="0" destOrd="0" presId="urn:microsoft.com/office/officeart/2005/8/layout/hierarchy1"/>
    <dgm:cxn modelId="{89871374-3B79-40CF-9005-2D400592B9CD}" type="presParOf" srcId="{4701AED4-6EC3-4A01-99D7-ABD978D7896B}" destId="{06028CEF-9A88-40E4-ADE0-AFB69DC9FE94}" srcOrd="0" destOrd="0" presId="urn:microsoft.com/office/officeart/2005/8/layout/hierarchy1"/>
    <dgm:cxn modelId="{ECCF4F8C-5970-4B22-B911-64DAE3FF1EA8}" type="presParOf" srcId="{4701AED4-6EC3-4A01-99D7-ABD978D7896B}" destId="{A43AEE96-4BDE-4311-AB18-136FD1E4C4FE}" srcOrd="1" destOrd="0" presId="urn:microsoft.com/office/officeart/2005/8/layout/hierarchy1"/>
    <dgm:cxn modelId="{8AE4E827-6434-41F8-B9D7-3D6AAC43E7BC}" type="presParOf" srcId="{0CF2AE47-56AF-4A1D-A3FC-7A73905D2241}" destId="{A96CDDDC-2E0E-4290-9554-256F4A2D87DC}" srcOrd="1" destOrd="0" presId="urn:microsoft.com/office/officeart/2005/8/layout/hierarchy1"/>
    <dgm:cxn modelId="{8B2B99C5-4CA9-4E47-9542-1275CB73E777}" type="presParOf" srcId="{A96CDDDC-2E0E-4290-9554-256F4A2D87DC}" destId="{2A24B1E1-A1FB-4C7C-AC57-AC71664CD591}" srcOrd="0" destOrd="0" presId="urn:microsoft.com/office/officeart/2005/8/layout/hierarchy1"/>
    <dgm:cxn modelId="{E1F11348-79E0-4BF6-8BE2-D32C465EFED2}" type="presParOf" srcId="{A96CDDDC-2E0E-4290-9554-256F4A2D87DC}" destId="{7A25CB80-2B50-400A-A207-A362C7422A62}" srcOrd="1" destOrd="0" presId="urn:microsoft.com/office/officeart/2005/8/layout/hierarchy1"/>
    <dgm:cxn modelId="{E6546B98-EFA3-47ED-8FE2-73AEAC5E57CA}" type="presParOf" srcId="{7A25CB80-2B50-400A-A207-A362C7422A62}" destId="{31E09257-E368-494A-B747-580EE7CE5436}" srcOrd="0" destOrd="0" presId="urn:microsoft.com/office/officeart/2005/8/layout/hierarchy1"/>
    <dgm:cxn modelId="{EDA913AB-F657-45D6-8B54-476F06ED6737}" type="presParOf" srcId="{31E09257-E368-494A-B747-580EE7CE5436}" destId="{84B3A93A-10EA-4F68-A8DD-C1EDF851FE1D}" srcOrd="0" destOrd="0" presId="urn:microsoft.com/office/officeart/2005/8/layout/hierarchy1"/>
    <dgm:cxn modelId="{F44E2A0C-A33D-4909-A8DA-D36BFB7D7AC3}" type="presParOf" srcId="{31E09257-E368-494A-B747-580EE7CE5436}" destId="{082264C8-0893-486B-B6AA-1C45BAA0D889}" srcOrd="1" destOrd="0" presId="urn:microsoft.com/office/officeart/2005/8/layout/hierarchy1"/>
    <dgm:cxn modelId="{8074ECA5-EB3E-470A-98E9-119BB2848520}" type="presParOf" srcId="{7A25CB80-2B50-400A-A207-A362C7422A62}" destId="{77FB6DAA-7A54-499A-A869-FB5A3CF3FE03}" srcOrd="1" destOrd="0" presId="urn:microsoft.com/office/officeart/2005/8/layout/hierarchy1"/>
    <dgm:cxn modelId="{5E9B6666-9B6B-4D58-A9E1-0345F10F11A9}" type="presParOf" srcId="{77FB6DAA-7A54-499A-A869-FB5A3CF3FE03}" destId="{540EE638-BC6B-4E90-8417-283A790AC516}" srcOrd="0" destOrd="0" presId="urn:microsoft.com/office/officeart/2005/8/layout/hierarchy1"/>
    <dgm:cxn modelId="{A68AAA03-2E44-49C0-9A7B-6F35FCE50A25}" type="presParOf" srcId="{77FB6DAA-7A54-499A-A869-FB5A3CF3FE03}" destId="{37BF1F7C-9739-4D92-A6A5-93D9CFD2EC32}" srcOrd="1" destOrd="0" presId="urn:microsoft.com/office/officeart/2005/8/layout/hierarchy1"/>
    <dgm:cxn modelId="{B3E77BDC-26D5-416C-BF28-AC860BF42B11}" type="presParOf" srcId="{37BF1F7C-9739-4D92-A6A5-93D9CFD2EC32}" destId="{DADF95CE-F1EC-425B-9730-036A0CDBF6B1}" srcOrd="0" destOrd="0" presId="urn:microsoft.com/office/officeart/2005/8/layout/hierarchy1"/>
    <dgm:cxn modelId="{3DC82B0F-EB86-4CA8-A6CA-34ACA5F46C9A}" type="presParOf" srcId="{DADF95CE-F1EC-425B-9730-036A0CDBF6B1}" destId="{B9C060CC-9224-4CF2-A4DF-B587C4D9A10E}" srcOrd="0" destOrd="0" presId="urn:microsoft.com/office/officeart/2005/8/layout/hierarchy1"/>
    <dgm:cxn modelId="{5733A00A-AAF1-4B73-B5CF-0E3796CEBB03}" type="presParOf" srcId="{DADF95CE-F1EC-425B-9730-036A0CDBF6B1}" destId="{5214647A-AF87-4EB5-9407-B27028527209}" srcOrd="1" destOrd="0" presId="urn:microsoft.com/office/officeart/2005/8/layout/hierarchy1"/>
    <dgm:cxn modelId="{48EB6207-DC80-44FB-BF7B-1ACE9B6371F3}" type="presParOf" srcId="{37BF1F7C-9739-4D92-A6A5-93D9CFD2EC32}" destId="{CB4A515F-F519-4214-A8A5-D3067FA512E0}" srcOrd="1" destOrd="0" presId="urn:microsoft.com/office/officeart/2005/8/layout/hierarchy1"/>
    <dgm:cxn modelId="{003F408A-5B82-43FD-ABEC-025C553BE345}" type="presParOf" srcId="{77FB6DAA-7A54-499A-A869-FB5A3CF3FE03}" destId="{C0271879-61A6-48CF-94E0-D9D7D37248CB}" srcOrd="2" destOrd="0" presId="urn:microsoft.com/office/officeart/2005/8/layout/hierarchy1"/>
    <dgm:cxn modelId="{F6F38CC5-26B5-46F5-8DB1-56A274965253}" type="presParOf" srcId="{77FB6DAA-7A54-499A-A869-FB5A3CF3FE03}" destId="{3764BEDA-5489-4B56-B19F-6A2D3AB4E455}" srcOrd="3" destOrd="0" presId="urn:microsoft.com/office/officeart/2005/8/layout/hierarchy1"/>
    <dgm:cxn modelId="{9390FABC-14D6-4CBC-8EA2-701AEC9E8A07}" type="presParOf" srcId="{3764BEDA-5489-4B56-B19F-6A2D3AB4E455}" destId="{CA60F208-FBA1-4B22-B78C-176F2B39105C}" srcOrd="0" destOrd="0" presId="urn:microsoft.com/office/officeart/2005/8/layout/hierarchy1"/>
    <dgm:cxn modelId="{978B9DB6-E3C7-4FF2-92CE-0771F36D1B82}" type="presParOf" srcId="{CA60F208-FBA1-4B22-B78C-176F2B39105C}" destId="{8BA16749-61A1-4C95-8D3B-E64C8B2A4876}" srcOrd="0" destOrd="0" presId="urn:microsoft.com/office/officeart/2005/8/layout/hierarchy1"/>
    <dgm:cxn modelId="{6B10782A-8B5B-44B8-84AA-05BC494135FC}" type="presParOf" srcId="{CA60F208-FBA1-4B22-B78C-176F2B39105C}" destId="{E319949F-A2B7-444D-B1C6-C70E71F63A49}" srcOrd="1" destOrd="0" presId="urn:microsoft.com/office/officeart/2005/8/layout/hierarchy1"/>
    <dgm:cxn modelId="{3C0E51D5-51EE-479E-B210-569EDEE4BA16}" type="presParOf" srcId="{3764BEDA-5489-4B56-B19F-6A2D3AB4E455}" destId="{69C7895D-40D6-407B-90FA-A90F7ACFE60A}" srcOrd="1" destOrd="0" presId="urn:microsoft.com/office/officeart/2005/8/layout/hierarchy1"/>
    <dgm:cxn modelId="{6259BBF6-CF5E-462D-BE08-83FFFBFD3F95}" type="presParOf" srcId="{A96CDDDC-2E0E-4290-9554-256F4A2D87DC}" destId="{DF970D93-059D-4FCA-B0BF-7F2472360F67}" srcOrd="2" destOrd="0" presId="urn:microsoft.com/office/officeart/2005/8/layout/hierarchy1"/>
    <dgm:cxn modelId="{66C0C79C-EF35-48ED-A482-DF159F34A951}" type="presParOf" srcId="{A96CDDDC-2E0E-4290-9554-256F4A2D87DC}" destId="{CD3ED057-ADC0-48FC-81F6-67FD88A5C7D0}" srcOrd="3" destOrd="0" presId="urn:microsoft.com/office/officeart/2005/8/layout/hierarchy1"/>
    <dgm:cxn modelId="{86C7B384-16A1-490E-9E86-798B27DCA1F3}" type="presParOf" srcId="{CD3ED057-ADC0-48FC-81F6-67FD88A5C7D0}" destId="{665452FC-E3D2-484C-B7BB-E21125B0450B}" srcOrd="0" destOrd="0" presId="urn:microsoft.com/office/officeart/2005/8/layout/hierarchy1"/>
    <dgm:cxn modelId="{19583D73-482B-4C31-8A66-99A47386E613}" type="presParOf" srcId="{665452FC-E3D2-484C-B7BB-E21125B0450B}" destId="{9234A338-9C2B-454F-972D-4AE63FF9FD27}" srcOrd="0" destOrd="0" presId="urn:microsoft.com/office/officeart/2005/8/layout/hierarchy1"/>
    <dgm:cxn modelId="{7AFAE540-A279-48F8-A798-99A81A675E3E}" type="presParOf" srcId="{665452FC-E3D2-484C-B7BB-E21125B0450B}" destId="{A3D60968-2B8E-4C89-BD3E-89B8E22B8931}" srcOrd="1" destOrd="0" presId="urn:microsoft.com/office/officeart/2005/8/layout/hierarchy1"/>
    <dgm:cxn modelId="{6575BAA2-AF1B-4581-9DE0-7BE48CD82029}" type="presParOf" srcId="{CD3ED057-ADC0-48FC-81F6-67FD88A5C7D0}" destId="{245CD8FA-4514-4539-8E3D-7FA6285ECE89}" srcOrd="1" destOrd="0" presId="urn:microsoft.com/office/officeart/2005/8/layout/hierarchy1"/>
    <dgm:cxn modelId="{91FD2976-5263-4AF1-A417-01BA91E6EC04}" type="presParOf" srcId="{474FBFE3-F722-4859-BB94-5F0E60C5ADCA}" destId="{94A63669-822D-4EBF-AD58-60E83358E104}" srcOrd="2" destOrd="0" presId="urn:microsoft.com/office/officeart/2005/8/layout/hierarchy1"/>
    <dgm:cxn modelId="{E5378DC8-CB6C-4EFF-9D98-15C18910B600}" type="presParOf" srcId="{474FBFE3-F722-4859-BB94-5F0E60C5ADCA}" destId="{945897E2-B95B-4E36-9D1D-7BA80BBA22BB}" srcOrd="3" destOrd="0" presId="urn:microsoft.com/office/officeart/2005/8/layout/hierarchy1"/>
    <dgm:cxn modelId="{856652D5-6F41-4217-BC1E-943FBB800826}" type="presParOf" srcId="{945897E2-B95B-4E36-9D1D-7BA80BBA22BB}" destId="{9A1356B3-4207-4F12-9141-EB7B78B62722}" srcOrd="0" destOrd="0" presId="urn:microsoft.com/office/officeart/2005/8/layout/hierarchy1"/>
    <dgm:cxn modelId="{83465C9A-A3B6-48D6-ABE0-A8BA2BA59B43}" type="presParOf" srcId="{9A1356B3-4207-4F12-9141-EB7B78B62722}" destId="{DF32B039-AAD7-4412-A9A7-D279EE48BB8E}" srcOrd="0" destOrd="0" presId="urn:microsoft.com/office/officeart/2005/8/layout/hierarchy1"/>
    <dgm:cxn modelId="{FF031E11-E37E-4CA0-AC87-6EF55378FBE3}" type="presParOf" srcId="{9A1356B3-4207-4F12-9141-EB7B78B62722}" destId="{991DB40B-3FCD-4E6E-BF55-E57B4EABA010}" srcOrd="1" destOrd="0" presId="urn:microsoft.com/office/officeart/2005/8/layout/hierarchy1"/>
    <dgm:cxn modelId="{C866BF73-77E7-4036-90EC-2F0A85EC4703}" type="presParOf" srcId="{945897E2-B95B-4E36-9D1D-7BA80BBA22BB}" destId="{45FE904E-4115-44AF-992C-10A8B11C59F2}" srcOrd="1" destOrd="0" presId="urn:microsoft.com/office/officeart/2005/8/layout/hierarchy1"/>
    <dgm:cxn modelId="{1EFD1682-F834-45DD-80AB-460E63C4D6A4}" type="presParOf" srcId="{45FE904E-4115-44AF-992C-10A8B11C59F2}" destId="{F67C0E86-0147-4AAF-8242-337A670CF305}" srcOrd="0" destOrd="0" presId="urn:microsoft.com/office/officeart/2005/8/layout/hierarchy1"/>
    <dgm:cxn modelId="{A9752A6F-79A7-45D8-80AD-D39E7339088A}" type="presParOf" srcId="{45FE904E-4115-44AF-992C-10A8B11C59F2}" destId="{CA5427B7-C8ED-4AC2-A07F-E90D81BB3D7C}" srcOrd="1" destOrd="0" presId="urn:microsoft.com/office/officeart/2005/8/layout/hierarchy1"/>
    <dgm:cxn modelId="{0E29AE7B-C539-4537-9FC6-972883A7E3F9}" type="presParOf" srcId="{CA5427B7-C8ED-4AC2-A07F-E90D81BB3D7C}" destId="{0E143506-AAE3-4B49-A5B5-F77F999843D7}" srcOrd="0" destOrd="0" presId="urn:microsoft.com/office/officeart/2005/8/layout/hierarchy1"/>
    <dgm:cxn modelId="{5DC629CC-6447-4C76-8A8D-8AC187A2DF08}" type="presParOf" srcId="{0E143506-AAE3-4B49-A5B5-F77F999843D7}" destId="{F39BFFFC-891F-4A02-BC18-357716D13BF9}" srcOrd="0" destOrd="0" presId="urn:microsoft.com/office/officeart/2005/8/layout/hierarchy1"/>
    <dgm:cxn modelId="{B4486D29-74EF-43B7-87B1-2DCD5C384EB0}" type="presParOf" srcId="{0E143506-AAE3-4B49-A5B5-F77F999843D7}" destId="{E277D825-903E-4125-943F-82C8DF8AA2F0}" srcOrd="1" destOrd="0" presId="urn:microsoft.com/office/officeart/2005/8/layout/hierarchy1"/>
    <dgm:cxn modelId="{4F5C797F-D023-43F0-AE5D-4A2994270F68}" type="presParOf" srcId="{CA5427B7-C8ED-4AC2-A07F-E90D81BB3D7C}" destId="{ACE36928-53E1-4E93-A5C9-1DD379F7F0E9}" srcOrd="1" destOrd="0" presId="urn:microsoft.com/office/officeart/2005/8/layout/hierarchy1"/>
    <dgm:cxn modelId="{18929C9B-722C-41BE-8B0E-6EAF5870BAA3}" type="presParOf" srcId="{45FE904E-4115-44AF-992C-10A8B11C59F2}" destId="{D6E5AA9B-6137-4957-9F4F-1CCF2EF78C2B}" srcOrd="2" destOrd="0" presId="urn:microsoft.com/office/officeart/2005/8/layout/hierarchy1"/>
    <dgm:cxn modelId="{2F6E77C9-D1BA-4FF9-A53B-9D57C006664A}" type="presParOf" srcId="{45FE904E-4115-44AF-992C-10A8B11C59F2}" destId="{6C1C8971-192A-42E7-A0B3-AF6DCDFC7ADB}" srcOrd="3" destOrd="0" presId="urn:microsoft.com/office/officeart/2005/8/layout/hierarchy1"/>
    <dgm:cxn modelId="{1F48CF4F-4048-4C5F-98A4-5DCB147D095B}" type="presParOf" srcId="{6C1C8971-192A-42E7-A0B3-AF6DCDFC7ADB}" destId="{B2CBB9E2-594C-459E-93B5-E3E5BAE3568F}" srcOrd="0" destOrd="0" presId="urn:microsoft.com/office/officeart/2005/8/layout/hierarchy1"/>
    <dgm:cxn modelId="{36C672C3-43C8-4B11-91D4-0D90645DDFC6}" type="presParOf" srcId="{B2CBB9E2-594C-459E-93B5-E3E5BAE3568F}" destId="{EA59AE25-55B2-482D-8C34-D0075E51EC9A}" srcOrd="0" destOrd="0" presId="urn:microsoft.com/office/officeart/2005/8/layout/hierarchy1"/>
    <dgm:cxn modelId="{AC4386C2-A61B-435B-89FA-01B26EAC827A}" type="presParOf" srcId="{B2CBB9E2-594C-459E-93B5-E3E5BAE3568F}" destId="{92E87B8C-20D6-40AD-8DF8-B0DB66B1F111}" srcOrd="1" destOrd="0" presId="urn:microsoft.com/office/officeart/2005/8/layout/hierarchy1"/>
    <dgm:cxn modelId="{74DE0C9F-7575-4F9F-AC8C-634D687DB32C}" type="presParOf" srcId="{6C1C8971-192A-42E7-A0B3-AF6DCDFC7ADB}" destId="{5659A872-6B71-4F72-AF5A-2CF02FB95968}" srcOrd="1" destOrd="0" presId="urn:microsoft.com/office/officeart/2005/8/layout/hierarchy1"/>
    <dgm:cxn modelId="{F7298DE0-2614-4554-83A2-447C0657D118}" type="presParOf" srcId="{45FE904E-4115-44AF-992C-10A8B11C59F2}" destId="{1EBD994C-ED15-4A0F-99B6-8A5AE216DE55}" srcOrd="4" destOrd="0" presId="urn:microsoft.com/office/officeart/2005/8/layout/hierarchy1"/>
    <dgm:cxn modelId="{E1A2B2FA-D07C-4708-AF5C-2A9C79E11540}" type="presParOf" srcId="{45FE904E-4115-44AF-992C-10A8B11C59F2}" destId="{68407E50-B601-4734-86BB-F2E1CB381F14}" srcOrd="5" destOrd="0" presId="urn:microsoft.com/office/officeart/2005/8/layout/hierarchy1"/>
    <dgm:cxn modelId="{D91D210F-1479-4DB0-B992-7D995A1549D4}" type="presParOf" srcId="{68407E50-B601-4734-86BB-F2E1CB381F14}" destId="{AAAEEC68-4DFF-43DD-BC87-17D83BA9A1BE}" srcOrd="0" destOrd="0" presId="urn:microsoft.com/office/officeart/2005/8/layout/hierarchy1"/>
    <dgm:cxn modelId="{C9B421F1-48A7-4739-AD1B-9EB9700F7E48}" type="presParOf" srcId="{AAAEEC68-4DFF-43DD-BC87-17D83BA9A1BE}" destId="{2B334393-0423-4432-9BDB-02D0814C0FD8}" srcOrd="0" destOrd="0" presId="urn:microsoft.com/office/officeart/2005/8/layout/hierarchy1"/>
    <dgm:cxn modelId="{F885B5F8-22A9-4704-8D72-9A2830B06690}" type="presParOf" srcId="{AAAEEC68-4DFF-43DD-BC87-17D83BA9A1BE}" destId="{87DD1A94-8D9D-4F73-A1B9-5E6EF30C9625}" srcOrd="1" destOrd="0" presId="urn:microsoft.com/office/officeart/2005/8/layout/hierarchy1"/>
    <dgm:cxn modelId="{E976EC06-14FA-4E82-957E-BCDFF740610D}" type="presParOf" srcId="{68407E50-B601-4734-86BB-F2E1CB381F14}" destId="{4833825D-2026-4145-AB45-7ABE16BA8C51}" srcOrd="1" destOrd="0" presId="urn:microsoft.com/office/officeart/2005/8/layout/hierarchy1"/>
    <dgm:cxn modelId="{00CF264F-865A-44FE-9FD0-5081991B43DA}" type="presParOf" srcId="{0F3590C1-94A4-4F09-B9FF-DEC513719891}" destId="{2BCB4666-7BAF-438B-ACE0-A9CAB234A999}" srcOrd="2" destOrd="0" presId="urn:microsoft.com/office/officeart/2005/8/layout/hierarchy1"/>
    <dgm:cxn modelId="{5B9AA9F3-CF81-4657-A5E1-489DA65F366D}" type="presParOf" srcId="{0F3590C1-94A4-4F09-B9FF-DEC513719891}" destId="{2D9E66DE-C06A-424C-8414-6E8837473C87}" srcOrd="3" destOrd="0" presId="urn:microsoft.com/office/officeart/2005/8/layout/hierarchy1"/>
    <dgm:cxn modelId="{3F69CD12-DB4E-498D-A384-F2C0BD4DBCCD}" type="presParOf" srcId="{2D9E66DE-C06A-424C-8414-6E8837473C87}" destId="{1F289ED9-C0EC-4D2A-A702-C31972C82A3F}" srcOrd="0" destOrd="0" presId="urn:microsoft.com/office/officeart/2005/8/layout/hierarchy1"/>
    <dgm:cxn modelId="{F32D8386-C471-4EF1-B81E-8E429F50F5B4}" type="presParOf" srcId="{1F289ED9-C0EC-4D2A-A702-C31972C82A3F}" destId="{9CF603EA-56F1-4685-BED9-BF7A82824EB7}" srcOrd="0" destOrd="0" presId="urn:microsoft.com/office/officeart/2005/8/layout/hierarchy1"/>
    <dgm:cxn modelId="{FAAA0A60-84EB-45FD-9417-C9D118D74E2A}" type="presParOf" srcId="{1F289ED9-C0EC-4D2A-A702-C31972C82A3F}" destId="{ADFBF297-7F8A-4F0C-AC1D-D931E4837F08}" srcOrd="1" destOrd="0" presId="urn:microsoft.com/office/officeart/2005/8/layout/hierarchy1"/>
    <dgm:cxn modelId="{008F3EA5-4E1E-48F8-B253-758A3A4E5427}" type="presParOf" srcId="{2D9E66DE-C06A-424C-8414-6E8837473C87}" destId="{9C52FAAB-87F6-4C6A-8FF2-16D50BDF6293}" srcOrd="1" destOrd="0" presId="urn:microsoft.com/office/officeart/2005/8/layout/hierarchy1"/>
    <dgm:cxn modelId="{AEE6BB5D-AD35-4AD0-AA28-D80D5A014089}" type="presParOf" srcId="{9C52FAAB-87F6-4C6A-8FF2-16D50BDF6293}" destId="{C05CB209-D299-456E-B4F3-5126324CE4B6}" srcOrd="0" destOrd="0" presId="urn:microsoft.com/office/officeart/2005/8/layout/hierarchy1"/>
    <dgm:cxn modelId="{6597C834-C141-4C3D-A5C4-074109318F24}" type="presParOf" srcId="{9C52FAAB-87F6-4C6A-8FF2-16D50BDF6293}" destId="{5BF6E292-33D0-4081-ABFE-F4BD815E6C6A}" srcOrd="1" destOrd="0" presId="urn:microsoft.com/office/officeart/2005/8/layout/hierarchy1"/>
    <dgm:cxn modelId="{AF4C4D4F-DF56-4784-BCA9-9B2C09AE9206}" type="presParOf" srcId="{5BF6E292-33D0-4081-ABFE-F4BD815E6C6A}" destId="{FF25F2EC-B47D-435B-BC1B-10707200E185}" srcOrd="0" destOrd="0" presId="urn:microsoft.com/office/officeart/2005/8/layout/hierarchy1"/>
    <dgm:cxn modelId="{032C331E-E648-451A-A342-FDF1014D9BD5}" type="presParOf" srcId="{FF25F2EC-B47D-435B-BC1B-10707200E185}" destId="{24B67118-E1B6-4278-897C-308F54E3D81D}" srcOrd="0" destOrd="0" presId="urn:microsoft.com/office/officeart/2005/8/layout/hierarchy1"/>
    <dgm:cxn modelId="{DA1472B1-191B-4167-AEAD-982F454E2AC4}" type="presParOf" srcId="{FF25F2EC-B47D-435B-BC1B-10707200E185}" destId="{91B020AD-D995-4FF6-BEF2-61003CB54E4E}" srcOrd="1" destOrd="0" presId="urn:microsoft.com/office/officeart/2005/8/layout/hierarchy1"/>
    <dgm:cxn modelId="{CB17BD35-50AE-400C-A867-FED6324F785D}" type="presParOf" srcId="{5BF6E292-33D0-4081-ABFE-F4BD815E6C6A}" destId="{10AC0F8D-D848-40A7-AE66-7F9DEABCC318}" srcOrd="1" destOrd="0" presId="urn:microsoft.com/office/officeart/2005/8/layout/hierarchy1"/>
    <dgm:cxn modelId="{B58FB39C-01D8-47E4-B1B0-E8BBD17DEF20}" type="presParOf" srcId="{9C52FAAB-87F6-4C6A-8FF2-16D50BDF6293}" destId="{596F0743-A9E1-4402-A706-661B9880CEB3}" srcOrd="2" destOrd="0" presId="urn:microsoft.com/office/officeart/2005/8/layout/hierarchy1"/>
    <dgm:cxn modelId="{D38E4E34-0E28-4D5C-8CEC-B5658CB09B53}" type="presParOf" srcId="{9C52FAAB-87F6-4C6A-8FF2-16D50BDF6293}" destId="{229F4121-C321-43BE-ACEE-87D42C603466}" srcOrd="3" destOrd="0" presId="urn:microsoft.com/office/officeart/2005/8/layout/hierarchy1"/>
    <dgm:cxn modelId="{55920AB2-4BB6-44B1-9692-2CD2A7126411}" type="presParOf" srcId="{229F4121-C321-43BE-ACEE-87D42C603466}" destId="{FE38C530-424E-48E0-BD5F-09E2E8186529}" srcOrd="0" destOrd="0" presId="urn:microsoft.com/office/officeart/2005/8/layout/hierarchy1"/>
    <dgm:cxn modelId="{A6D50D18-67D2-4C39-A016-A95D46AE7973}" type="presParOf" srcId="{FE38C530-424E-48E0-BD5F-09E2E8186529}" destId="{D08D733F-A5C7-440D-9F23-D7E42F7E88FF}" srcOrd="0" destOrd="0" presId="urn:microsoft.com/office/officeart/2005/8/layout/hierarchy1"/>
    <dgm:cxn modelId="{6E9C97AF-0A27-48DB-AA23-9A6AF2FD79E3}" type="presParOf" srcId="{FE38C530-424E-48E0-BD5F-09E2E8186529}" destId="{E60EB4F4-E2AE-44C2-A5FA-57194C7DA55B}" srcOrd="1" destOrd="0" presId="urn:microsoft.com/office/officeart/2005/8/layout/hierarchy1"/>
    <dgm:cxn modelId="{BC4FF82D-F73D-41C3-880A-226BB70EEF14}" type="presParOf" srcId="{229F4121-C321-43BE-ACEE-87D42C603466}" destId="{BF331B18-ED1C-4573-BA32-4122F9521A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6F0743-A9E1-4402-A706-661B9880CEB3}">
      <dsp:nvSpPr>
        <dsp:cNvPr id="0" name=""/>
        <dsp:cNvSpPr/>
      </dsp:nvSpPr>
      <dsp:spPr>
        <a:xfrm>
          <a:off x="7782377" y="4142400"/>
          <a:ext cx="677763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677763" y="219810"/>
              </a:lnTo>
              <a:lnTo>
                <a:pt x="677763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CB209-D299-456E-B4F3-5126324CE4B6}">
      <dsp:nvSpPr>
        <dsp:cNvPr id="0" name=""/>
        <dsp:cNvSpPr/>
      </dsp:nvSpPr>
      <dsp:spPr>
        <a:xfrm>
          <a:off x="7104614" y="4142400"/>
          <a:ext cx="677763" cy="322553"/>
        </a:xfrm>
        <a:custGeom>
          <a:avLst/>
          <a:gdLst/>
          <a:ahLst/>
          <a:cxnLst/>
          <a:rect l="0" t="0" r="0" b="0"/>
          <a:pathLst>
            <a:path>
              <a:moveTo>
                <a:pt x="677763" y="0"/>
              </a:moveTo>
              <a:lnTo>
                <a:pt x="677763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B4666-7BAF-438B-ACE0-A9CAB234A999}">
      <dsp:nvSpPr>
        <dsp:cNvPr id="0" name=""/>
        <dsp:cNvSpPr/>
      </dsp:nvSpPr>
      <dsp:spPr>
        <a:xfrm>
          <a:off x="5884657" y="3115588"/>
          <a:ext cx="1897719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1897719" y="219810"/>
              </a:lnTo>
              <a:lnTo>
                <a:pt x="1897719" y="322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D994C-ED15-4A0F-99B6-8A5AE216DE55}">
      <dsp:nvSpPr>
        <dsp:cNvPr id="0" name=""/>
        <dsp:cNvSpPr/>
      </dsp:nvSpPr>
      <dsp:spPr>
        <a:xfrm>
          <a:off x="5749087" y="5169211"/>
          <a:ext cx="1355526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1355526" y="219810"/>
              </a:lnTo>
              <a:lnTo>
                <a:pt x="1355526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5AA9B-6137-4957-9F4F-1CCF2EF78C2B}">
      <dsp:nvSpPr>
        <dsp:cNvPr id="0" name=""/>
        <dsp:cNvSpPr/>
      </dsp:nvSpPr>
      <dsp:spPr>
        <a:xfrm>
          <a:off x="5703367" y="5169211"/>
          <a:ext cx="91440" cy="322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C0E86-0147-4AAF-8242-337A670CF305}">
      <dsp:nvSpPr>
        <dsp:cNvPr id="0" name=""/>
        <dsp:cNvSpPr/>
      </dsp:nvSpPr>
      <dsp:spPr>
        <a:xfrm>
          <a:off x="4393560" y="5169211"/>
          <a:ext cx="1355526" cy="322553"/>
        </a:xfrm>
        <a:custGeom>
          <a:avLst/>
          <a:gdLst/>
          <a:ahLst/>
          <a:cxnLst/>
          <a:rect l="0" t="0" r="0" b="0"/>
          <a:pathLst>
            <a:path>
              <a:moveTo>
                <a:pt x="1355526" y="0"/>
              </a:moveTo>
              <a:lnTo>
                <a:pt x="1355526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63669-822D-4EBF-AD58-60E83358E104}">
      <dsp:nvSpPr>
        <dsp:cNvPr id="0" name=""/>
        <dsp:cNvSpPr/>
      </dsp:nvSpPr>
      <dsp:spPr>
        <a:xfrm>
          <a:off x="3986937" y="4142400"/>
          <a:ext cx="1762150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1762150" y="219810"/>
              </a:lnTo>
              <a:lnTo>
                <a:pt x="176215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70D93-059D-4FCA-B0BF-7F2472360F67}">
      <dsp:nvSpPr>
        <dsp:cNvPr id="0" name=""/>
        <dsp:cNvSpPr/>
      </dsp:nvSpPr>
      <dsp:spPr>
        <a:xfrm>
          <a:off x="2224787" y="5169211"/>
          <a:ext cx="677763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677763" y="219810"/>
              </a:lnTo>
              <a:lnTo>
                <a:pt x="677763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71879-61A6-48CF-94E0-D9D7D37248CB}">
      <dsp:nvSpPr>
        <dsp:cNvPr id="0" name=""/>
        <dsp:cNvSpPr/>
      </dsp:nvSpPr>
      <dsp:spPr>
        <a:xfrm>
          <a:off x="1411540" y="6196022"/>
          <a:ext cx="677763" cy="322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0"/>
              </a:lnTo>
              <a:lnTo>
                <a:pt x="677763" y="219810"/>
              </a:lnTo>
              <a:lnTo>
                <a:pt x="677763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EE638-BC6B-4E90-8417-283A790AC516}">
      <dsp:nvSpPr>
        <dsp:cNvPr id="0" name=""/>
        <dsp:cNvSpPr/>
      </dsp:nvSpPr>
      <dsp:spPr>
        <a:xfrm>
          <a:off x="560629" y="6196022"/>
          <a:ext cx="850910" cy="322553"/>
        </a:xfrm>
        <a:custGeom>
          <a:avLst/>
          <a:gdLst/>
          <a:ahLst/>
          <a:cxnLst/>
          <a:rect l="0" t="0" r="0" b="0"/>
          <a:pathLst>
            <a:path>
              <a:moveTo>
                <a:pt x="850910" y="0"/>
              </a:moveTo>
              <a:lnTo>
                <a:pt x="850910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4B1E1-A1FB-4C7C-AC57-AC71664CD591}">
      <dsp:nvSpPr>
        <dsp:cNvPr id="0" name=""/>
        <dsp:cNvSpPr/>
      </dsp:nvSpPr>
      <dsp:spPr>
        <a:xfrm>
          <a:off x="1411540" y="5169211"/>
          <a:ext cx="813246" cy="322553"/>
        </a:xfrm>
        <a:custGeom>
          <a:avLst/>
          <a:gdLst/>
          <a:ahLst/>
          <a:cxnLst/>
          <a:rect l="0" t="0" r="0" b="0"/>
          <a:pathLst>
            <a:path>
              <a:moveTo>
                <a:pt x="813246" y="0"/>
              </a:moveTo>
              <a:lnTo>
                <a:pt x="813246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1C933-C94C-4AE6-97F1-B0A259A60F44}">
      <dsp:nvSpPr>
        <dsp:cNvPr id="0" name=""/>
        <dsp:cNvSpPr/>
      </dsp:nvSpPr>
      <dsp:spPr>
        <a:xfrm>
          <a:off x="2224787" y="4142400"/>
          <a:ext cx="1762150" cy="322553"/>
        </a:xfrm>
        <a:custGeom>
          <a:avLst/>
          <a:gdLst/>
          <a:ahLst/>
          <a:cxnLst/>
          <a:rect l="0" t="0" r="0" b="0"/>
          <a:pathLst>
            <a:path>
              <a:moveTo>
                <a:pt x="1762150" y="0"/>
              </a:moveTo>
              <a:lnTo>
                <a:pt x="1762150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0D0E4-13E9-40A9-91AD-CADB9D589B9E}">
      <dsp:nvSpPr>
        <dsp:cNvPr id="0" name=""/>
        <dsp:cNvSpPr/>
      </dsp:nvSpPr>
      <dsp:spPr>
        <a:xfrm>
          <a:off x="3986937" y="3115588"/>
          <a:ext cx="1897719" cy="322553"/>
        </a:xfrm>
        <a:custGeom>
          <a:avLst/>
          <a:gdLst/>
          <a:ahLst/>
          <a:cxnLst/>
          <a:rect l="0" t="0" r="0" b="0"/>
          <a:pathLst>
            <a:path>
              <a:moveTo>
                <a:pt x="1897719" y="0"/>
              </a:moveTo>
              <a:lnTo>
                <a:pt x="1897719" y="219810"/>
              </a:lnTo>
              <a:lnTo>
                <a:pt x="0" y="219810"/>
              </a:lnTo>
              <a:lnTo>
                <a:pt x="0" y="322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EBAA7-0416-4373-BFD3-4385BE3ED7AA}">
      <dsp:nvSpPr>
        <dsp:cNvPr id="0" name=""/>
        <dsp:cNvSpPr/>
      </dsp:nvSpPr>
      <dsp:spPr>
        <a:xfrm>
          <a:off x="5330123" y="2411331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94C24-9A28-49C1-A91A-1C6FD0CC91BC}">
      <dsp:nvSpPr>
        <dsp:cNvPr id="0" name=""/>
        <dsp:cNvSpPr/>
      </dsp:nvSpPr>
      <dsp:spPr>
        <a:xfrm>
          <a:off x="5453353" y="2528399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penduduk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5453353" y="2528399"/>
        <a:ext cx="1109067" cy="704257"/>
      </dsp:txXfrm>
    </dsp:sp>
    <dsp:sp modelId="{A9C7EA54-4EFC-4A0F-B528-28D5E945894A}">
      <dsp:nvSpPr>
        <dsp:cNvPr id="0" name=""/>
        <dsp:cNvSpPr/>
      </dsp:nvSpPr>
      <dsp:spPr>
        <a:xfrm>
          <a:off x="3432403" y="3438142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26D07-3B36-4595-BEA0-6C25DF1A5FAE}">
      <dsp:nvSpPr>
        <dsp:cNvPr id="0" name=""/>
        <dsp:cNvSpPr/>
      </dsp:nvSpPr>
      <dsp:spPr>
        <a:xfrm>
          <a:off x="3555633" y="3555210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Penduduk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dalam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3555633" y="3555210"/>
        <a:ext cx="1109067" cy="704257"/>
      </dsp:txXfrm>
    </dsp:sp>
    <dsp:sp modelId="{06028CEF-9A88-40E4-ADE0-AFB69DC9FE94}">
      <dsp:nvSpPr>
        <dsp:cNvPr id="0" name=""/>
        <dsp:cNvSpPr/>
      </dsp:nvSpPr>
      <dsp:spPr>
        <a:xfrm>
          <a:off x="1670253" y="4464953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E96-4BDE-4311-AB18-136FD1E4C4FE}">
      <dsp:nvSpPr>
        <dsp:cNvPr id="0" name=""/>
        <dsp:cNvSpPr/>
      </dsp:nvSpPr>
      <dsp:spPr>
        <a:xfrm>
          <a:off x="1793483" y="4582022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Angkatan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1793483" y="4582022"/>
        <a:ext cx="1109067" cy="704257"/>
      </dsp:txXfrm>
    </dsp:sp>
    <dsp:sp modelId="{84B3A93A-10EA-4F68-A8DD-C1EDF851FE1D}">
      <dsp:nvSpPr>
        <dsp:cNvPr id="0" name=""/>
        <dsp:cNvSpPr/>
      </dsp:nvSpPr>
      <dsp:spPr>
        <a:xfrm>
          <a:off x="857006" y="5491765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264C8-0893-486B-B6AA-1C45BAA0D889}">
      <dsp:nvSpPr>
        <dsp:cNvPr id="0" name=""/>
        <dsp:cNvSpPr/>
      </dsp:nvSpPr>
      <dsp:spPr>
        <a:xfrm>
          <a:off x="980236" y="5608833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Bekerja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980236" y="5608833"/>
        <a:ext cx="1109067" cy="704257"/>
      </dsp:txXfrm>
    </dsp:sp>
    <dsp:sp modelId="{B9C060CC-9224-4CF2-A4DF-B587C4D9A10E}">
      <dsp:nvSpPr>
        <dsp:cNvPr id="0" name=""/>
        <dsp:cNvSpPr/>
      </dsp:nvSpPr>
      <dsp:spPr>
        <a:xfrm>
          <a:off x="6096" y="6518576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4647A-AF87-4EB5-9407-B27028527209}">
      <dsp:nvSpPr>
        <dsp:cNvPr id="0" name=""/>
        <dsp:cNvSpPr/>
      </dsp:nvSpPr>
      <dsp:spPr>
        <a:xfrm>
          <a:off x="129325" y="6635644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Bekerja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penuh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129325" y="6635644"/>
        <a:ext cx="1109067" cy="704257"/>
      </dsp:txXfrm>
    </dsp:sp>
    <dsp:sp modelId="{8BA16749-61A1-4C95-8D3B-E64C8B2A4876}">
      <dsp:nvSpPr>
        <dsp:cNvPr id="0" name=""/>
        <dsp:cNvSpPr/>
      </dsp:nvSpPr>
      <dsp:spPr>
        <a:xfrm>
          <a:off x="1361622" y="6518576"/>
          <a:ext cx="1455362" cy="706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9949F-A2B7-444D-B1C6-C70E71F63A49}">
      <dsp:nvSpPr>
        <dsp:cNvPr id="0" name=""/>
        <dsp:cNvSpPr/>
      </dsp:nvSpPr>
      <dsp:spPr>
        <a:xfrm>
          <a:off x="1484852" y="6635644"/>
          <a:ext cx="1455362" cy="706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Setengah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menganggur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1484852" y="6635644"/>
        <a:ext cx="1455362" cy="706623"/>
      </dsp:txXfrm>
    </dsp:sp>
    <dsp:sp modelId="{9234A338-9C2B-454F-972D-4AE63FF9FD27}">
      <dsp:nvSpPr>
        <dsp:cNvPr id="0" name=""/>
        <dsp:cNvSpPr/>
      </dsp:nvSpPr>
      <dsp:spPr>
        <a:xfrm>
          <a:off x="2212533" y="5491765"/>
          <a:ext cx="1380034" cy="730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60968-2B8E-4C89-BD3E-89B8E22B8931}">
      <dsp:nvSpPr>
        <dsp:cNvPr id="0" name=""/>
        <dsp:cNvSpPr/>
      </dsp:nvSpPr>
      <dsp:spPr>
        <a:xfrm>
          <a:off x="2335763" y="5608833"/>
          <a:ext cx="1380034" cy="730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Mencari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pekerjaan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/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menganggur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2335763" y="5608833"/>
        <a:ext cx="1380034" cy="730167"/>
      </dsp:txXfrm>
    </dsp:sp>
    <dsp:sp modelId="{DF32B039-AAD7-4412-A9A7-D279EE48BB8E}">
      <dsp:nvSpPr>
        <dsp:cNvPr id="0" name=""/>
        <dsp:cNvSpPr/>
      </dsp:nvSpPr>
      <dsp:spPr>
        <a:xfrm>
          <a:off x="5194553" y="4464953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DB40B-3FCD-4E6E-BF55-E57B4EABA010}">
      <dsp:nvSpPr>
        <dsp:cNvPr id="0" name=""/>
        <dsp:cNvSpPr/>
      </dsp:nvSpPr>
      <dsp:spPr>
        <a:xfrm>
          <a:off x="5317783" y="4582022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Bukan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angkatan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5317783" y="4582022"/>
        <a:ext cx="1109067" cy="704257"/>
      </dsp:txXfrm>
    </dsp:sp>
    <dsp:sp modelId="{F39BFFFC-891F-4A02-BC18-357716D13BF9}">
      <dsp:nvSpPr>
        <dsp:cNvPr id="0" name=""/>
        <dsp:cNvSpPr/>
      </dsp:nvSpPr>
      <dsp:spPr>
        <a:xfrm>
          <a:off x="3839027" y="5491765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7D825-903E-4125-943F-82C8DF8AA2F0}">
      <dsp:nvSpPr>
        <dsp:cNvPr id="0" name=""/>
        <dsp:cNvSpPr/>
      </dsp:nvSpPr>
      <dsp:spPr>
        <a:xfrm>
          <a:off x="3962257" y="5608833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Sekolah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3962257" y="5608833"/>
        <a:ext cx="1109067" cy="704257"/>
      </dsp:txXfrm>
    </dsp:sp>
    <dsp:sp modelId="{EA59AE25-55B2-482D-8C34-D0075E51EC9A}">
      <dsp:nvSpPr>
        <dsp:cNvPr id="0" name=""/>
        <dsp:cNvSpPr/>
      </dsp:nvSpPr>
      <dsp:spPr>
        <a:xfrm>
          <a:off x="5194553" y="5491765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87B8C-20D6-40AD-8DF8-B0DB66B1F111}">
      <dsp:nvSpPr>
        <dsp:cNvPr id="0" name=""/>
        <dsp:cNvSpPr/>
      </dsp:nvSpPr>
      <dsp:spPr>
        <a:xfrm>
          <a:off x="5317783" y="5608833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Ibu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rumah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tangga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5317783" y="5608833"/>
        <a:ext cx="1109067" cy="704257"/>
      </dsp:txXfrm>
    </dsp:sp>
    <dsp:sp modelId="{2B334393-0423-4432-9BDB-02D0814C0FD8}">
      <dsp:nvSpPr>
        <dsp:cNvPr id="0" name=""/>
        <dsp:cNvSpPr/>
      </dsp:nvSpPr>
      <dsp:spPr>
        <a:xfrm>
          <a:off x="6550080" y="5491765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D1A94-8D9D-4F73-A1B9-5E6EF30C9625}">
      <dsp:nvSpPr>
        <dsp:cNvPr id="0" name=""/>
        <dsp:cNvSpPr/>
      </dsp:nvSpPr>
      <dsp:spPr>
        <a:xfrm>
          <a:off x="6673310" y="5608833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Lain-lain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6673310" y="5608833"/>
        <a:ext cx="1109067" cy="704257"/>
      </dsp:txXfrm>
    </dsp:sp>
    <dsp:sp modelId="{9CF603EA-56F1-4685-BED9-BF7A82824EB7}">
      <dsp:nvSpPr>
        <dsp:cNvPr id="0" name=""/>
        <dsp:cNvSpPr/>
      </dsp:nvSpPr>
      <dsp:spPr>
        <a:xfrm>
          <a:off x="7227843" y="3438142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BF297-7F8A-4F0C-AC1D-D931E4837F08}">
      <dsp:nvSpPr>
        <dsp:cNvPr id="0" name=""/>
        <dsp:cNvSpPr/>
      </dsp:nvSpPr>
      <dsp:spPr>
        <a:xfrm>
          <a:off x="7351073" y="3555210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Penduduk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diluar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7351073" y="3555210"/>
        <a:ext cx="1109067" cy="704257"/>
      </dsp:txXfrm>
    </dsp:sp>
    <dsp:sp modelId="{24B67118-E1B6-4278-897C-308F54E3D81D}">
      <dsp:nvSpPr>
        <dsp:cNvPr id="0" name=""/>
        <dsp:cNvSpPr/>
      </dsp:nvSpPr>
      <dsp:spPr>
        <a:xfrm>
          <a:off x="6550080" y="4464953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020AD-D995-4FF6-BEF2-61003CB54E4E}">
      <dsp:nvSpPr>
        <dsp:cNvPr id="0" name=""/>
        <dsp:cNvSpPr/>
      </dsp:nvSpPr>
      <dsp:spPr>
        <a:xfrm>
          <a:off x="6673310" y="4582022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Dibawah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6673310" y="4582022"/>
        <a:ext cx="1109067" cy="704257"/>
      </dsp:txXfrm>
    </dsp:sp>
    <dsp:sp modelId="{D08D733F-A5C7-440D-9F23-D7E42F7E88FF}">
      <dsp:nvSpPr>
        <dsp:cNvPr id="0" name=""/>
        <dsp:cNvSpPr/>
      </dsp:nvSpPr>
      <dsp:spPr>
        <a:xfrm>
          <a:off x="7905607" y="4464953"/>
          <a:ext cx="1109067" cy="704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EB4F4-E2AE-44C2-A5FA-57194C7DA55B}">
      <dsp:nvSpPr>
        <dsp:cNvPr id="0" name=""/>
        <dsp:cNvSpPr/>
      </dsp:nvSpPr>
      <dsp:spPr>
        <a:xfrm>
          <a:off x="8028836" y="4582022"/>
          <a:ext cx="1109067" cy="704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Diatas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usia</a:t>
          </a:r>
          <a:r>
            <a:rPr lang="en-US" sz="1200" b="1" kern="1200" dirty="0" smtClean="0">
              <a:latin typeface="Arial Black" pitchFamily="34" charset="0"/>
              <a:cs typeface="Aharoni" pitchFamily="2" charset="-79"/>
            </a:rPr>
            <a:t> </a:t>
          </a:r>
          <a:r>
            <a:rPr lang="en-US" sz="1200" b="1" kern="1200" dirty="0" err="1" smtClean="0">
              <a:latin typeface="Arial Black" pitchFamily="34" charset="0"/>
              <a:cs typeface="Aharoni" pitchFamily="2" charset="-79"/>
            </a:rPr>
            <a:t>kerja</a:t>
          </a:r>
          <a:endParaRPr lang="en-US" sz="1200" b="1" kern="1200" dirty="0">
            <a:latin typeface="Arial Black" pitchFamily="34" charset="0"/>
            <a:cs typeface="Aharoni" pitchFamily="2" charset="-79"/>
          </a:endParaRPr>
        </a:p>
      </dsp:txBody>
      <dsp:txXfrm>
        <a:off x="8028836" y="4582022"/>
        <a:ext cx="1109067" cy="704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3024F-2C48-45A7-8A2B-AD5E6DBE75E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6CD9A8-AAA9-411C-AB70-FEBF833A2A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ANGKATAN KERJA/ TENAGA KERJA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LABOR FORCE / MAN POWER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TENAGA KERJA (MAN POWER)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15 -64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ANGKATAN KERJA (LABOR FORCE)</a:t>
            </a:r>
          </a:p>
          <a:p>
            <a:pPr lvl="1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r>
              <a:rPr lang="en-US" dirty="0" smtClean="0"/>
              <a:t>BUKAN ANGKATAN KERJA (NOT IN LABOR FORCE)</a:t>
            </a:r>
          </a:p>
          <a:p>
            <a:pPr lvl="1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(manpower)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-1524000"/>
          <a:ext cx="9144000" cy="975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137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ANGKATAN KERJA/ TENAGA KERJA</vt:lpstr>
      <vt:lpstr>DEFINISI</vt:lpstr>
      <vt:lpstr>DEFINISI</vt:lpstr>
      <vt:lpstr>Slide 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ANGKATAN KERJA/ TENAGA KERJA</dc:title>
  <dc:creator>Universitas Komputer Indonesia</dc:creator>
  <cp:lastModifiedBy>Toshiba</cp:lastModifiedBy>
  <cp:revision>3</cp:revision>
  <dcterms:created xsi:type="dcterms:W3CDTF">2010-01-10T13:40:49Z</dcterms:created>
  <dcterms:modified xsi:type="dcterms:W3CDTF">2011-01-05T23:01:23Z</dcterms:modified>
</cp:coreProperties>
</file>