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C741-9ED7-4453-81DD-FC280A45DB70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D97A-B002-41A7-BBD2-3C468F666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D97A-B002-41A7-BBD2-3C468F6665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12D9A-4B80-4E54-A968-78A486C0A382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E6A1-4B0C-4403-9575-A0E4CE94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pijar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pemijaran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 smtClean="0"/>
              <a:t>filamen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tungsten)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dialiri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pengoperasian</a:t>
            </a:r>
            <a:r>
              <a:rPr lang="en-US" dirty="0" smtClean="0"/>
              <a:t> yang;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jam/</a:t>
            </a:r>
            <a:r>
              <a:rPr lang="en-US" dirty="0" err="1" smtClean="0"/>
              <a:t>hari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peredupan</a:t>
            </a:r>
            <a:r>
              <a:rPr lang="en-US" dirty="0" smtClean="0"/>
              <a:t>(dimming)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penyalamatian</a:t>
            </a:r>
            <a:r>
              <a:rPr lang="en-US" dirty="0" smtClean="0"/>
              <a:t> (switching) yang </a:t>
            </a:r>
            <a:r>
              <a:rPr lang="en-US" dirty="0" err="1" smtClean="0"/>
              <a:t>sering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umur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rata-rata 1000 jam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Lampu</a:t>
            </a:r>
            <a:r>
              <a:rPr lang="en-US" dirty="0" smtClean="0"/>
              <a:t> 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permukaan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dicahayai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8000 jam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Merkuri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gas </a:t>
            </a:r>
            <a:r>
              <a:rPr lang="en-US" dirty="0" err="1" smtClean="0"/>
              <a:t>pengisi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,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merkuri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natrium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antara</a:t>
            </a:r>
            <a:r>
              <a:rPr lang="en-US" dirty="0" smtClean="0"/>
              <a:t> 5 – 10 </a:t>
            </a:r>
            <a:r>
              <a:rPr lang="en-US" dirty="0" err="1" smtClean="0"/>
              <a:t>menit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beratap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Armatur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Armatur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luminer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pantulan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yang </a:t>
            </a:r>
            <a:r>
              <a:rPr lang="en-US" dirty="0" err="1" smtClean="0"/>
              <a:t>dicat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dipoles)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refraksi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difusi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translucent)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penghalangan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(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tembus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Kesilauan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kesialauan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Discomfort glare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Disability glare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kesilauan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kesilauan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luminansi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 </a:t>
            </a:r>
            <a:r>
              <a:rPr lang="en-US" dirty="0" err="1" smtClean="0"/>
              <a:t>pemantulan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,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lain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990600"/>
          <a:ext cx="12531627" cy="6172200"/>
        </p:xfrm>
        <a:graphic>
          <a:graphicData uri="http://schemas.openxmlformats.org/presentationml/2006/ole">
            <p:oleObj spid="_x0000_s1026" name="Document" r:id="rId4" imgW="6093237" imgH="3494253" progId="Word.Document.12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smtClean="0"/>
              <a:t>visual</a:t>
            </a:r>
          </a:p>
          <a:p>
            <a:pPr>
              <a:buNone/>
            </a:pP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smtClean="0"/>
              <a:t>thermal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Kenyamanan</a:t>
            </a:r>
            <a:r>
              <a:rPr lang="en-US" dirty="0" smtClean="0"/>
              <a:t> audio/</a:t>
            </a:r>
            <a:r>
              <a:rPr lang="en-US" dirty="0" err="1" smtClean="0"/>
              <a:t>akustik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Kenyamanan</a:t>
            </a:r>
            <a:r>
              <a:rPr lang="en-US" dirty="0" smtClean="0"/>
              <a:t> 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visual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</a:t>
            </a:r>
          </a:p>
          <a:p>
            <a:r>
              <a:rPr lang="en-US" dirty="0" err="1" smtClean="0"/>
              <a:t>Kenyamanan</a:t>
            </a:r>
            <a:r>
              <a:rPr lang="en-US" dirty="0" smtClean="0"/>
              <a:t> visual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/</a:t>
            </a:r>
            <a:r>
              <a:rPr lang="en-US" dirty="0" err="1" smtClean="0"/>
              <a:t>terpasang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menyilaukan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visual yang </a:t>
            </a:r>
            <a:r>
              <a:rPr lang="en-US" dirty="0" err="1" smtClean="0"/>
              <a:t>aman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visual yang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se-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cost effective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pembersihan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pemeliharaannya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Tingkat </a:t>
            </a:r>
            <a:r>
              <a:rPr lang="en-US" dirty="0" err="1" smtClean="0"/>
              <a:t>pencahayaan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lux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Visibilitas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belakangnya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visual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efikasi</a:t>
            </a:r>
            <a:r>
              <a:rPr lang="en-US" dirty="0" smtClean="0"/>
              <a:t> </a:t>
            </a:r>
            <a:r>
              <a:rPr lang="en-US" dirty="0" err="1" smtClean="0"/>
              <a:t>luminus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Lumen/Watt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harga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pijar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Lampu</a:t>
            </a:r>
            <a:r>
              <a:rPr lang="en-US" dirty="0" smtClean="0"/>
              <a:t> TL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</a:t>
            </a:r>
            <a:r>
              <a:rPr lang="en-US" dirty="0" err="1" smtClean="0"/>
              <a:t>berintensitas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335</Words>
  <Application>Microsoft Office PowerPoint</Application>
  <PresentationFormat>On-screen Show (4:3)</PresentationFormat>
  <Paragraphs>96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Document</vt:lpstr>
      <vt:lpstr>Sistem Pencahayaan</vt:lpstr>
      <vt:lpstr>Pendahuluan</vt:lpstr>
      <vt:lpstr>Kenyamanan visual</vt:lpstr>
      <vt:lpstr>Fungsi sistem pencahayaan</vt:lpstr>
      <vt:lpstr>Fungsi sekunder</vt:lpstr>
      <vt:lpstr>Tingkat pencahayaan</vt:lpstr>
      <vt:lpstr>Visibilitas</vt:lpstr>
      <vt:lpstr>Pemilihan lampu</vt:lpstr>
      <vt:lpstr>Jenis lampu</vt:lpstr>
      <vt:lpstr>Lampu pijar</vt:lpstr>
      <vt:lpstr>Lampu TL</vt:lpstr>
      <vt:lpstr>Lampu Merkuri</vt:lpstr>
      <vt:lpstr>Armatur</vt:lpstr>
      <vt:lpstr>Pengendalian cahaya</vt:lpstr>
      <vt:lpstr>Kesilauan</vt:lpstr>
      <vt:lpstr>Faktor-faktor yang menyebabkan kesilauan</vt:lpstr>
      <vt:lpstr>PASH</vt:lpstr>
      <vt:lpstr>Rekomendasi pencahayaan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Pencahayaan</dc:title>
  <dc:creator>Valued Acer Customer</dc:creator>
  <cp:lastModifiedBy>Valued Acer Customer</cp:lastModifiedBy>
  <cp:revision>4</cp:revision>
  <dcterms:created xsi:type="dcterms:W3CDTF">2010-03-02T05:29:06Z</dcterms:created>
  <dcterms:modified xsi:type="dcterms:W3CDTF">2010-03-03T03:24:18Z</dcterms:modified>
</cp:coreProperties>
</file>