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B16074-DE4B-4050-A0C1-BC3F5BBE05F6}">
          <p14:sldIdLst>
            <p14:sldId id="256"/>
            <p14:sldId id="257"/>
            <p14:sldId id="258"/>
            <p14:sldId id="259"/>
          </p14:sldIdLst>
        </p14:section>
        <p14:section name="Pengantar OOP" id="{FB506307-BD90-4DCF-8FF5-C26616161B5E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28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67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071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239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489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33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1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958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100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36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8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6B54-171E-48AB-B729-80D44FA990FB}" type="datetimeFigureOut">
              <a:rPr lang="id-ID" smtClean="0"/>
              <a:t>16/02/2011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5659-5DFD-4AAA-95B1-B36DC05D2E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49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 Berbasis Objek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OOP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2" y="5517232"/>
            <a:ext cx="9138778" cy="1340768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Adam Mukharil Bachtiar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Teknik Informatika UNIKOM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4" name="Picture 6" descr="D:\Gambar\logo\logo_unik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Gambar\logo\logo_unik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Adam Baru\Modul Adam\Pemrograman Berorientasi Objek\java_logo_2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542711"/>
            <a:ext cx="2385807" cy="31683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4054" r="8775" b="14023"/>
          <a:stretch/>
        </p:blipFill>
        <p:spPr bwMode="auto">
          <a:xfrm>
            <a:off x="5045189" y="1987773"/>
            <a:ext cx="3746820" cy="268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 (cont’d)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287643" cy="361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 (cont’d)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14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0932" y="340730"/>
            <a:ext cx="8640960" cy="936104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id-ID" dirty="0" smtClean="0"/>
              <a:t>Kira-kira siapa pemenangnya?</a:t>
            </a: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267075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Connector 6"/>
          <p:cNvSpPr/>
          <p:nvPr/>
        </p:nvSpPr>
        <p:spPr>
          <a:xfrm>
            <a:off x="4498976" y="3017168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lowchart: Connector 7"/>
          <p:cNvSpPr/>
          <p:nvPr/>
        </p:nvSpPr>
        <p:spPr>
          <a:xfrm>
            <a:off x="5364088" y="2331368"/>
            <a:ext cx="648072" cy="685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Connector 8"/>
          <p:cNvSpPr/>
          <p:nvPr/>
        </p:nvSpPr>
        <p:spPr>
          <a:xfrm>
            <a:off x="6012160" y="1276834"/>
            <a:ext cx="792088" cy="88123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6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Differences of Procedural and OOP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48" y="1714488"/>
            <a:ext cx="3000396" cy="4786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Fokus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endParaRPr lang="id-ID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572132" y="1714488"/>
            <a:ext cx="3000396" cy="4786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00024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PROSEDURAL</a:t>
            </a: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200024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OOP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 (Object Oriented)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id-ID" noProof="1" smtClean="0">
                <a:sym typeface="Wingdings" pitchFamily="2" charset="2"/>
              </a:rPr>
              <a:t>Suatu paradigma yang menggunakan objek dengan identitas yang membungkus propertis dan operasi, melewatkan pesan, dan inheritance untuk menyelesaikan domain permasalahan.</a:t>
            </a:r>
            <a:endParaRPr lang="id-ID" noProof="1" smtClean="0">
              <a:sym typeface="Wingdings" pitchFamily="2" charset="2"/>
            </a:endParaRPr>
          </a:p>
        </p:txBody>
      </p:sp>
      <p:pic>
        <p:nvPicPr>
          <p:cNvPr id="4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9987" y="3972338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6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 System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Sebuah sistem yang dibangun berdasarkan metode berorientasi objek.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4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9987" y="378904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0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1">
            <a:normAutofit/>
          </a:bodyPr>
          <a:lstStyle/>
          <a:p>
            <a:pPr marL="514350" indent="-514350">
              <a:lnSpc>
                <a:spcPct val="200000"/>
              </a:lnSpc>
              <a:buClr>
                <a:schemeClr val="tx1"/>
              </a:buClr>
              <a:buAutoNum type="arabicPeriod"/>
            </a:pPr>
            <a:r>
              <a:rPr lang="id-ID" noProof="1" smtClean="0">
                <a:sym typeface="Wingdings" pitchFamily="2" charset="2"/>
              </a:rPr>
              <a:t>JDK versi terbaru</a:t>
            </a:r>
          </a:p>
          <a:p>
            <a:pPr marL="514350" indent="-514350">
              <a:lnSpc>
                <a:spcPct val="200000"/>
              </a:lnSpc>
              <a:buClr>
                <a:schemeClr val="tx1"/>
              </a:buClr>
              <a:buAutoNum type="arabicPeriod"/>
            </a:pPr>
            <a:r>
              <a:rPr lang="id-ID" noProof="1" smtClean="0">
                <a:sym typeface="Wingdings" pitchFamily="2" charset="2"/>
              </a:rPr>
              <a:t>Netbeans 6.9 atau 7</a:t>
            </a:r>
          </a:p>
          <a:p>
            <a:pPr marL="514350" indent="-514350">
              <a:lnSpc>
                <a:spcPct val="200000"/>
              </a:lnSpc>
              <a:buClr>
                <a:schemeClr val="tx1"/>
              </a:buClr>
              <a:buAutoNum type="arabicPeriod"/>
            </a:pPr>
            <a:r>
              <a:rPr lang="id-ID" noProof="1" smtClean="0">
                <a:sym typeface="Wingdings" pitchFamily="2" charset="2"/>
              </a:rPr>
              <a:t>Dev C++</a:t>
            </a:r>
            <a:endParaRPr lang="id-ID" noProof="1" smtClean="0"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Deskripsi Mata Kuliah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Sifat	        : Wajib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SKS	        : 3 SKS Teori + Uji Coba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dirty="0"/>
              <a:t>	</a:t>
            </a:r>
            <a:r>
              <a:rPr lang="id-ID" dirty="0" smtClean="0"/>
              <a:t>	 	2 SKS Homework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id-ID" dirty="0" smtClean="0"/>
              <a:t>Prasyarat </a:t>
            </a:r>
            <a:r>
              <a:rPr lang="id-ID" dirty="0"/>
              <a:t> </a:t>
            </a:r>
            <a:r>
              <a:rPr lang="id-ID" dirty="0" smtClean="0"/>
              <a:t>    : Algoritma 1 dan 2 + Struktur Data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42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Silabus Mata Kuliah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Pengantar OOP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ADT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Class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Class 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Konstruktor dan Destruktor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Friend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Inheritance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Polimorphisme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Abstract Class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Interface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Package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Teknologi Java Lainnya.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642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d-ID" dirty="0" smtClean="0"/>
              <a:t>30 % (tugas+quiz) + 30% UTS + 40% UAS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54082"/>
              </p:ext>
            </p:extLst>
          </p:nvPr>
        </p:nvGraphicFramePr>
        <p:xfrm>
          <a:off x="2123728" y="2852936"/>
          <a:ext cx="4896544" cy="216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98308"/>
                <a:gridCol w="249823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INDEKS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NILAI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100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NA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79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67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55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44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80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pPr algn="l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OOP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484784"/>
            <a:ext cx="4824536" cy="5112568"/>
          </a:xfrm>
        </p:spPr>
        <p:txBody>
          <a:bodyPr numCol="1"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d-ID" dirty="0" smtClean="0"/>
              <a:t>Why we need OOP?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d-ID" dirty="0" smtClean="0"/>
              <a:t>The differences of procedural and OOP.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d-ID" dirty="0" smtClean="0"/>
              <a:t>OO and OO System.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id-ID" dirty="0" smtClean="0"/>
              <a:t>Tools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53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CDC9C6"/>
              </a:clrFrom>
              <a:clrTo>
                <a:srgbClr val="CDC9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4641" r="-1203" b="-4641"/>
          <a:stretch/>
        </p:blipFill>
        <p:spPr>
          <a:xfrm>
            <a:off x="611560" y="1628800"/>
            <a:ext cx="3637884" cy="444879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08920"/>
            <a:ext cx="2562583" cy="2038635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flipV="1">
            <a:off x="4572000" y="3429000"/>
            <a:ext cx="1008112" cy="29923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 (cont’d)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dirty="0" smtClean="0"/>
              <a:t>Ada 2 orang bernama Larry dan Brad yang diberikan spec yang sama untuk merebutkan sebuah kursi dari bosnya!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dirty="0" smtClean="0"/>
              <a:t>Larry = think procedural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dirty="0" smtClean="0"/>
              <a:t>Brad  = think OOP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7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 (cont’d)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811"/>
            <a:ext cx="9144000" cy="42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6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need OOP? (cont’d)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811"/>
            <a:ext cx="9144000" cy="42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1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250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Pemrograman Berbasis Objek Pengantar OOP</vt:lpstr>
      <vt:lpstr>Deskripsi Mata Kuliah</vt:lpstr>
      <vt:lpstr>Silabus Mata Kuliah</vt:lpstr>
      <vt:lpstr>Penilaian</vt:lpstr>
      <vt:lpstr>Pengantar OOP</vt:lpstr>
      <vt:lpstr>Why we need OOP?</vt:lpstr>
      <vt:lpstr>Why we need OOP? (cont’d)</vt:lpstr>
      <vt:lpstr>Why we need OOP? (cont’d)</vt:lpstr>
      <vt:lpstr>Why we need OOP? (cont’d)</vt:lpstr>
      <vt:lpstr>Why we need OOP? (cont’d)</vt:lpstr>
      <vt:lpstr>Why we need OOP? (cont’d)</vt:lpstr>
      <vt:lpstr>PowerPoint Presentation</vt:lpstr>
      <vt:lpstr>The Differences of Procedural and OOP</vt:lpstr>
      <vt:lpstr>OO (Object Oriented)</vt:lpstr>
      <vt:lpstr>OO System</vt:lpstr>
      <vt:lpstr>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Berbasis Objek Pengantar OOP</dc:title>
  <dc:creator>Adam MB</dc:creator>
  <cp:lastModifiedBy>Adam MB</cp:lastModifiedBy>
  <cp:revision>12</cp:revision>
  <dcterms:created xsi:type="dcterms:W3CDTF">2011-02-16T00:54:51Z</dcterms:created>
  <dcterms:modified xsi:type="dcterms:W3CDTF">2011-02-16T06:03:05Z</dcterms:modified>
</cp:coreProperties>
</file>