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2A3FD6-E59B-4DAF-AC79-AEA73DDFA73E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6D7C543-9798-455C-BF11-32D17142E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A3FD6-E59B-4DAF-AC79-AEA73DDFA73E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D7C543-9798-455C-BF11-32D17142E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A3FD6-E59B-4DAF-AC79-AEA73DDFA73E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D7C543-9798-455C-BF11-32D17142E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A3FD6-E59B-4DAF-AC79-AEA73DDFA73E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D7C543-9798-455C-BF11-32D17142EF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A3FD6-E59B-4DAF-AC79-AEA73DDFA73E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D7C543-9798-455C-BF11-32D17142EF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A3FD6-E59B-4DAF-AC79-AEA73DDFA73E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D7C543-9798-455C-BF11-32D17142EF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A3FD6-E59B-4DAF-AC79-AEA73DDFA73E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D7C543-9798-455C-BF11-32D17142E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A3FD6-E59B-4DAF-AC79-AEA73DDFA73E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D7C543-9798-455C-BF11-32D17142EF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A3FD6-E59B-4DAF-AC79-AEA73DDFA73E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D7C543-9798-455C-BF11-32D17142E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62A3FD6-E59B-4DAF-AC79-AEA73DDFA73E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D7C543-9798-455C-BF11-32D17142E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2A3FD6-E59B-4DAF-AC79-AEA73DDFA73E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D7C543-9798-455C-BF11-32D17142EF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62A3FD6-E59B-4DAF-AC79-AEA73DDFA73E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6D7C543-9798-455C-BF11-32D17142E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2228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	ANALISIS LOKASI </a:t>
            </a:r>
            <a:br>
              <a:rPr lang="en-US" dirty="0" smtClean="0"/>
            </a:br>
            <a:r>
              <a:rPr lang="en-US" dirty="0" smtClean="0"/>
              <a:t>DAN </a:t>
            </a:r>
            <a:br>
              <a:rPr lang="en-US" dirty="0" smtClean="0"/>
            </a:br>
            <a:r>
              <a:rPr lang="en-US" dirty="0" smtClean="0"/>
              <a:t>POLA KERUANGAN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BUKU REFERENSI</a:t>
            </a:r>
          </a:p>
          <a:p>
            <a:r>
              <a:rPr lang="en-US" dirty="0" smtClean="0"/>
              <a:t>DAN</a:t>
            </a:r>
          </a:p>
          <a:p>
            <a:r>
              <a:rPr lang="en-US" dirty="0" smtClean="0"/>
              <a:t>PERATURAN PERKULIAHAN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Marsudi</a:t>
            </a:r>
            <a:r>
              <a:rPr lang="en-US" dirty="0" smtClean="0"/>
              <a:t>, Djojodiputro.1992. </a:t>
            </a:r>
            <a:r>
              <a:rPr lang="en-US" u="sng" dirty="0" err="1" smtClean="0"/>
              <a:t>Teori</a:t>
            </a:r>
            <a:r>
              <a:rPr lang="en-US" u="sng" dirty="0" smtClean="0"/>
              <a:t> </a:t>
            </a:r>
            <a:r>
              <a:rPr lang="en-US" u="sng" dirty="0" err="1" smtClean="0"/>
              <a:t>Lokasi</a:t>
            </a:r>
            <a:r>
              <a:rPr lang="en-US" dirty="0" smtClean="0"/>
              <a:t>.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Penerbit</a:t>
            </a:r>
            <a:r>
              <a:rPr lang="en-US" dirty="0" smtClean="0"/>
              <a:t> </a:t>
            </a:r>
            <a:r>
              <a:rPr lang="en-US" dirty="0" err="1" smtClean="0"/>
              <a:t>Fakultas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. </a:t>
            </a:r>
            <a:r>
              <a:rPr lang="en-US" dirty="0" err="1" smtClean="0"/>
              <a:t>Universitas</a:t>
            </a:r>
            <a:r>
              <a:rPr lang="en-US" dirty="0" smtClean="0"/>
              <a:t> Indonesia. Jakarta.</a:t>
            </a:r>
          </a:p>
          <a:p>
            <a:r>
              <a:rPr lang="en-US" dirty="0" err="1" smtClean="0"/>
              <a:t>Bintarto</a:t>
            </a:r>
            <a:r>
              <a:rPr lang="en-US" dirty="0" smtClean="0"/>
              <a:t>, R &amp; S </a:t>
            </a:r>
            <a:r>
              <a:rPr lang="en-US" dirty="0" err="1" smtClean="0"/>
              <a:t>Hadisumarno</a:t>
            </a:r>
            <a:r>
              <a:rPr lang="en-US" dirty="0" smtClean="0"/>
              <a:t>. 1991.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Geografi</a:t>
            </a:r>
            <a:r>
              <a:rPr lang="en-US" dirty="0" smtClean="0"/>
              <a:t>. </a:t>
            </a:r>
            <a:r>
              <a:rPr lang="en-US" dirty="0" err="1" smtClean="0"/>
              <a:t>Cetakan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4. Jakarta: LP3ES.</a:t>
            </a:r>
          </a:p>
          <a:p>
            <a:r>
              <a:rPr lang="en-US" dirty="0" err="1" smtClean="0"/>
              <a:t>Llyod</a:t>
            </a:r>
            <a:r>
              <a:rPr lang="en-US" dirty="0" smtClean="0"/>
              <a:t>, PE &amp; P. Dickens. 1977. Location in space. A theoretical approach to economic geography. Second edition. </a:t>
            </a:r>
            <a:r>
              <a:rPr lang="en-US" dirty="0" err="1" smtClean="0"/>
              <a:t>London:Harper</a:t>
            </a:r>
            <a:r>
              <a:rPr lang="en-US" dirty="0" smtClean="0"/>
              <a:t> &amp; Row.</a:t>
            </a:r>
          </a:p>
          <a:p>
            <a:r>
              <a:rPr lang="en-US" dirty="0" smtClean="0"/>
              <a:t>Healey, M.J. &amp; B.W. </a:t>
            </a:r>
            <a:r>
              <a:rPr lang="en-US" dirty="0" err="1" smtClean="0"/>
              <a:t>Ibery</a:t>
            </a:r>
            <a:r>
              <a:rPr lang="en-US" dirty="0" smtClean="0"/>
              <a:t>. 1996. Location and change. London: Oxford University Press.</a:t>
            </a:r>
          </a:p>
          <a:p>
            <a:r>
              <a:rPr lang="en-US" dirty="0" err="1" smtClean="0"/>
              <a:t>Unwin</a:t>
            </a:r>
            <a:r>
              <a:rPr lang="en-US" dirty="0" smtClean="0"/>
              <a:t>, D. 1981. Introductory to Spatial Analysis. London: Methuen.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DAFTAR REFERENSI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Hadir</a:t>
            </a:r>
            <a:r>
              <a:rPr lang="en-US" dirty="0" smtClean="0"/>
              <a:t> : 10%</a:t>
            </a:r>
          </a:p>
          <a:p>
            <a:r>
              <a:rPr lang="en-US" dirty="0" err="1" smtClean="0"/>
              <a:t>Kuis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PR : 20%</a:t>
            </a:r>
          </a:p>
          <a:p>
            <a:r>
              <a:rPr lang="en-US" dirty="0" smtClean="0"/>
              <a:t>UTS : 30%</a:t>
            </a:r>
          </a:p>
          <a:p>
            <a:r>
              <a:rPr lang="en-US" dirty="0" smtClean="0"/>
              <a:t>UAS : 40%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Penilaian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Pendahuluan</a:t>
            </a:r>
            <a:endParaRPr lang="en-US" dirty="0" smtClean="0"/>
          </a:p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endParaRPr lang="en-US" dirty="0" smtClean="0"/>
          </a:p>
          <a:p>
            <a:pPr lvl="1"/>
            <a:r>
              <a:rPr lang="en-US" dirty="0" smtClean="0"/>
              <a:t>Von </a:t>
            </a:r>
            <a:r>
              <a:rPr lang="en-US" dirty="0" err="1" smtClean="0"/>
              <a:t>Thunen</a:t>
            </a:r>
            <a:endParaRPr lang="en-US" dirty="0" smtClean="0"/>
          </a:p>
          <a:p>
            <a:pPr lvl="1"/>
            <a:r>
              <a:rPr lang="en-US" dirty="0" err="1" smtClean="0"/>
              <a:t>Christaller</a:t>
            </a:r>
            <a:endParaRPr lang="en-US" dirty="0" smtClean="0"/>
          </a:p>
          <a:p>
            <a:pPr lvl="1"/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minimum Weber</a:t>
            </a:r>
          </a:p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spasial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endParaRPr lang="en-US" dirty="0" smtClean="0"/>
          </a:p>
          <a:p>
            <a:pPr lvl="1"/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pewilayahan</a:t>
            </a:r>
            <a:endParaRPr lang="en-US" dirty="0" smtClean="0"/>
          </a:p>
          <a:p>
            <a:pPr lvl="1"/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orde</a:t>
            </a:r>
            <a:r>
              <a:rPr lang="en-US" dirty="0" smtClean="0"/>
              <a:t> </a:t>
            </a:r>
            <a:r>
              <a:rPr lang="en-US" dirty="0" err="1" smtClean="0"/>
              <a:t>perkotaan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 (1)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Keruangan</a:t>
            </a:r>
            <a:endParaRPr lang="en-US" dirty="0" smtClean="0"/>
          </a:p>
          <a:p>
            <a:pPr lvl="1"/>
            <a:r>
              <a:rPr lang="en-US" dirty="0" err="1" smtClean="0"/>
              <a:t>Jenis</a:t>
            </a:r>
            <a:r>
              <a:rPr lang="en-US" dirty="0" smtClean="0"/>
              <a:t> data</a:t>
            </a:r>
          </a:p>
          <a:p>
            <a:pPr lvl="1"/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difusi</a:t>
            </a:r>
            <a:endParaRPr lang="en-US" dirty="0" smtClean="0"/>
          </a:p>
          <a:p>
            <a:pPr lvl="1"/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difusi</a:t>
            </a:r>
            <a:endParaRPr lang="en-US" dirty="0" smtClean="0"/>
          </a:p>
          <a:p>
            <a:r>
              <a:rPr lang="en-US" dirty="0" smtClean="0"/>
              <a:t>Model </a:t>
            </a:r>
            <a:r>
              <a:rPr lang="en-US" dirty="0" err="1" smtClean="0"/>
              <a:t>Gravitasi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endParaRPr lang="en-US" dirty="0" smtClean="0"/>
          </a:p>
          <a:p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Konektivitas</a:t>
            </a:r>
            <a:endParaRPr lang="en-US" dirty="0" smtClean="0"/>
          </a:p>
          <a:p>
            <a:r>
              <a:rPr lang="en-US" dirty="0" err="1" smtClean="0"/>
              <a:t>Pola-pola</a:t>
            </a:r>
            <a:r>
              <a:rPr lang="en-US" dirty="0" smtClean="0"/>
              <a:t> </a:t>
            </a:r>
            <a:r>
              <a:rPr lang="en-US" dirty="0" err="1" smtClean="0"/>
              <a:t>keruangan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 (2)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ruang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Ruang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dirty="0" err="1" smtClean="0">
                <a:sym typeface="Wingdings" pitchFamily="2" charset="2"/>
              </a:rPr>
              <a:t>permukaan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bumi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bawah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permukaan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r>
              <a:rPr lang="en-US" dirty="0" err="1" smtClean="0">
                <a:sym typeface="Wingdings" pitchFamily="2" charset="2"/>
              </a:rPr>
              <a:t>Lokasi</a:t>
            </a:r>
            <a:r>
              <a:rPr lang="en-US" dirty="0" smtClean="0">
                <a:sym typeface="Wingdings" pitchFamily="2" charset="2"/>
              </a:rPr>
              <a:t> : </a:t>
            </a:r>
            <a:r>
              <a:rPr lang="en-US" dirty="0" err="1" smtClean="0">
                <a:sym typeface="Wingdings" pitchFamily="2" charset="2"/>
              </a:rPr>
              <a:t>menunjukkan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posisi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ruang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tersebut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Teori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lokasi</a:t>
            </a:r>
            <a:r>
              <a:rPr lang="en-US" dirty="0" smtClean="0">
                <a:sym typeface="Wingdings" pitchFamily="2" charset="2"/>
              </a:rPr>
              <a:t> :</a:t>
            </a:r>
          </a:p>
          <a:p>
            <a:pPr lvl="2"/>
            <a:r>
              <a:rPr lang="en-US" dirty="0" err="1" smtClean="0">
                <a:sym typeface="Wingdings" pitchFamily="2" charset="2"/>
              </a:rPr>
              <a:t>analisis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tentang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dampak</a:t>
            </a:r>
            <a:r>
              <a:rPr lang="en-US" dirty="0" smtClean="0">
                <a:sym typeface="Wingdings" pitchFamily="2" charset="2"/>
              </a:rPr>
              <a:t>/ </a:t>
            </a:r>
            <a:r>
              <a:rPr lang="en-US" dirty="0" err="1" smtClean="0">
                <a:sym typeface="Wingdings" pitchFamily="2" charset="2"/>
              </a:rPr>
              <a:t>keterkaitan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antara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kegiatan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lokasi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kegiatan</a:t>
            </a:r>
            <a:r>
              <a:rPr lang="en-US" dirty="0" smtClean="0">
                <a:sym typeface="Wingdings" pitchFamily="2" charset="2"/>
              </a:rPr>
              <a:t> lain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lokasi</a:t>
            </a:r>
            <a:r>
              <a:rPr lang="en-US" dirty="0" smtClean="0">
                <a:sym typeface="Wingdings" pitchFamily="2" charset="2"/>
              </a:rPr>
              <a:t> lain</a:t>
            </a:r>
          </a:p>
          <a:p>
            <a:pPr lvl="2"/>
            <a:r>
              <a:rPr lang="en-US" dirty="0" err="1" smtClean="0">
                <a:sym typeface="Wingdings" pitchFamily="2" charset="2"/>
              </a:rPr>
              <a:t>Kedekatan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kejauhan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serta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apa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dampaknya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PENDAHULUAN (1)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:</a:t>
            </a:r>
          </a:p>
          <a:p>
            <a:pPr lvl="1"/>
            <a:r>
              <a:rPr lang="en-US" sz="2800" dirty="0" err="1" smtClean="0"/>
              <a:t>Ilmu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menyelidiki</a:t>
            </a:r>
            <a:r>
              <a:rPr lang="en-US" sz="2800" dirty="0" smtClean="0"/>
              <a:t> </a:t>
            </a:r>
            <a:r>
              <a:rPr lang="en-US" sz="2800" dirty="0" err="1" smtClean="0"/>
              <a:t>tata</a:t>
            </a:r>
            <a:r>
              <a:rPr lang="en-US" sz="2800" dirty="0" smtClean="0"/>
              <a:t> </a:t>
            </a:r>
            <a:r>
              <a:rPr lang="en-US" sz="2800" dirty="0" err="1" smtClean="0"/>
              <a:t>ruang</a:t>
            </a:r>
            <a:r>
              <a:rPr lang="en-US" sz="2800" dirty="0" smtClean="0"/>
              <a:t> (spatial order) </a:t>
            </a:r>
            <a:r>
              <a:rPr lang="en-US" sz="2800" dirty="0" err="1" smtClean="0"/>
              <a:t>kegiatan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</a:t>
            </a:r>
            <a:endParaRPr lang="en-US" sz="2800" dirty="0" smtClean="0"/>
          </a:p>
          <a:p>
            <a:pPr lvl="1"/>
            <a:r>
              <a:rPr lang="en-US" sz="2800" dirty="0" err="1" smtClean="0"/>
              <a:t>Ilmu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menyelidiki</a:t>
            </a:r>
            <a:r>
              <a:rPr lang="en-US" sz="2800" dirty="0" smtClean="0"/>
              <a:t> </a:t>
            </a:r>
            <a:r>
              <a:rPr lang="en-US" sz="2800" dirty="0" err="1" smtClean="0"/>
              <a:t>alokasi</a:t>
            </a:r>
            <a:r>
              <a:rPr lang="en-US" sz="2800" dirty="0" smtClean="0"/>
              <a:t> </a:t>
            </a:r>
            <a:r>
              <a:rPr lang="en-US" sz="2800" dirty="0" err="1" smtClean="0"/>
              <a:t>geografis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sumber-sumber</a:t>
            </a:r>
            <a:r>
              <a:rPr lang="en-US" sz="2800" dirty="0" smtClean="0"/>
              <a:t> yang </a:t>
            </a:r>
            <a:r>
              <a:rPr lang="en-US" sz="2800" dirty="0" err="1" smtClean="0"/>
              <a:t>potensial</a:t>
            </a:r>
            <a:r>
              <a:rPr lang="en-US" sz="2800" dirty="0" smtClean="0"/>
              <a:t>, </a:t>
            </a:r>
            <a:r>
              <a:rPr lang="en-US" sz="2800" dirty="0" err="1" smtClean="0"/>
              <a:t>serta</a:t>
            </a:r>
            <a:r>
              <a:rPr lang="en-US" sz="2800" dirty="0" smtClean="0"/>
              <a:t> </a:t>
            </a:r>
            <a:r>
              <a:rPr lang="en-US" sz="2800" dirty="0" err="1" smtClean="0"/>
              <a:t>hubungannya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pengaruhnya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u="sng" dirty="0" err="1" smtClean="0"/>
              <a:t>keberadaan</a:t>
            </a:r>
            <a:r>
              <a:rPr lang="en-US" sz="2800" dirty="0" smtClean="0"/>
              <a:t> </a:t>
            </a:r>
            <a:r>
              <a:rPr lang="en-US" sz="2800" dirty="0" err="1" smtClean="0"/>
              <a:t>macam</a:t>
            </a:r>
            <a:r>
              <a:rPr lang="en-US" sz="2800" dirty="0" smtClean="0"/>
              <a:t> </a:t>
            </a:r>
            <a:r>
              <a:rPr lang="en-US" sz="2800" dirty="0" err="1" smtClean="0"/>
              <a:t>usaha</a:t>
            </a:r>
            <a:r>
              <a:rPr lang="en-US" sz="2800" dirty="0" smtClean="0"/>
              <a:t>/</a:t>
            </a:r>
            <a:r>
              <a:rPr lang="en-US" sz="2800" dirty="0" err="1" smtClean="0"/>
              <a:t>kegiatan</a:t>
            </a:r>
            <a:r>
              <a:rPr lang="en-US" sz="2800" dirty="0" smtClean="0"/>
              <a:t> lain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</a:t>
            </a:r>
            <a:r>
              <a:rPr lang="en-US" sz="2800" dirty="0" smtClean="0"/>
              <a:t> </a:t>
            </a:r>
            <a:r>
              <a:rPr lang="en-US" sz="2800" dirty="0" err="1" smtClean="0"/>
              <a:t>maupun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PENDAHULUAN (2)</a:t>
            </a:r>
            <a:endParaRPr lang="en-US" dirty="0"/>
          </a:p>
        </p:txBody>
      </p:sp>
      <p:cxnSp>
        <p:nvCxnSpPr>
          <p:cNvPr id="5" name="Curved Connector 4"/>
          <p:cNvCxnSpPr/>
          <p:nvPr/>
        </p:nvCxnSpPr>
        <p:spPr>
          <a:xfrm rot="5400000">
            <a:off x="2133600" y="4724400"/>
            <a:ext cx="1295400" cy="838200"/>
          </a:xfrm>
          <a:prstGeom prst="curvedConnector3">
            <a:avLst>
              <a:gd name="adj1" fmla="val 50000"/>
            </a:avLst>
          </a:prstGeom>
          <a:ln w="254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514600" y="54102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Tidak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acak</a:t>
            </a:r>
            <a:r>
              <a:rPr lang="en-US" sz="2800" dirty="0" smtClean="0">
                <a:solidFill>
                  <a:srgbClr val="FF0000"/>
                </a:solidFill>
              </a:rPr>
              <a:t>-</a:t>
            </a:r>
            <a:r>
              <a:rPr lang="en-US" sz="2800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sz="2800" dirty="0" err="1" smtClean="0">
                <a:solidFill>
                  <a:srgbClr val="FF0000"/>
                </a:solidFill>
                <a:sym typeface="Wingdings" pitchFamily="2" charset="2"/>
              </a:rPr>
              <a:t>ada</a:t>
            </a:r>
            <a:r>
              <a:rPr lang="en-US" sz="28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sym typeface="Wingdings" pitchFamily="2" charset="2"/>
              </a:rPr>
              <a:t>pola</a:t>
            </a:r>
            <a:r>
              <a:rPr lang="en-US" sz="2800" dirty="0" smtClean="0">
                <a:solidFill>
                  <a:srgbClr val="FF0000"/>
                </a:solidFill>
                <a:sym typeface="Wingdings" pitchFamily="2" charset="2"/>
              </a:rPr>
              <a:t> (</a:t>
            </a:r>
            <a:r>
              <a:rPr lang="en-US" sz="2800" dirty="0" err="1" smtClean="0">
                <a:solidFill>
                  <a:srgbClr val="FF0000"/>
                </a:solidFill>
                <a:sym typeface="Wingdings" pitchFamily="2" charset="2"/>
              </a:rPr>
              <a:t>susunan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0800" y="59436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Ada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jarak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/ </a:t>
            </a:r>
            <a:r>
              <a:rPr lang="en-US" dirty="0" err="1" smtClean="0"/>
              <a:t>berpergian</a:t>
            </a:r>
            <a:endParaRPr lang="en-US" dirty="0" smtClean="0"/>
          </a:p>
          <a:p>
            <a:r>
              <a:rPr lang="en-US" dirty="0" err="1" smtClean="0"/>
              <a:t>Gangguan</a:t>
            </a:r>
            <a:r>
              <a:rPr lang="en-US" dirty="0" smtClean="0"/>
              <a:t> : </a:t>
            </a:r>
          </a:p>
          <a:p>
            <a:pPr lvl="1"/>
            <a:r>
              <a:rPr lang="en-US" dirty="0" err="1" smtClean="0"/>
              <a:t>Biaya</a:t>
            </a:r>
            <a:r>
              <a:rPr lang="en-US" dirty="0" smtClean="0"/>
              <a:t> &amp; </a:t>
            </a:r>
            <a:r>
              <a:rPr lang="en-US" dirty="0" err="1" smtClean="0"/>
              <a:t>waktu</a:t>
            </a:r>
            <a:r>
              <a:rPr lang="en-US" dirty="0" smtClean="0"/>
              <a:t> (</a:t>
            </a:r>
            <a:r>
              <a:rPr lang="en-US" dirty="0" err="1" smtClean="0"/>
              <a:t>tenaga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Informasi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PENDAHULUAN (3)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392</TotalTime>
  <Words>300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 ANALISIS LOKASI  DAN  POLA KERUANGAN</vt:lpstr>
      <vt:lpstr>DAFTAR REFERENSI</vt:lpstr>
      <vt:lpstr>Penilaian</vt:lpstr>
      <vt:lpstr>MATERI (1)</vt:lpstr>
      <vt:lpstr>MATERI (2)</vt:lpstr>
      <vt:lpstr>PENDAHULUAN (1)</vt:lpstr>
      <vt:lpstr>PENDAHULUAN (2)</vt:lpstr>
      <vt:lpstr>PENDAHULUAN (3)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ANALISIS LOKASI  DAN  POLA KERUANGAN</dc:title>
  <dc:creator>Universitas Komputer Indonesia</dc:creator>
  <cp:lastModifiedBy>Universitas Komputer Indonesia</cp:lastModifiedBy>
  <cp:revision>7</cp:revision>
  <dcterms:created xsi:type="dcterms:W3CDTF">2010-02-15T12:34:06Z</dcterms:created>
  <dcterms:modified xsi:type="dcterms:W3CDTF">2010-02-22T07:56:58Z</dcterms:modified>
</cp:coreProperties>
</file>