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100" autoAdjust="0"/>
    <p:restoredTop sz="94660"/>
  </p:normalViewPr>
  <p:slideViewPr>
    <p:cSldViewPr>
      <p:cViewPr varScale="1">
        <p:scale>
          <a:sx n="46" d="100"/>
          <a:sy n="46" d="100"/>
        </p:scale>
        <p:origin x="-13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988994-D53A-4B28-9C5A-8CE34759D3CF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5A6D2E-186E-4EB4-B558-31C22CB2F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5A6D2E-186E-4EB4-B558-31C22CB2FF6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588FE-B020-4F3E-999B-7FBD638FDBB1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D666D2D-5311-4398-B0F2-F5F6695D7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588FE-B020-4F3E-999B-7FBD638FDBB1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6D2D-5311-4398-B0F2-F5F6695D79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D666D2D-5311-4398-B0F2-F5F6695D7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588FE-B020-4F3E-999B-7FBD638FDBB1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588FE-B020-4F3E-999B-7FBD638FDBB1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D666D2D-5311-4398-B0F2-F5F6695D7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588FE-B020-4F3E-999B-7FBD638FDBB1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D666D2D-5311-4398-B0F2-F5F6695D7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70588FE-B020-4F3E-999B-7FBD638FDBB1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6D2D-5311-4398-B0F2-F5F6695D7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588FE-B020-4F3E-999B-7FBD638FDBB1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D666D2D-5311-4398-B0F2-F5F6695D7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588FE-B020-4F3E-999B-7FBD638FDBB1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D666D2D-5311-4398-B0F2-F5F6695D79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588FE-B020-4F3E-999B-7FBD638FDBB1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666D2D-5311-4398-B0F2-F5F6695D79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D666D2D-5311-4398-B0F2-F5F6695D7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588FE-B020-4F3E-999B-7FBD638FDBB1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D666D2D-5311-4398-B0F2-F5F6695D7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70588FE-B020-4F3E-999B-7FBD638FDBB1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70588FE-B020-4F3E-999B-7FBD638FDBB1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D666D2D-5311-4398-B0F2-F5F6695D7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MELLY MAULIN PURWANINGWULAN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  <a:latin typeface="Rage Italic" pitchFamily="66" charset="0"/>
              </a:rPr>
              <a:t>PENDAHULUAN</a:t>
            </a:r>
            <a:endParaRPr lang="en-US" sz="5400" b="1" dirty="0">
              <a:solidFill>
                <a:srgbClr val="FF0000"/>
              </a:solidFill>
              <a:latin typeface="Rage Italic" pitchFamily="66" charset="0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4800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Rage Italic" pitchFamily="66" charset="0"/>
              </a:rPr>
              <a:t>Menjaga</a:t>
            </a:r>
            <a:r>
              <a:rPr lang="en-US" sz="48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Rage Italic" pitchFamily="66" charset="0"/>
              </a:rPr>
              <a:t> </a:t>
            </a:r>
            <a:r>
              <a:rPr lang="en-US" sz="4800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Rage Italic" pitchFamily="66" charset="0"/>
              </a:rPr>
              <a:t>perasaan</a:t>
            </a:r>
            <a:r>
              <a:rPr lang="en-US" sz="48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Rage Italic" pitchFamily="66" charset="0"/>
              </a:rPr>
              <a:t> </a:t>
            </a:r>
            <a:r>
              <a:rPr lang="en-US" sz="4800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Rage Italic" pitchFamily="66" charset="0"/>
              </a:rPr>
              <a:t>orang</a:t>
            </a:r>
            <a:r>
              <a:rPr lang="en-US" sz="48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Rage Italic" pitchFamily="66" charset="0"/>
              </a:rPr>
              <a:t> lain </a:t>
            </a:r>
            <a:r>
              <a:rPr lang="en-US" sz="4800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Rage Italic" pitchFamily="66" charset="0"/>
              </a:rPr>
              <a:t>adalah</a:t>
            </a:r>
            <a:r>
              <a:rPr lang="en-US" sz="48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Rage Italic" pitchFamily="66" charset="0"/>
              </a:rPr>
              <a:t> </a:t>
            </a:r>
            <a:r>
              <a:rPr lang="en-US" sz="4800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Rage Italic" pitchFamily="66" charset="0"/>
              </a:rPr>
              <a:t>ciri</a:t>
            </a:r>
            <a:r>
              <a:rPr lang="en-US" sz="48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Rage Italic" pitchFamily="66" charset="0"/>
              </a:rPr>
              <a:t> </a:t>
            </a:r>
            <a:r>
              <a:rPr lang="en-US" sz="4800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Rage Italic" pitchFamily="66" charset="0"/>
              </a:rPr>
              <a:t>orang</a:t>
            </a:r>
            <a:r>
              <a:rPr lang="en-US" sz="48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Rage Italic" pitchFamily="66" charset="0"/>
              </a:rPr>
              <a:t> yang </a:t>
            </a:r>
            <a:r>
              <a:rPr lang="en-US" sz="4800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Rage Italic" pitchFamily="66" charset="0"/>
              </a:rPr>
              <a:t>memiliki</a:t>
            </a:r>
            <a:r>
              <a:rPr lang="en-US" sz="48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Rage Italic" pitchFamily="66" charset="0"/>
              </a:rPr>
              <a:t> </a:t>
            </a:r>
            <a:r>
              <a:rPr lang="en-US" sz="4800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Rage Italic" pitchFamily="66" charset="0"/>
              </a:rPr>
              <a:t>harga</a:t>
            </a:r>
            <a:r>
              <a:rPr lang="en-US" sz="48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Rage Italic" pitchFamily="66" charset="0"/>
              </a:rPr>
              <a:t> </a:t>
            </a:r>
            <a:r>
              <a:rPr lang="en-US" sz="4800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Rage Italic" pitchFamily="66" charset="0"/>
              </a:rPr>
              <a:t>diri</a:t>
            </a:r>
            <a:r>
              <a:rPr lang="en-US" sz="4800" b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Rage Italic" pitchFamily="66" charset="0"/>
              </a:rPr>
              <a:t>….</a:t>
            </a:r>
            <a:endParaRPr lang="en-US" sz="4800" b="1" dirty="0" smtClean="0">
              <a:solidFill>
                <a:schemeClr val="accent1">
                  <a:lumMod val="40000"/>
                  <a:lumOff val="60000"/>
                </a:schemeClr>
              </a:solidFill>
              <a:latin typeface="Rage Italic" pitchFamily="66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>
                <a:solidFill>
                  <a:srgbClr val="FF0000"/>
                </a:solidFill>
                <a:latin typeface="Rage Italic" pitchFamily="66" charset="0"/>
              </a:rPr>
              <a:t>Thank You…</a:t>
            </a:r>
            <a:endParaRPr lang="en-US" sz="4800" dirty="0">
              <a:solidFill>
                <a:srgbClr val="FF0000"/>
              </a:solidFill>
              <a:latin typeface="Rage Italic" pitchFamily="66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MANUSIA SEBAGAI MAHLUK INDIVIDU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unik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segi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menyadari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 </a:t>
            </a:r>
            <a:r>
              <a:rPr lang="en-US" dirty="0" err="1" smtClean="0"/>
              <a:t>memiliki</a:t>
            </a:r>
            <a:r>
              <a:rPr lang="en-US" dirty="0" smtClean="0"/>
              <a:t> 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yang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dirinya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individualistik</a:t>
            </a:r>
            <a:r>
              <a:rPr lang="en-US" dirty="0" smtClean="0"/>
              <a:t> </a:t>
            </a:r>
            <a:r>
              <a:rPr lang="en-US" dirty="0" err="1" smtClean="0"/>
              <a:t>memandang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entitas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karakter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mengarahkan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berperilaku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independen</a:t>
            </a:r>
            <a:r>
              <a:rPr lang="en-US" dirty="0" smtClean="0"/>
              <a:t>.</a:t>
            </a:r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MANUSIA SEBAGAI MAHLUK SOSIAL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mahluk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disanping</a:t>
            </a:r>
            <a:r>
              <a:rPr lang="en-US" dirty="0" smtClean="0"/>
              <a:t> </a:t>
            </a:r>
            <a:r>
              <a:rPr lang="en-US" dirty="0" err="1" smtClean="0"/>
              <a:t>mahluk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,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yang </a:t>
            </a:r>
            <a:r>
              <a:rPr lang="en-US" dirty="0" err="1" smtClean="0"/>
              <a:t>ditunjukan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berkomunikasi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lain.</a:t>
            </a:r>
          </a:p>
          <a:p>
            <a:pPr algn="just"/>
            <a:r>
              <a:rPr lang="en-US" dirty="0" err="1" smtClean="0"/>
              <a:t>Studi</a:t>
            </a:r>
            <a:r>
              <a:rPr lang="en-US" dirty="0" smtClean="0"/>
              <a:t> yang </a:t>
            </a: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berinteraksi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berkomunikasi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mahluk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tinjauan</a:t>
            </a:r>
            <a:r>
              <a:rPr lang="en-US" dirty="0" smtClean="0"/>
              <a:t> </a:t>
            </a:r>
            <a:r>
              <a:rPr lang="en-US" dirty="0" err="1" smtClean="0"/>
              <a:t>psikologi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Psikologi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Psikologi</a:t>
            </a:r>
            <a:r>
              <a:rPr lang="en-US" dirty="0" smtClean="0"/>
              <a:t> </a:t>
            </a:r>
            <a:r>
              <a:rPr lang="en-US" dirty="0" err="1" smtClean="0"/>
              <a:t>awalnya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disiplin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Psikologi</a:t>
            </a:r>
            <a:r>
              <a:rPr lang="en-US" dirty="0" smtClean="0"/>
              <a:t> </a:t>
            </a:r>
            <a:r>
              <a:rPr lang="en-US" dirty="0" err="1" smtClean="0"/>
              <a:t>Soaial</a:t>
            </a:r>
            <a:r>
              <a:rPr lang="en-US" dirty="0" smtClean="0"/>
              <a:t> yang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PSIKOLOGI KOMUNIKASI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 smtClean="0"/>
              <a:t>Teori</a:t>
            </a:r>
            <a:r>
              <a:rPr lang="en-US" dirty="0" smtClean="0"/>
              <a:t>  yang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dibawah</a:t>
            </a:r>
            <a:r>
              <a:rPr lang="en-US" dirty="0" smtClean="0"/>
              <a:t> </a:t>
            </a:r>
            <a:r>
              <a:rPr lang="en-US" dirty="0" err="1" smtClean="0"/>
              <a:t>payung</a:t>
            </a:r>
            <a:r>
              <a:rPr lang="en-US" dirty="0" smtClean="0"/>
              <a:t> </a:t>
            </a:r>
            <a:r>
              <a:rPr lang="en-US" dirty="0" err="1" smtClean="0"/>
              <a:t>Psikologi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sosialindividu</a:t>
            </a:r>
            <a:r>
              <a:rPr lang="en-US" dirty="0" smtClean="0"/>
              <a:t>,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psikologi</a:t>
            </a:r>
            <a:r>
              <a:rPr lang="en-US" dirty="0" smtClean="0"/>
              <a:t>,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, </a:t>
            </a:r>
            <a:r>
              <a:rPr lang="en-US" dirty="0" err="1" smtClean="0"/>
              <a:t>kepribadian</a:t>
            </a:r>
            <a:r>
              <a:rPr lang="en-US" dirty="0" smtClean="0"/>
              <a:t>, </a:t>
            </a:r>
            <a:r>
              <a:rPr lang="en-US" dirty="0" err="1" smtClean="0"/>
              <a:t>persepsi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kognisi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Psikologi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bermanfaat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dalammemahami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sosial,yaitu</a:t>
            </a:r>
            <a:r>
              <a:rPr lang="en-US" dirty="0" smtClean="0"/>
              <a:t> </a:t>
            </a:r>
            <a:r>
              <a:rPr lang="en-US" dirty="0" err="1" smtClean="0"/>
              <a:t>kepribadian</a:t>
            </a:r>
            <a:r>
              <a:rPr lang="en-US" dirty="0" smtClean="0"/>
              <a:t> 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r>
              <a:rPr lang="en-US" dirty="0" smtClean="0"/>
              <a:t> (</a:t>
            </a:r>
            <a:r>
              <a:rPr lang="en-US" i="1" dirty="0" err="1" smtClean="0"/>
              <a:t>judgement</a:t>
            </a:r>
            <a:r>
              <a:rPr lang="en-US" dirty="0" smtClean="0"/>
              <a:t>) </a:t>
            </a:r>
            <a:r>
              <a:rPr lang="en-US" dirty="0" err="1" smtClean="0"/>
              <a:t>seseorang</a:t>
            </a:r>
            <a:r>
              <a:rPr lang="en-US" dirty="0" smtClean="0"/>
              <a:t> bias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kepercayaan</a:t>
            </a:r>
            <a:r>
              <a:rPr lang="en-US" dirty="0" smtClean="0"/>
              <a:t> (</a:t>
            </a:r>
            <a:r>
              <a:rPr lang="en-US" i="1" dirty="0" smtClean="0"/>
              <a:t>belief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perasaan</a:t>
            </a:r>
            <a:r>
              <a:rPr lang="en-US" dirty="0" smtClean="0"/>
              <a:t> (</a:t>
            </a:r>
            <a:r>
              <a:rPr lang="en-US" i="1" dirty="0" smtClean="0"/>
              <a:t>feelin</a:t>
            </a:r>
            <a:r>
              <a:rPr lang="en-US" dirty="0" smtClean="0"/>
              <a:t>g)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FF00"/>
                </a:solidFill>
              </a:rPr>
              <a:t>bagaimana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seseorang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mempengaruhi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orang</a:t>
            </a:r>
            <a:r>
              <a:rPr lang="en-US" dirty="0" smtClean="0">
                <a:solidFill>
                  <a:srgbClr val="FFFF00"/>
                </a:solidFill>
              </a:rPr>
              <a:t> lain (</a:t>
            </a:r>
            <a:r>
              <a:rPr lang="en-US" dirty="0" err="1" smtClean="0">
                <a:solidFill>
                  <a:srgbClr val="FFFF00"/>
                </a:solidFill>
              </a:rPr>
              <a:t>strategi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pesan</a:t>
            </a:r>
            <a:r>
              <a:rPr lang="en-US" dirty="0" smtClean="0">
                <a:solidFill>
                  <a:srgbClr val="FFFF00"/>
                </a:solidFill>
              </a:rPr>
              <a:t>)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INDIVIDU SEBAGAI KOMUNIKATOR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Bagaimana</a:t>
            </a:r>
            <a:r>
              <a:rPr lang="en-US" sz="2800" dirty="0" smtClean="0"/>
              <a:t>  </a:t>
            </a:r>
            <a:r>
              <a:rPr lang="en-US" sz="2800" dirty="0" err="1" smtClean="0"/>
              <a:t>sifat</a:t>
            </a:r>
            <a:r>
              <a:rPr lang="en-US" sz="2800" dirty="0" smtClean="0"/>
              <a:t> </a:t>
            </a:r>
            <a:r>
              <a:rPr lang="en-US" sz="2800" dirty="0" err="1" smtClean="0"/>
              <a:t>individu</a:t>
            </a:r>
            <a:r>
              <a:rPr lang="en-US" sz="2800" dirty="0" smtClean="0"/>
              <a:t> ?</a:t>
            </a:r>
          </a:p>
          <a:p>
            <a:r>
              <a:rPr lang="en-US" sz="2800" dirty="0" err="1" smtClean="0"/>
              <a:t>Bagaimana</a:t>
            </a:r>
            <a:r>
              <a:rPr lang="en-US" sz="2800" dirty="0" smtClean="0"/>
              <a:t> </a:t>
            </a:r>
            <a:r>
              <a:rPr lang="en-US" sz="2800" dirty="0" err="1" smtClean="0"/>
              <a:t>individu</a:t>
            </a:r>
            <a:r>
              <a:rPr lang="en-US" sz="2800" dirty="0" smtClean="0"/>
              <a:t> </a:t>
            </a:r>
            <a:r>
              <a:rPr lang="en-US" sz="2800" dirty="0" err="1" smtClean="0"/>
              <a:t>berpikir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mengetahui</a:t>
            </a:r>
            <a:r>
              <a:rPr lang="en-US" sz="2800" dirty="0" smtClean="0"/>
              <a:t> ?</a:t>
            </a:r>
          </a:p>
          <a:p>
            <a:r>
              <a:rPr lang="en-US" sz="2800" dirty="0" err="1" smtClean="0"/>
              <a:t>Bagaimana</a:t>
            </a:r>
            <a:r>
              <a:rPr lang="en-US" sz="2800" dirty="0" smtClean="0"/>
              <a:t> </a:t>
            </a:r>
            <a:r>
              <a:rPr lang="en-US" sz="2800" dirty="0" err="1" smtClean="0"/>
              <a:t>individu</a:t>
            </a:r>
            <a:r>
              <a:rPr lang="en-US" sz="2800" dirty="0" smtClean="0"/>
              <a:t> </a:t>
            </a:r>
            <a:r>
              <a:rPr lang="en-US" sz="2800" dirty="0" err="1" smtClean="0"/>
              <a:t>memandang</a:t>
            </a:r>
            <a:r>
              <a:rPr lang="en-US" sz="2800" dirty="0" smtClean="0"/>
              <a:t> </a:t>
            </a:r>
            <a:r>
              <a:rPr lang="en-US" sz="2800" dirty="0" err="1" smtClean="0"/>
              <a:t>dirinya</a:t>
            </a:r>
            <a:r>
              <a:rPr lang="en-US" sz="2800" dirty="0" smtClean="0"/>
              <a:t> </a:t>
            </a:r>
            <a:r>
              <a:rPr lang="en-US" sz="2800" dirty="0" err="1" smtClean="0"/>
              <a:t>sendiri</a:t>
            </a:r>
            <a:r>
              <a:rPr lang="en-US" sz="2800" dirty="0" smtClean="0"/>
              <a:t> ?</a:t>
            </a:r>
          </a:p>
          <a:p>
            <a:r>
              <a:rPr lang="en-US" sz="2800" dirty="0" err="1" smtClean="0"/>
              <a:t>Bagaimanaidentitas</a:t>
            </a:r>
            <a:r>
              <a:rPr lang="en-US" sz="2800" dirty="0" smtClean="0"/>
              <a:t> </a:t>
            </a:r>
            <a:r>
              <a:rPr lang="en-US" sz="2800" dirty="0" err="1" smtClean="0"/>
              <a:t>individu</a:t>
            </a:r>
            <a:r>
              <a:rPr lang="en-US" sz="2800" dirty="0" smtClean="0"/>
              <a:t> </a:t>
            </a:r>
            <a:r>
              <a:rPr lang="en-US" sz="2800" dirty="0" err="1" smtClean="0"/>
              <a:t>ditentukan</a:t>
            </a:r>
            <a:r>
              <a:rPr lang="en-US" sz="2800" dirty="0" smtClean="0"/>
              <a:t> ?</a:t>
            </a:r>
            <a:endParaRPr lang="en-US" sz="2800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SIFAT INDIVIDU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>
                <a:solidFill>
                  <a:srgbClr val="00B0F0"/>
                </a:solidFill>
              </a:rPr>
              <a:t>SIFAT MEMENTINGKAN DIRI SENDIRI</a:t>
            </a:r>
          </a:p>
          <a:p>
            <a:pPr marL="514350" indent="-514350"/>
            <a:r>
              <a:rPr lang="en-US" dirty="0" smtClean="0"/>
              <a:t>Narcissism (</a:t>
            </a:r>
            <a:r>
              <a:rPr lang="en-US" i="1" dirty="0" smtClean="0"/>
              <a:t>self-love</a:t>
            </a:r>
            <a:r>
              <a:rPr lang="en-US" dirty="0" smtClean="0"/>
              <a:t>) : </a:t>
            </a:r>
            <a:r>
              <a:rPr lang="en-US" dirty="0" err="1" smtClean="0"/>
              <a:t>mencintai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endParaRPr lang="en-US" dirty="0" smtClean="0"/>
          </a:p>
          <a:p>
            <a:pPr marL="514350" indent="-514350"/>
            <a:r>
              <a:rPr lang="en-US" dirty="0" err="1" smtClean="0"/>
              <a:t>Mengajak</a:t>
            </a:r>
            <a:r>
              <a:rPr lang="en-US" dirty="0" smtClean="0"/>
              <a:t> </a:t>
            </a:r>
            <a:r>
              <a:rPr lang="en-US" dirty="0" err="1" smtClean="0"/>
              <a:t>lawan</a:t>
            </a:r>
            <a:r>
              <a:rPr lang="en-US" dirty="0" smtClean="0"/>
              <a:t> </a:t>
            </a:r>
            <a:r>
              <a:rPr lang="en-US" dirty="0" err="1" smtClean="0"/>
              <a:t>bicaranya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membahas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dirinya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endParaRPr lang="en-US" dirty="0" smtClean="0"/>
          </a:p>
          <a:p>
            <a:pPr marL="514350" indent="-514350"/>
            <a:r>
              <a:rPr lang="en-US" dirty="0" err="1" smtClean="0"/>
              <a:t>Menonjolkan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endParaRPr lang="en-US" dirty="0" smtClean="0"/>
          </a:p>
          <a:p>
            <a:pPr marL="514350" indent="-514350"/>
            <a:r>
              <a:rPr lang="en-US" dirty="0" err="1" smtClean="0"/>
              <a:t>Mengontrol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r>
              <a:rPr lang="en-US" dirty="0" smtClean="0"/>
              <a:t>  </a:t>
            </a:r>
            <a:r>
              <a:rPr lang="en-US" dirty="0" err="1" smtClean="0"/>
              <a:t>pembicaraan</a:t>
            </a:r>
            <a:endParaRPr lang="en-US" dirty="0" smtClean="0"/>
          </a:p>
          <a:p>
            <a:pPr marL="514350" indent="-514350"/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sensitif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responsif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2. </a:t>
            </a:r>
            <a:r>
              <a:rPr lang="en-US" dirty="0" err="1" smtClean="0">
                <a:solidFill>
                  <a:srgbClr val="00B0F0"/>
                </a:solidFill>
              </a:rPr>
              <a:t>Sifat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berdebat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Argumenttativeness</a:t>
            </a:r>
            <a:endParaRPr lang="en-US" dirty="0" smtClean="0"/>
          </a:p>
          <a:p>
            <a:r>
              <a:rPr lang="en-US" dirty="0" err="1" smtClean="0"/>
              <a:t>Membahas</a:t>
            </a:r>
            <a:r>
              <a:rPr lang="en-US" dirty="0" smtClean="0"/>
              <a:t> </a:t>
            </a:r>
            <a:r>
              <a:rPr lang="en-US" dirty="0" err="1" smtClean="0"/>
              <a:t>topik</a:t>
            </a:r>
            <a:r>
              <a:rPr lang="en-US" dirty="0" smtClean="0"/>
              <a:t> </a:t>
            </a:r>
            <a:r>
              <a:rPr lang="en-US" dirty="0" err="1" smtClean="0"/>
              <a:t>kontroversial</a:t>
            </a:r>
            <a:endParaRPr lang="en-US" dirty="0" smtClean="0"/>
          </a:p>
          <a:p>
            <a:r>
              <a:rPr lang="en-US" dirty="0" err="1" smtClean="0"/>
              <a:t>Tegas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mengungkapkan</a:t>
            </a:r>
            <a:r>
              <a:rPr lang="en-US" dirty="0" smtClean="0"/>
              <a:t> </a:t>
            </a:r>
            <a:r>
              <a:rPr lang="en-US" dirty="0" err="1" smtClean="0"/>
              <a:t>pandangannya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percaya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endParaRPr lang="en-US" dirty="0" smtClean="0"/>
          </a:p>
          <a:p>
            <a:r>
              <a:rPr lang="en-US" dirty="0" err="1" smtClean="0"/>
              <a:t>Memberikan</a:t>
            </a:r>
            <a:r>
              <a:rPr lang="en-US" dirty="0" smtClean="0"/>
              <a:t>  </a:t>
            </a:r>
            <a:r>
              <a:rPr lang="en-US" dirty="0" err="1" smtClean="0"/>
              <a:t>kontibusi</a:t>
            </a:r>
            <a:r>
              <a:rPr lang="en-US" dirty="0" smtClean="0"/>
              <a:t> </a:t>
            </a:r>
            <a:r>
              <a:rPr lang="en-US" dirty="0" err="1" smtClean="0"/>
              <a:t>positif,meningkatkan</a:t>
            </a:r>
            <a:r>
              <a:rPr lang="en-US" dirty="0" smtClean="0"/>
              <a:t> </a:t>
            </a:r>
            <a:r>
              <a:rPr lang="en-US" dirty="0" err="1" smtClean="0"/>
              <a:t>kredibilitas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memperbaiki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berkomunikasi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negatifnya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ucapan</a:t>
            </a:r>
            <a:r>
              <a:rPr lang="en-US" dirty="0" smtClean="0"/>
              <a:t> </a:t>
            </a:r>
            <a:r>
              <a:rPr lang="en-US" dirty="0" err="1" smtClean="0"/>
              <a:t>agresif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permusuhan</a:t>
            </a:r>
            <a:endParaRPr lang="en-US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3. </a:t>
            </a:r>
            <a:r>
              <a:rPr lang="en-US" dirty="0" err="1" smtClean="0">
                <a:solidFill>
                  <a:srgbClr val="00B0F0"/>
                </a:solidFill>
              </a:rPr>
              <a:t>Sifat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Cemas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Cemas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 </a:t>
            </a:r>
            <a:r>
              <a:rPr lang="en-US" dirty="0" err="1" smtClean="0"/>
              <a:t>gugup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lama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berlebihan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Ciri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B0F0"/>
                </a:solidFill>
              </a:rPr>
              <a:t>aspek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secara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fisik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smtClean="0"/>
              <a:t>: </a:t>
            </a:r>
            <a:r>
              <a:rPr lang="en-US" dirty="0" err="1" smtClean="0"/>
              <a:t>denyut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cepat,wajah</a:t>
            </a:r>
            <a:r>
              <a:rPr lang="en-US" dirty="0" smtClean="0"/>
              <a:t> </a:t>
            </a:r>
            <a:r>
              <a:rPr lang="en-US" dirty="0" err="1" smtClean="0"/>
              <a:t>memerah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00B0F0"/>
                </a:solidFill>
              </a:rPr>
              <a:t>aspek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tingkah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laku</a:t>
            </a:r>
            <a:r>
              <a:rPr lang="en-US" dirty="0" smtClean="0">
                <a:solidFill>
                  <a:srgbClr val="00B0F0"/>
                </a:solidFill>
              </a:rPr>
              <a:t> : </a:t>
            </a:r>
            <a:r>
              <a:rPr lang="en-US" dirty="0" err="1" smtClean="0"/>
              <a:t>penghindaran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perlinddungan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00B0F0"/>
                </a:solidFill>
              </a:rPr>
              <a:t>aspek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kognitif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smtClean="0"/>
              <a:t>: </a:t>
            </a:r>
            <a:r>
              <a:rPr lang="en-US" dirty="0" err="1" smtClean="0"/>
              <a:t>fokus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pemikiran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Kecemasan</a:t>
            </a:r>
            <a:r>
              <a:rPr lang="en-US" dirty="0" smtClean="0"/>
              <a:t> </a:t>
            </a:r>
            <a:r>
              <a:rPr lang="en-US" dirty="0" err="1" smtClean="0"/>
              <a:t>berkomunikasi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psikologi</a:t>
            </a:r>
            <a:r>
              <a:rPr lang="en-US" dirty="0" smtClean="0"/>
              <a:t> </a:t>
            </a:r>
            <a:r>
              <a:rPr lang="en-US" dirty="0" err="1" smtClean="0"/>
              <a:t>ttg</a:t>
            </a:r>
            <a:r>
              <a:rPr lang="en-US" dirty="0" smtClean="0"/>
              <a:t> </a:t>
            </a:r>
            <a:r>
              <a:rPr lang="en-US" dirty="0" err="1" smtClean="0"/>
              <a:t>kecemasan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penghindaran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, </a:t>
            </a:r>
            <a:r>
              <a:rPr lang="en-US" dirty="0" err="1" smtClean="0"/>
              <a:t>kecemasan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,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malu</a:t>
            </a:r>
            <a:r>
              <a:rPr lang="en-US" dirty="0" smtClean="0"/>
              <a:t> (</a:t>
            </a:r>
            <a:r>
              <a:rPr lang="en-US" i="1" dirty="0" smtClean="0"/>
              <a:t>shyness</a:t>
            </a:r>
            <a:r>
              <a:rPr lang="en-US" dirty="0" smtClean="0"/>
              <a:t>).</a:t>
            </a:r>
            <a:endParaRPr lang="en-US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LIMA FAKTOR SIFAT MENURUT DIGMAN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NEUROTISISME : </a:t>
            </a:r>
            <a:r>
              <a:rPr lang="en-US" dirty="0" err="1" smtClean="0"/>
              <a:t>emosi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perasaan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bahagia</a:t>
            </a:r>
            <a:endParaRPr lang="en-US" dirty="0" smtClean="0"/>
          </a:p>
          <a:p>
            <a:pPr algn="just"/>
            <a:r>
              <a:rPr lang="en-US" dirty="0" smtClean="0"/>
              <a:t>EKSTRAVERSI : </a:t>
            </a:r>
            <a:r>
              <a:rPr lang="en-US" dirty="0" err="1" smtClean="0"/>
              <a:t>senang</a:t>
            </a:r>
            <a:r>
              <a:rPr lang="en-US" dirty="0" smtClean="0"/>
              <a:t> </a:t>
            </a:r>
            <a:r>
              <a:rPr lang="en-US" dirty="0" err="1" smtClean="0"/>
              <a:t>bergaul</a:t>
            </a:r>
            <a:r>
              <a:rPr lang="en-US" dirty="0" smtClean="0"/>
              <a:t>, </a:t>
            </a:r>
            <a:r>
              <a:rPr lang="en-US" dirty="0" err="1" smtClean="0"/>
              <a:t>menyukai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,  </a:t>
            </a:r>
            <a:r>
              <a:rPr lang="en-US" dirty="0" err="1" smtClean="0"/>
              <a:t>percaya</a:t>
            </a:r>
            <a:r>
              <a:rPr lang="en-US" dirty="0" smtClean="0"/>
              <a:t> </a:t>
            </a:r>
            <a:r>
              <a:rPr lang="en-US" dirty="0" err="1" smtClean="0"/>
              <a:t>diri,optimis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TERBUKA (OPENNESS) : </a:t>
            </a:r>
            <a:r>
              <a:rPr lang="en-US" dirty="0" err="1" smtClean="0"/>
              <a:t>senang</a:t>
            </a:r>
            <a:r>
              <a:rPr lang="en-US" dirty="0" smtClean="0"/>
              <a:t> </a:t>
            </a:r>
            <a:r>
              <a:rPr lang="en-US" dirty="0" err="1" smtClean="0"/>
              <a:t>berpikir,memiliki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imajinasi,memberikan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perasaan</a:t>
            </a:r>
            <a:r>
              <a:rPr lang="en-US" dirty="0" smtClean="0"/>
              <a:t>, </a:t>
            </a:r>
            <a:r>
              <a:rPr lang="en-US" dirty="0" err="1" smtClean="0"/>
              <a:t>berpikir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endParaRPr lang="en-US" dirty="0" smtClean="0"/>
          </a:p>
          <a:p>
            <a:pPr algn="just"/>
            <a:r>
              <a:rPr lang="en-US" dirty="0" smtClean="0"/>
              <a:t>SETUJU (AGREEABLENESS) : </a:t>
            </a:r>
            <a:r>
              <a:rPr lang="en-US" dirty="0" err="1" smtClean="0"/>
              <a:t>menyukai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bersimpati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lain,membantu</a:t>
            </a:r>
            <a:r>
              <a:rPr lang="en-US" dirty="0" smtClean="0"/>
              <a:t> </a:t>
            </a:r>
            <a:r>
              <a:rPr lang="en-US" dirty="0" err="1" smtClean="0"/>
              <a:t>danmenolong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lain,menhindari</a:t>
            </a:r>
            <a:r>
              <a:rPr lang="en-US" dirty="0" smtClean="0"/>
              <a:t> </a:t>
            </a:r>
            <a:r>
              <a:rPr lang="en-US" dirty="0" err="1" smtClean="0"/>
              <a:t>pertengtangan</a:t>
            </a:r>
            <a:endParaRPr lang="en-US" dirty="0" smtClean="0"/>
          </a:p>
          <a:p>
            <a:pPr algn="just"/>
            <a:r>
              <a:rPr lang="en-US" dirty="0" smtClean="0"/>
              <a:t>HATI-HATI (SELF-DISCIPLINED) : </a:t>
            </a:r>
            <a:r>
              <a:rPr lang="en-US" dirty="0" err="1" smtClean="0"/>
              <a:t>disiplin</a:t>
            </a:r>
            <a:r>
              <a:rPr lang="en-US" dirty="0" smtClean="0"/>
              <a:t>, </a:t>
            </a:r>
            <a:r>
              <a:rPr lang="en-US" dirty="0" err="1" smtClean="0"/>
              <a:t>tidakmudahmenurut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hati,teratur</a:t>
            </a:r>
            <a:r>
              <a:rPr lang="en-US" dirty="0" smtClean="0"/>
              <a:t>, </a:t>
            </a:r>
            <a:r>
              <a:rPr lang="en-US" dirty="0" err="1" smtClean="0"/>
              <a:t>menyelesaikan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tuntas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96</TotalTime>
  <Words>424</Words>
  <Application>Microsoft Office PowerPoint</Application>
  <PresentationFormat>On-screen Show (4:3)</PresentationFormat>
  <Paragraphs>47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Civic</vt:lpstr>
      <vt:lpstr>PENDAHULUAN</vt:lpstr>
      <vt:lpstr>MANUSIA SEBAGAI MAHLUK INDIVIDU</vt:lpstr>
      <vt:lpstr>MANUSIA SEBAGAI MAHLUK SOSIAL</vt:lpstr>
      <vt:lpstr>PSIKOLOGI KOMUNIKASI</vt:lpstr>
      <vt:lpstr>INDIVIDU SEBAGAI KOMUNIKATOR</vt:lpstr>
      <vt:lpstr>SIFAT INDIVIDU</vt:lpstr>
      <vt:lpstr>2. Sifat berdebat</vt:lpstr>
      <vt:lpstr>3. Sifat Cemas</vt:lpstr>
      <vt:lpstr>LIMA FAKTOR SIFAT MENURUT DIGMAN</vt:lpstr>
      <vt:lpstr>Thank You…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PENDAHULUAN</dc:title>
  <dc:creator>Valued Acer Customer</dc:creator>
  <cp:lastModifiedBy>Valued Acer Customer</cp:lastModifiedBy>
  <cp:revision>10</cp:revision>
  <dcterms:created xsi:type="dcterms:W3CDTF">2011-02-16T14:07:11Z</dcterms:created>
  <dcterms:modified xsi:type="dcterms:W3CDTF">2011-02-16T16:37:39Z</dcterms:modified>
</cp:coreProperties>
</file>