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50B5-3FA0-49C0-A561-6ED7A758C55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A826-9954-46C3-B464-49651B895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50B5-3FA0-49C0-A561-6ED7A758C55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A826-9954-46C3-B464-49651B895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50B5-3FA0-49C0-A561-6ED7A758C55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A826-9954-46C3-B464-49651B895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50B5-3FA0-49C0-A561-6ED7A758C55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A826-9954-46C3-B464-49651B895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50B5-3FA0-49C0-A561-6ED7A758C55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A826-9954-46C3-B464-49651B895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50B5-3FA0-49C0-A561-6ED7A758C55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A826-9954-46C3-B464-49651B895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50B5-3FA0-49C0-A561-6ED7A758C55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A826-9954-46C3-B464-49651B895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50B5-3FA0-49C0-A561-6ED7A758C55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A826-9954-46C3-B464-49651B895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50B5-3FA0-49C0-A561-6ED7A758C55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A826-9954-46C3-B464-49651B895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50B5-3FA0-49C0-A561-6ED7A758C55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A826-9954-46C3-B464-49651B8951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E50B5-3FA0-49C0-A561-6ED7A758C55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67A826-9954-46C3-B464-49651B8951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2E50B5-3FA0-49C0-A561-6ED7A758C552}" type="datetimeFigureOut">
              <a:rPr lang="en-US" smtClean="0"/>
              <a:pPr/>
              <a:t>2/24/2011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67A826-9954-46C3-B464-49651B89516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Lucida Handwriting" pitchFamily="66" charset="0"/>
              </a:rPr>
              <a:t>PENDAHULUAN</a:t>
            </a:r>
            <a:endParaRPr lang="en-US" dirty="0">
              <a:latin typeface="Lucida Handwriting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MELLY MAULIN PURWANINGWULAN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HUBUNGAN ANTARA HUMAS DENGAN WARTAWAN/PERS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Saling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memerlukan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Simbiosis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mutualisme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Saling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bergantung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3600" i="1" dirty="0" err="1" smtClean="0">
                <a:latin typeface="Arial" pitchFamily="34" charset="0"/>
                <a:cs typeface="Arial" pitchFamily="34" charset="0"/>
              </a:rPr>
              <a:t>Interdependen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Setara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namun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peran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fungsi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motif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tujuan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berbeda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KEWAJIBAN LEMBAGA 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HAK TAHU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HAK MEMBERITAHUKAN</a:t>
            </a:r>
          </a:p>
          <a:p>
            <a:pPr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JADI HUMAS DAN WARTAWAN SAMA-SAMA ABDI /PELAYAN MASYARAKAT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KUNCI HUBUNGAN KEMITRAAN BISA BERJALAN BAIK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kemitraan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bersifat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profesional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terhormat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bermartabat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Mengetahui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beluk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ttg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Humas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Jurnalistik,mengetahui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irama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masing-masing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Humas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keterampilan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Jurnalistik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Saling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mengenal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personal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mengetahui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latar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belakang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daerah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pendidikan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konteks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komunikasi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bersikap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diskriminatif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INDUSTRI PENCITRAAN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MARKETING : MENGGUNAKAN TEKNIK DAN PERANGKAT MARKETING</a:t>
            </a:r>
          </a:p>
          <a:p>
            <a:pPr algn="just"/>
            <a:r>
              <a:rPr lang="en-US" dirty="0" smtClean="0"/>
              <a:t>PUBLIC RELATIONS : MENGGUNAKAN TINDAKAN KOMUNIKASI</a:t>
            </a:r>
          </a:p>
          <a:p>
            <a:pPr algn="just"/>
            <a:r>
              <a:rPr lang="en-US" dirty="0" smtClean="0"/>
              <a:t>MISALNYA </a:t>
            </a:r>
            <a:r>
              <a:rPr lang="en-US" i="1" dirty="0" smtClean="0"/>
              <a:t>POLITICAL MARKETING </a:t>
            </a:r>
            <a:r>
              <a:rPr lang="en-US" dirty="0" smtClean="0"/>
              <a:t>DAN </a:t>
            </a:r>
            <a:r>
              <a:rPr lang="en-US" i="1" dirty="0" smtClean="0"/>
              <a:t>POLITICAL PUBLIC RELATIONS</a:t>
            </a:r>
          </a:p>
          <a:p>
            <a:pPr algn="just"/>
            <a:r>
              <a:rPr lang="en-US" dirty="0" smtClean="0"/>
              <a:t>PR ADALAH INDUSTRI DAN BISNIS PENCITRAAN UNTUK BERBAGAI BIDANG, MISALNYA BISNIS, POLITIK,LSM,KESEHATAN, PENDIDIKAN, DAN HIBURAN.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pPr algn="just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Menurut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 Philip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Lesly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, Public Relations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adalah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sebuah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fenomena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dan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kebutuhan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zaman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kita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.</a:t>
            </a:r>
          </a:p>
          <a:p>
            <a:pPr algn="just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Menurut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 James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Grunig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 ,   PR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sebagai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manajemen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komunikkasi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antara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sebuah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organisasi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 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dan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publik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atau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khalayaknya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.</a:t>
            </a:r>
          </a:p>
          <a:p>
            <a:pPr algn="just"/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Siapa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 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publik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atau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khalayaknya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 ?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	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Publik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 internal &amp;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Publik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 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  <a:latin typeface="Broadway" pitchFamily="82" charset="0"/>
                <a:cs typeface="Arabic Transparent" pitchFamily="2" charset="-78"/>
              </a:rPr>
              <a:t>eksternal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Broadway" pitchFamily="82" charset="0"/>
              <a:cs typeface="Arabic Transparent" pitchFamily="2" charset="-78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164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PENDAHULUAN</vt:lpstr>
      <vt:lpstr>HUBUNGAN ANTARA HUMAS DENGAN WARTAWAN/PERS</vt:lpstr>
      <vt:lpstr>KEWAJIBAN LEMBAGA PERS</vt:lpstr>
      <vt:lpstr>KUNCI HUBUNGAN KEMITRAAN BISA BERJALAN BAIK</vt:lpstr>
      <vt:lpstr>INDUSTRI PENCITRAAN</vt:lpstr>
      <vt:lpstr>Slide 6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PENDAHULUAN</dc:title>
  <dc:creator>Valued Acer Customer</dc:creator>
  <cp:lastModifiedBy>Valued Acer Customer</cp:lastModifiedBy>
  <cp:revision>5</cp:revision>
  <dcterms:created xsi:type="dcterms:W3CDTF">2011-02-16T16:39:13Z</dcterms:created>
  <dcterms:modified xsi:type="dcterms:W3CDTF">2011-02-24T03:50:14Z</dcterms:modified>
</cp:coreProperties>
</file>