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6EBF8-4F01-4C75-A3BB-5E9BFF7C2227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4B8E9-195E-46CB-BBD9-7206E216F0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411BA-C0B5-4E0D-8962-A53DBF08C487}" type="datetimeFigureOut">
              <a:rPr lang="en-US" smtClean="0"/>
              <a:t>3/18/2010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06090-C348-4691-B134-73405E82B5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06090-C348-4691-B134-73405E82B58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F1434F-F97A-483C-99F7-439D386BC180}" type="datetime1">
              <a:rPr lang="en-US" smtClean="0"/>
              <a:t>3/18/2010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C173-75AC-44AE-8074-0DFC1D890C80}" type="datetime1">
              <a:rPr lang="en-US" smtClean="0"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B9F-CB81-45E3-AAAD-F3AA17459EF7}" type="datetime1">
              <a:rPr lang="en-US" smtClean="0"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836A-2623-49F7-AF8D-909E59013B11}" type="datetime1">
              <a:rPr lang="en-US" smtClean="0"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B7250-50FC-45DE-B4DE-9BFF81F9BDAF}" type="datetime1">
              <a:rPr lang="en-US" smtClean="0"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7148-814E-4C33-965E-B9027D190FAA}" type="datetime1">
              <a:rPr lang="en-US" smtClean="0"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6FE74C-E3E0-4EE6-A8A3-90BF276FE835}" type="datetime1">
              <a:rPr lang="en-US" smtClean="0"/>
              <a:t>3/18/2010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40DDEC-DD5B-465B-BBA3-BDF9F999D354}" type="datetime1">
              <a:rPr lang="en-US" smtClean="0"/>
              <a:t>3/18/2010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3316-3D8E-494C-A4B4-2A3AAB61B665}" type="datetime1">
              <a:rPr lang="en-US" smtClean="0"/>
              <a:t>3/18/2010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B68-4446-4CCA-8976-D1F9C1B4CAF2}" type="datetime1">
              <a:rPr lang="en-US" smtClean="0"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5218-4730-4F90-96D2-4A3996908931}" type="datetime1">
              <a:rPr lang="en-US" smtClean="0"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B176B5-F4AA-407A-8D33-35253EBF9B9D}" type="datetime1">
              <a:rPr lang="en-US" smtClean="0"/>
              <a:t>3/18/2010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4B9D588-1804-4CC9-8C73-035012C2B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Pertemuan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	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543560" cy="1752600"/>
          </a:xfrm>
        </p:spPr>
        <p:txBody>
          <a:bodyPr>
            <a:normAutofit/>
          </a:bodyPr>
          <a:lstStyle/>
          <a:p>
            <a:r>
              <a:rPr lang="en-US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Variabel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Type Data </a:t>
            </a:r>
            <a:r>
              <a:rPr lang="en-US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Dalam</a:t>
            </a:r>
            <a:r>
              <a:rPr lang="en-US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PHP</a:t>
            </a:r>
            <a:endParaRPr lang="en-US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360890" y="6585642"/>
            <a:ext cx="4214842" cy="242886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89464"/>
            <a:ext cx="8358246" cy="73927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penggantian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Tipe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4" y="1643050"/>
            <a:ext cx="8229600" cy="4071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&lt;html&gt;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&lt;head&gt;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&lt;title&gt;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Contoh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penggatian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Tipe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&lt;/title&gt;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&lt;/head&gt;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&lt;body&gt;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&lt;?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php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2000000;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("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Semula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%d &lt;BR&gt;",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);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"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Dua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Juta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Rupiah";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("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Sekarang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%s &lt;BR&gt;",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);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?&gt;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&lt;/body&gt;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&lt;/html&gt;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6054220"/>
            <a:ext cx="821537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Simpan</a:t>
            </a:r>
            <a:r>
              <a:rPr lang="en-US" dirty="0" smtClean="0">
                <a:latin typeface="Arial Rounded MT Bold" pitchFamily="34" charset="0"/>
              </a:rPr>
              <a:t> Di Drive D:Xampp/</a:t>
            </a:r>
            <a:r>
              <a:rPr lang="en-US" dirty="0" err="1" smtClean="0">
                <a:latin typeface="Arial Rounded MT Bold" pitchFamily="34" charset="0"/>
              </a:rPr>
              <a:t>Htdocs</a:t>
            </a:r>
            <a:r>
              <a:rPr lang="en-US" dirty="0" smtClean="0">
                <a:latin typeface="Arial Rounded MT Bold" pitchFamily="34" charset="0"/>
              </a:rPr>
              <a:t>/Folder </a:t>
            </a:r>
            <a:r>
              <a:rPr lang="en-US" dirty="0" err="1" smtClean="0">
                <a:latin typeface="Arial Rounded MT Bold" pitchFamily="34" charset="0"/>
              </a:rPr>
              <a:t>Masing-masing</a:t>
            </a:r>
            <a:r>
              <a:rPr lang="en-US" dirty="0" smtClean="0">
                <a:latin typeface="Arial Rounded MT Bold" pitchFamily="34" charset="0"/>
              </a:rPr>
              <a:t>/Variabel3.php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4748" y="6589322"/>
            <a:ext cx="3714744" cy="357166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14380"/>
          </a:xfrm>
        </p:spPr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Operator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Operator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adalah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simbol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digunakan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program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untuk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melakukan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suatu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misalnya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penjumlahan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perkalian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pembandingan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kesamaan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dua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buah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bahkan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memberikan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nilai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en-US" sz="2400" dirty="0" smtClean="0"/>
          </a:p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Operator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Aritmatika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just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71670" y="4137840"/>
          <a:ext cx="4953034" cy="23598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7388"/>
                <a:gridCol w="3095646"/>
              </a:tblGrid>
              <a:tr h="5056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Kegunaan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Penjumlahan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Pengurangan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Perkalian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Pembagian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Pembagian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44244" y="6574574"/>
            <a:ext cx="3786182" cy="357166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9286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LATIHAN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1"/>
            <a:ext cx="821537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72272"/>
            <a:ext cx="3786182" cy="285728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429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Skrip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Program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3578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200" b="1" dirty="0" smtClean="0">
                <a:latin typeface="Bell MT" pitchFamily="18" charset="0"/>
              </a:rPr>
              <a:t>&lt;html&gt;</a:t>
            </a:r>
          </a:p>
          <a:p>
            <a:r>
              <a:rPr lang="en-US" sz="1200" b="1" dirty="0" smtClean="0">
                <a:latin typeface="Bell MT" pitchFamily="18" charset="0"/>
              </a:rPr>
              <a:t>&lt;head&gt;</a:t>
            </a:r>
          </a:p>
          <a:p>
            <a:r>
              <a:rPr lang="en-US" sz="1200" b="1" dirty="0" smtClean="0">
                <a:latin typeface="Bell MT" pitchFamily="18" charset="0"/>
              </a:rPr>
              <a:t>       &lt;title&gt; Operator </a:t>
            </a:r>
            <a:r>
              <a:rPr lang="en-US" sz="1200" b="1" dirty="0" err="1" smtClean="0">
                <a:latin typeface="Bell MT" pitchFamily="18" charset="0"/>
              </a:rPr>
              <a:t>Relasi</a:t>
            </a:r>
            <a:r>
              <a:rPr lang="en-US" sz="1200" b="1" dirty="0" smtClean="0">
                <a:latin typeface="Bell MT" pitchFamily="18" charset="0"/>
              </a:rPr>
              <a:t> &lt;/title&gt;</a:t>
            </a:r>
          </a:p>
          <a:p>
            <a:r>
              <a:rPr lang="en-US" sz="1200" b="1" dirty="0" smtClean="0">
                <a:latin typeface="Bell MT" pitchFamily="18" charset="0"/>
              </a:rPr>
              <a:t>&lt;/head&gt;</a:t>
            </a:r>
          </a:p>
          <a:p>
            <a:r>
              <a:rPr lang="en-US" sz="1200" b="1" dirty="0" smtClean="0">
                <a:latin typeface="Bell MT" pitchFamily="18" charset="0"/>
              </a:rPr>
              <a:t>&lt;body&gt;</a:t>
            </a:r>
          </a:p>
          <a:p>
            <a:r>
              <a:rPr lang="en-US" sz="1200" b="1" dirty="0" smtClean="0">
                <a:latin typeface="Bell MT" pitchFamily="18" charset="0"/>
              </a:rPr>
              <a:t>      &lt;?</a:t>
            </a:r>
          </a:p>
          <a:p>
            <a:r>
              <a:rPr lang="en-US" sz="1200" b="1" dirty="0" smtClean="0">
                <a:latin typeface="Bell MT" pitchFamily="18" charset="0"/>
              </a:rPr>
              <a:t>        $a = 5;</a:t>
            </a:r>
          </a:p>
          <a:p>
            <a:r>
              <a:rPr lang="en-US" sz="1200" b="1" dirty="0" smtClean="0">
                <a:latin typeface="Bell MT" pitchFamily="18" charset="0"/>
              </a:rPr>
              <a:t>        $b = 2;</a:t>
            </a:r>
          </a:p>
          <a:p>
            <a:r>
              <a:rPr lang="en-US" sz="1200" b="1" dirty="0" smtClean="0">
                <a:latin typeface="Bell MT" pitchFamily="18" charset="0"/>
              </a:rPr>
              <a:t>        $</a:t>
            </a:r>
            <a:r>
              <a:rPr lang="en-US" sz="1200" b="1" dirty="0" err="1" smtClean="0">
                <a:latin typeface="Bell MT" pitchFamily="18" charset="0"/>
              </a:rPr>
              <a:t>tambah</a:t>
            </a:r>
            <a:r>
              <a:rPr lang="en-US" sz="1200" b="1" dirty="0" smtClean="0">
                <a:latin typeface="Bell MT" pitchFamily="18" charset="0"/>
              </a:rPr>
              <a:t> = $a + $b;</a:t>
            </a:r>
          </a:p>
          <a:p>
            <a:r>
              <a:rPr lang="en-US" sz="1200" b="1" dirty="0" smtClean="0">
                <a:latin typeface="Bell MT" pitchFamily="18" charset="0"/>
              </a:rPr>
              <a:t>        $</a:t>
            </a:r>
            <a:r>
              <a:rPr lang="en-US" sz="1200" b="1" dirty="0" err="1" smtClean="0">
                <a:latin typeface="Bell MT" pitchFamily="18" charset="0"/>
              </a:rPr>
              <a:t>kurang</a:t>
            </a:r>
            <a:r>
              <a:rPr lang="en-US" sz="1200" b="1" dirty="0" smtClean="0">
                <a:latin typeface="Bell MT" pitchFamily="18" charset="0"/>
              </a:rPr>
              <a:t> = $a - $b;</a:t>
            </a:r>
          </a:p>
          <a:p>
            <a:r>
              <a:rPr lang="en-US" sz="1200" b="1" dirty="0" smtClean="0">
                <a:latin typeface="Bell MT" pitchFamily="18" charset="0"/>
              </a:rPr>
              <a:t>        $kali = $a * $b;</a:t>
            </a:r>
          </a:p>
          <a:p>
            <a:r>
              <a:rPr lang="en-US" sz="1200" b="1" dirty="0" smtClean="0">
                <a:latin typeface="Bell MT" pitchFamily="18" charset="0"/>
              </a:rPr>
              <a:t>        $</a:t>
            </a:r>
            <a:r>
              <a:rPr lang="en-US" sz="1200" b="1" dirty="0" err="1" smtClean="0">
                <a:latin typeface="Bell MT" pitchFamily="18" charset="0"/>
              </a:rPr>
              <a:t>bagi</a:t>
            </a:r>
            <a:r>
              <a:rPr lang="en-US" sz="1200" b="1" dirty="0" smtClean="0">
                <a:latin typeface="Bell MT" pitchFamily="18" charset="0"/>
              </a:rPr>
              <a:t> = $a / $b;</a:t>
            </a:r>
          </a:p>
          <a:p>
            <a:endParaRPr lang="en-US" sz="1200" b="1" dirty="0" smtClean="0">
              <a:latin typeface="Bell MT" pitchFamily="18" charset="0"/>
            </a:endParaRPr>
          </a:p>
          <a:p>
            <a:r>
              <a:rPr lang="en-US" sz="1200" b="1" dirty="0" smtClean="0">
                <a:latin typeface="Bell MT" pitchFamily="18" charset="0"/>
              </a:rPr>
              <a:t>         print("</a:t>
            </a:r>
            <a:r>
              <a:rPr lang="en-US" sz="1200" b="1" dirty="0" err="1" smtClean="0">
                <a:latin typeface="Bell MT" pitchFamily="18" charset="0"/>
              </a:rPr>
              <a:t>Penjumlahan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dan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Pengurangan</a:t>
            </a:r>
            <a:r>
              <a:rPr lang="en-US" sz="1200" b="1" dirty="0" smtClean="0">
                <a:latin typeface="Bell MT" pitchFamily="18" charset="0"/>
              </a:rPr>
              <a:t> : &lt;BR&gt;");</a:t>
            </a:r>
          </a:p>
          <a:p>
            <a:r>
              <a:rPr lang="en-US" sz="1200" b="1" dirty="0" smtClean="0">
                <a:latin typeface="Bell MT" pitchFamily="18" charset="0"/>
              </a:rPr>
              <a:t>         </a:t>
            </a:r>
            <a:r>
              <a:rPr lang="en-US" sz="1200" b="1" dirty="0" err="1" smtClean="0">
                <a:latin typeface="Bell MT" pitchFamily="18" charset="0"/>
              </a:rPr>
              <a:t>printf</a:t>
            </a:r>
            <a:r>
              <a:rPr lang="en-US" sz="1200" b="1" dirty="0" smtClean="0">
                <a:latin typeface="Bell MT" pitchFamily="18" charset="0"/>
              </a:rPr>
              <a:t>("$a + $b = %d &lt;BR&gt;", $</a:t>
            </a:r>
            <a:r>
              <a:rPr lang="en-US" sz="1200" b="1" dirty="0" err="1" smtClean="0">
                <a:latin typeface="Bell MT" pitchFamily="18" charset="0"/>
              </a:rPr>
              <a:t>tambah</a:t>
            </a:r>
            <a:r>
              <a:rPr lang="en-US" sz="1200" b="1" dirty="0" smtClean="0">
                <a:latin typeface="Bell MT" pitchFamily="18" charset="0"/>
              </a:rPr>
              <a:t>);</a:t>
            </a:r>
          </a:p>
          <a:p>
            <a:r>
              <a:rPr lang="en-US" sz="1200" b="1" dirty="0" smtClean="0">
                <a:latin typeface="Bell MT" pitchFamily="18" charset="0"/>
              </a:rPr>
              <a:t>         </a:t>
            </a:r>
            <a:r>
              <a:rPr lang="en-US" sz="1200" b="1" dirty="0" err="1" smtClean="0">
                <a:latin typeface="Bell MT" pitchFamily="18" charset="0"/>
              </a:rPr>
              <a:t>printf</a:t>
            </a:r>
            <a:r>
              <a:rPr lang="en-US" sz="1200" b="1" dirty="0" smtClean="0">
                <a:latin typeface="Bell MT" pitchFamily="18" charset="0"/>
              </a:rPr>
              <a:t>("$a - $b = %d &lt;BR&gt;", $</a:t>
            </a:r>
            <a:r>
              <a:rPr lang="en-US" sz="1200" b="1" dirty="0" err="1" smtClean="0">
                <a:latin typeface="Bell MT" pitchFamily="18" charset="0"/>
              </a:rPr>
              <a:t>kurang</a:t>
            </a:r>
            <a:r>
              <a:rPr lang="en-US" sz="1200" b="1" dirty="0" smtClean="0">
                <a:latin typeface="Bell MT" pitchFamily="18" charset="0"/>
              </a:rPr>
              <a:t>);</a:t>
            </a:r>
          </a:p>
          <a:p>
            <a:endParaRPr lang="en-US" sz="1200" b="1" dirty="0" smtClean="0">
              <a:latin typeface="Bell MT" pitchFamily="18" charset="0"/>
            </a:endParaRPr>
          </a:p>
          <a:p>
            <a:r>
              <a:rPr lang="en-US" sz="1200" b="1" dirty="0" smtClean="0">
                <a:latin typeface="Bell MT" pitchFamily="18" charset="0"/>
              </a:rPr>
              <a:t>         Print("&lt;BR&gt;</a:t>
            </a:r>
            <a:r>
              <a:rPr lang="en-US" sz="1200" b="1" dirty="0" err="1" smtClean="0">
                <a:latin typeface="Bell MT" pitchFamily="18" charset="0"/>
              </a:rPr>
              <a:t>Perkalian</a:t>
            </a:r>
            <a:r>
              <a:rPr lang="en-US" sz="1200" b="1" dirty="0" smtClean="0">
                <a:latin typeface="Bell MT" pitchFamily="18" charset="0"/>
              </a:rPr>
              <a:t>, </a:t>
            </a:r>
            <a:r>
              <a:rPr lang="en-US" sz="1200" b="1" dirty="0" err="1" smtClean="0">
                <a:latin typeface="Bell MT" pitchFamily="18" charset="0"/>
              </a:rPr>
              <a:t>Pembagian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dan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Sisa</a:t>
            </a:r>
            <a:r>
              <a:rPr lang="en-US" sz="1200" b="1" dirty="0" smtClean="0">
                <a:latin typeface="Bell MT" pitchFamily="18" charset="0"/>
              </a:rPr>
              <a:t> </a:t>
            </a:r>
            <a:r>
              <a:rPr lang="en-US" sz="1200" b="1" dirty="0" err="1" smtClean="0">
                <a:latin typeface="Bell MT" pitchFamily="18" charset="0"/>
              </a:rPr>
              <a:t>bagi</a:t>
            </a:r>
            <a:r>
              <a:rPr lang="en-US" sz="1200" b="1" dirty="0" smtClean="0">
                <a:latin typeface="Bell MT" pitchFamily="18" charset="0"/>
              </a:rPr>
              <a:t>&lt;BR&gt;");</a:t>
            </a:r>
          </a:p>
          <a:p>
            <a:r>
              <a:rPr lang="en-US" sz="1200" b="1" dirty="0" smtClean="0">
                <a:latin typeface="Bell MT" pitchFamily="18" charset="0"/>
              </a:rPr>
              <a:t>         </a:t>
            </a:r>
            <a:r>
              <a:rPr lang="en-US" sz="1200" b="1" dirty="0" err="1" smtClean="0">
                <a:latin typeface="Bell MT" pitchFamily="18" charset="0"/>
              </a:rPr>
              <a:t>printf</a:t>
            </a:r>
            <a:r>
              <a:rPr lang="en-US" sz="1200" b="1" dirty="0" smtClean="0">
                <a:latin typeface="Bell MT" pitchFamily="18" charset="0"/>
              </a:rPr>
              <a:t>("$a * $b = %d &lt;BR&gt;", $kali);</a:t>
            </a:r>
          </a:p>
          <a:p>
            <a:r>
              <a:rPr lang="en-US" sz="1200" b="1" dirty="0" smtClean="0">
                <a:latin typeface="Bell MT" pitchFamily="18" charset="0"/>
              </a:rPr>
              <a:t>         </a:t>
            </a:r>
            <a:r>
              <a:rPr lang="en-US" sz="1200" b="1" dirty="0" err="1" smtClean="0">
                <a:latin typeface="Bell MT" pitchFamily="18" charset="0"/>
              </a:rPr>
              <a:t>printf</a:t>
            </a:r>
            <a:r>
              <a:rPr lang="en-US" sz="1200" b="1" dirty="0" smtClean="0">
                <a:latin typeface="Bell MT" pitchFamily="18" charset="0"/>
              </a:rPr>
              <a:t>("$a / $b = %d &lt;BR&gt;", $</a:t>
            </a:r>
            <a:r>
              <a:rPr lang="en-US" sz="1200" b="1" dirty="0" err="1" smtClean="0">
                <a:latin typeface="Bell MT" pitchFamily="18" charset="0"/>
              </a:rPr>
              <a:t>bagi</a:t>
            </a:r>
            <a:r>
              <a:rPr lang="en-US" sz="1200" b="1" dirty="0" smtClean="0">
                <a:latin typeface="Bell MT" pitchFamily="18" charset="0"/>
              </a:rPr>
              <a:t>);</a:t>
            </a:r>
          </a:p>
          <a:p>
            <a:r>
              <a:rPr lang="en-US" sz="1200" b="1" dirty="0" smtClean="0">
                <a:latin typeface="Bell MT" pitchFamily="18" charset="0"/>
              </a:rPr>
              <a:t>         print("$a % $b = "); print($a % $b);</a:t>
            </a:r>
          </a:p>
          <a:p>
            <a:r>
              <a:rPr lang="en-US" sz="1200" b="1" dirty="0" smtClean="0">
                <a:latin typeface="Bell MT" pitchFamily="18" charset="0"/>
              </a:rPr>
              <a:t>      ?&gt;</a:t>
            </a:r>
          </a:p>
          <a:p>
            <a:r>
              <a:rPr lang="en-US" sz="1200" b="1" dirty="0" smtClean="0">
                <a:latin typeface="Bell MT" pitchFamily="18" charset="0"/>
              </a:rPr>
              <a:t>&lt;/body&gt;</a:t>
            </a:r>
          </a:p>
          <a:p>
            <a:r>
              <a:rPr lang="en-US" sz="1200" b="1" dirty="0" smtClean="0">
                <a:latin typeface="Bell MT" pitchFamily="18" charset="0"/>
              </a:rPr>
              <a:t>&lt;/html&gt;</a:t>
            </a:r>
            <a:endParaRPr lang="en-US" sz="1200" b="1" dirty="0">
              <a:latin typeface="Bell M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07272"/>
            <a:ext cx="3714744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Fungsi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dan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Penulisan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PHP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511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Semua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bahasa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pemrograman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menyediakan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variabel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,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berfungsi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menyimpan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suatu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nilai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dalamnya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dapat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diubah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sewaktu-waktu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Semua variable dalam bahasa PHP diawali dengan tanda ( $ ) tanpa mempedulikan jenis nilai yang akan ditampungnya, baik karakter, integer, string, maupun bilangan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Double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Boolean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 Semuanya ditulis dalam bentuk yang mirip dan secara otomatis PHP akan selalu mengingat tipe data yang disimpan tersebut.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500098" y="6572272"/>
            <a:ext cx="4357686" cy="285728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4" y="928670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Aturan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Penulisan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(_).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($)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47480" y="6587020"/>
            <a:ext cx="3929058" cy="285728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8040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Type Data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Dalam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PHP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3188"/>
            <a:ext cx="8229600" cy="4287646"/>
          </a:xfrm>
        </p:spPr>
        <p:txBody>
          <a:bodyPr>
            <a:norm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Integral</a:t>
            </a:r>
          </a:p>
          <a:p>
            <a:pPr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-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tipe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bulat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jangkauan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kira-kira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-2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miliar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hingga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+2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miliar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Double</a:t>
            </a:r>
          </a:p>
          <a:p>
            <a:pPr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  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tipe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real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titik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mengambang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yaitu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mempunyai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bagian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pecahan</a:t>
            </a: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String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                                                         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tipe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data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teks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sederetan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karakter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Boolean</a:t>
            </a:r>
          </a:p>
          <a:p>
            <a:pPr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-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Dipakai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menyatakan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nilai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kebenaran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Nilainya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berupa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TRUE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atau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FALSE.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72272"/>
            <a:ext cx="3786182" cy="285728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Type Data String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2028204"/>
            <a:ext cx="8229600" cy="4325112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berjenis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type data </a:t>
            </a:r>
            <a:r>
              <a:rPr lang="en-US" dirty="0" err="1" smtClean="0"/>
              <a:t>bernilai</a:t>
            </a:r>
            <a:r>
              <a:rPr lang="en-US" dirty="0" smtClean="0"/>
              <a:t> string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apitan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Petik</a:t>
            </a:r>
            <a:r>
              <a:rPr lang="en-US" dirty="0" smtClean="0"/>
              <a:t> Tunggal </a:t>
            </a:r>
            <a:r>
              <a:rPr lang="en-US" dirty="0" err="1" smtClean="0"/>
              <a:t>atau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Petik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65464" y="6572272"/>
            <a:ext cx="4071934" cy="285728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056"/>
            <a:ext cx="8229600" cy="6986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String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512"/>
            <a:ext cx="8229600" cy="42573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&lt;html&gt;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&lt;head&gt;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&lt;title&gt;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String 1&lt;/title&gt;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&lt;/head&gt;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&lt;body&gt;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&lt;?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php</a:t>
            </a: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$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"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Adi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Rachmanto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";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Print(" Hallo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saya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$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br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&gt;");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?&gt;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&lt;/body&gt;</a:t>
            </a:r>
          </a:p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&lt;/html&gt;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605422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Simpan</a:t>
            </a:r>
            <a:r>
              <a:rPr lang="en-US" dirty="0" smtClean="0">
                <a:latin typeface="Arial Rounded MT Bold" pitchFamily="34" charset="0"/>
              </a:rPr>
              <a:t> Di Drive D:Xampp/</a:t>
            </a:r>
            <a:r>
              <a:rPr lang="en-US" dirty="0" err="1" smtClean="0">
                <a:latin typeface="Arial Rounded MT Bold" pitchFamily="34" charset="0"/>
              </a:rPr>
              <a:t>Htdocs</a:t>
            </a:r>
            <a:r>
              <a:rPr lang="en-US" dirty="0" smtClean="0">
                <a:latin typeface="Arial Rounded MT Bold" pitchFamily="34" charset="0"/>
              </a:rPr>
              <a:t>/Folder </a:t>
            </a:r>
            <a:r>
              <a:rPr lang="en-US" dirty="0" err="1" smtClean="0">
                <a:latin typeface="Arial Rounded MT Bold" pitchFamily="34" charset="0"/>
              </a:rPr>
              <a:t>Masing-masing</a:t>
            </a:r>
            <a:r>
              <a:rPr lang="en-US" dirty="0" smtClean="0">
                <a:latin typeface="Arial Rounded MT Bold" pitchFamily="34" charset="0"/>
              </a:rPr>
              <a:t>/Variabel1.php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91724" y="6628962"/>
            <a:ext cx="3929058" cy="214290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056"/>
            <a:ext cx="8229600" cy="6986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String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512"/>
            <a:ext cx="8229600" cy="49003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&lt;html&gt;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&lt;head&gt;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&lt;title&gt;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String&lt;/title&gt;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&lt;/head&gt;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&lt;body&gt;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&lt;?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php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$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"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Adi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Rachmanto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";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Print(" Hallo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saya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$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nama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&gt;");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("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Tgl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Sekarang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: %s ", Date("d F Y"));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?&gt;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&lt;/body&gt;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&lt;/html&gt;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35968" y="6599904"/>
            <a:ext cx="4000496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143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Penjelasan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Skrip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8446"/>
            <a:ext cx="8186766" cy="47195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Bell MT" pitchFamily="18" charset="0"/>
              </a:rPr>
              <a:t>Perhatikan</a:t>
            </a:r>
            <a:r>
              <a:rPr lang="en-US" dirty="0" smtClean="0">
                <a:latin typeface="Bell MT" pitchFamily="18" charset="0"/>
              </a:rPr>
              <a:t> pula, </a:t>
            </a:r>
            <a:r>
              <a:rPr lang="en-US" dirty="0" err="1" smtClean="0">
                <a:latin typeface="Bell MT" pitchFamily="18" charset="0"/>
              </a:rPr>
              <a:t>pernyataan</a:t>
            </a:r>
            <a:r>
              <a:rPr lang="en-US" dirty="0" smtClean="0">
                <a:latin typeface="Bell MT" pitchFamily="18" charset="0"/>
              </a:rPr>
              <a:t> yang </a:t>
            </a:r>
            <a:r>
              <a:rPr lang="en-US" dirty="0" err="1" smtClean="0">
                <a:latin typeface="Bell MT" pitchFamily="18" charset="0"/>
              </a:rPr>
              <a:t>digunakan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untuk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menampilkan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nilai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bukanlah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b="1" dirty="0" smtClean="0">
                <a:latin typeface="Bell MT" pitchFamily="18" charset="0"/>
              </a:rPr>
              <a:t>print() </a:t>
            </a:r>
            <a:r>
              <a:rPr lang="en-US" dirty="0" err="1" smtClean="0">
                <a:latin typeface="Bell MT" pitchFamily="18" charset="0"/>
              </a:rPr>
              <a:t>melainkan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b="1" dirty="0" err="1" smtClean="0">
                <a:latin typeface="Bell MT" pitchFamily="18" charset="0"/>
              </a:rPr>
              <a:t>printf</a:t>
            </a:r>
            <a:r>
              <a:rPr lang="en-US" b="1" dirty="0" smtClean="0">
                <a:latin typeface="Bell MT" pitchFamily="18" charset="0"/>
              </a:rPr>
              <a:t>().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b="1" dirty="0" err="1" smtClean="0">
                <a:latin typeface="Bell MT" pitchFamily="18" charset="0"/>
              </a:rPr>
              <a:t>printf</a:t>
            </a:r>
            <a:r>
              <a:rPr lang="en-US" b="1" dirty="0" smtClean="0">
                <a:latin typeface="Bell MT" pitchFamily="18" charset="0"/>
              </a:rPr>
              <a:t>() </a:t>
            </a:r>
            <a:r>
              <a:rPr lang="en-US" dirty="0" err="1" smtClean="0">
                <a:latin typeface="Bell MT" pitchFamily="18" charset="0"/>
              </a:rPr>
              <a:t>biasa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digunakan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jika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ada</a:t>
            </a:r>
            <a:r>
              <a:rPr lang="en-US" dirty="0" smtClean="0">
                <a:latin typeface="Bell MT" pitchFamily="18" charset="0"/>
              </a:rPr>
              <a:t> format (</a:t>
            </a:r>
            <a:r>
              <a:rPr lang="en-US" dirty="0" err="1" smtClean="0">
                <a:latin typeface="Bell MT" pitchFamily="18" charset="0"/>
              </a:rPr>
              <a:t>seperti</a:t>
            </a:r>
            <a:r>
              <a:rPr lang="en-US" dirty="0" smtClean="0">
                <a:latin typeface="Bell MT" pitchFamily="18" charset="0"/>
              </a:rPr>
              <a:t> %s) yang </a:t>
            </a:r>
            <a:r>
              <a:rPr lang="en-US" dirty="0" err="1" smtClean="0">
                <a:latin typeface="Bell MT" pitchFamily="18" charset="0"/>
              </a:rPr>
              <a:t>disertakan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dalam</a:t>
            </a:r>
            <a:r>
              <a:rPr lang="en-US" dirty="0" smtClean="0">
                <a:latin typeface="Bell MT" pitchFamily="18" charset="0"/>
              </a:rPr>
              <a:t> string. </a:t>
            </a:r>
            <a:r>
              <a:rPr lang="en-US" dirty="0" err="1" smtClean="0">
                <a:latin typeface="Bell MT" pitchFamily="18" charset="0"/>
              </a:rPr>
              <a:t>Adapun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b="1" dirty="0" smtClean="0">
                <a:latin typeface="Bell MT" pitchFamily="18" charset="0"/>
              </a:rPr>
              <a:t>print() </a:t>
            </a:r>
            <a:r>
              <a:rPr lang="en-US" dirty="0" err="1" smtClean="0">
                <a:latin typeface="Bell MT" pitchFamily="18" charset="0"/>
              </a:rPr>
              <a:t>biasa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digunakan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jika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tidak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ada</a:t>
            </a:r>
            <a:r>
              <a:rPr lang="en-US" dirty="0" smtClean="0">
                <a:latin typeface="Bell MT" pitchFamily="18" charset="0"/>
              </a:rPr>
              <a:t> format.</a:t>
            </a:r>
            <a:endParaRPr lang="en-US" b="1" dirty="0" smtClean="0">
              <a:latin typeface="Bell MT" pitchFamily="18" charset="0"/>
            </a:endParaRPr>
          </a:p>
          <a:p>
            <a:pPr algn="just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65464" y="6548280"/>
            <a:ext cx="4071934" cy="457200"/>
          </a:xfrm>
        </p:spPr>
        <p:txBody>
          <a:bodyPr/>
          <a:lstStyle/>
          <a:p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Rachmanto</a:t>
            </a:r>
            <a:r>
              <a:rPr lang="en-US" dirty="0" smtClean="0"/>
              <a:t> - </a:t>
            </a:r>
            <a:r>
              <a:rPr lang="en-US" dirty="0" err="1" smtClean="0"/>
              <a:t>Lab.Komputer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IT II - AKUNTANSI UNIKOM 2010 -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552"/>
            <a:ext cx="8229600" cy="74062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 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38" y="1672546"/>
            <a:ext cx="8229600" cy="41139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&lt;html&gt;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&lt;head&gt;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&lt;title&gt;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Contoh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penarikan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Variabel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&lt;/title&gt;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&lt;/head&gt;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&lt;body&gt;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&lt;?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php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2000000;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("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semula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%d &lt;BR&gt;",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);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1.5 *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    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("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Sekarang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= %d &lt;BR&gt;", $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gaji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);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   ?&gt;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&lt;/body&gt;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&lt;/html&gt;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6054220"/>
            <a:ext cx="821537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Simpan</a:t>
            </a:r>
            <a:r>
              <a:rPr lang="en-US" dirty="0" smtClean="0">
                <a:latin typeface="Arial Rounded MT Bold" pitchFamily="34" charset="0"/>
              </a:rPr>
              <a:t> Di Drive D:Xampp/</a:t>
            </a:r>
            <a:r>
              <a:rPr lang="en-US" dirty="0" err="1" smtClean="0">
                <a:latin typeface="Arial Rounded MT Bold" pitchFamily="34" charset="0"/>
              </a:rPr>
              <a:t>Htdocs</a:t>
            </a:r>
            <a:r>
              <a:rPr lang="en-US" dirty="0" smtClean="0">
                <a:latin typeface="Arial Rounded MT Bold" pitchFamily="34" charset="0"/>
              </a:rPr>
              <a:t>/Folder </a:t>
            </a:r>
            <a:r>
              <a:rPr lang="en-US" dirty="0" err="1" smtClean="0">
                <a:latin typeface="Arial Rounded MT Bold" pitchFamily="34" charset="0"/>
              </a:rPr>
              <a:t>Masing-masing</a:t>
            </a:r>
            <a:r>
              <a:rPr lang="en-US" dirty="0" smtClean="0">
                <a:latin typeface="Arial Rounded MT Bold" pitchFamily="34" charset="0"/>
              </a:rPr>
              <a:t>/Variabel2.php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43710"/>
            <a:ext cx="3786182" cy="214290"/>
          </a:xfrm>
        </p:spPr>
        <p:txBody>
          <a:bodyPr/>
          <a:lstStyle/>
          <a:p>
            <a:r>
              <a:rPr lang="en-US" smtClean="0"/>
              <a:t>Adi Rachmanto - Lab.Komputer Aplikasi IT II - AKUNTANSI UNIKOM 2010 -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355</TotalTime>
  <Words>939</Words>
  <Application>Microsoft Office PowerPoint</Application>
  <PresentationFormat>On-screen Show (4:3)</PresentationFormat>
  <Paragraphs>143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Pertemuan 2 </vt:lpstr>
      <vt:lpstr>Fungsi dan Penulisan Variabel di PHP</vt:lpstr>
      <vt:lpstr>Aturan Penulisan Variabel</vt:lpstr>
      <vt:lpstr>Type Data Dalam PHP</vt:lpstr>
      <vt:lpstr>Type Data String</vt:lpstr>
      <vt:lpstr>Contoh Variabel String 1</vt:lpstr>
      <vt:lpstr>Contoh Variabel String 2</vt:lpstr>
      <vt:lpstr>Penjelasan Skrip</vt:lpstr>
      <vt:lpstr>Contoh Variabel 2 </vt:lpstr>
      <vt:lpstr>Contoh penggantian Tipe Variabel</vt:lpstr>
      <vt:lpstr>Operator</vt:lpstr>
      <vt:lpstr>LATIHAN</vt:lpstr>
      <vt:lpstr>Skrip Program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 </dc:title>
  <dc:creator>User-PC</dc:creator>
  <cp:lastModifiedBy>Adi-Xp</cp:lastModifiedBy>
  <cp:revision>39</cp:revision>
  <dcterms:created xsi:type="dcterms:W3CDTF">2010-02-18T21:07:26Z</dcterms:created>
  <dcterms:modified xsi:type="dcterms:W3CDTF">2010-03-18T16:54:49Z</dcterms:modified>
</cp:coreProperties>
</file>