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1" r:id="rId6"/>
    <p:sldId id="284" r:id="rId7"/>
    <p:sldId id="285" r:id="rId8"/>
    <p:sldId id="265" r:id="rId9"/>
    <p:sldId id="264" r:id="rId10"/>
    <p:sldId id="287" r:id="rId11"/>
    <p:sldId id="286" r:id="rId12"/>
    <p:sldId id="266" r:id="rId13"/>
    <p:sldId id="276" r:id="rId14"/>
    <p:sldId id="277" r:id="rId1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44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PENGAMBILAN KEPUTUSAN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/>
      <dgm:t>
        <a:bodyPr/>
        <a:lstStyle>
          <a:extLst/>
        </a:lstStyle>
        <a:p>
          <a:pPr algn="ctr"/>
          <a:r>
            <a:rPr lang="en-US" dirty="0" smtClean="0"/>
            <a:t>PENGULANGAN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2" custScaleX="115633" custScaleY="148100" custLinFactX="3337" custLinFactY="-20655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0" presStyleCnt="2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1" presStyleCnt="2" custScaleX="116173" custScaleY="166199" custLinFactX="3275" custLinFactY="46179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1" presStyleCnt="2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</dgm:ptLst>
  <dgm:cxnLst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7BE48F06-505A-4F51-BA61-409D1FF34502}" srcId="{8554BDF9-8515-4677-9942-0171F000F8EB}" destId="{ECBD6B98-1CBE-4BAA-AB77-4873C9DB1799}" srcOrd="1" destOrd="0" parTransId="{A8E7F406-AFD8-48D2-8D82-E8A1F17391BF}" sibTransId="{CF18F627-55D0-4D75-84BC-9F677629081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CCDE5064-ACC1-4A08-AFD3-9E63FF6474D7}" type="presParOf" srcId="{9D58511D-D18C-46E6-ADFB-6CDE1389D37F}" destId="{3936D63D-3BB5-4099-A097-CE176EB2ABE2}" srcOrd="4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5" destOrd="0" presId="urn:microsoft.com/office/officeart/2005/8/layout/list1#1"/>
    <dgm:cxn modelId="{341024FC-9245-40AE-9171-0836E2F667E4}" type="presParOf" srcId="{9D58511D-D18C-46E6-ADFB-6CDE1389D37F}" destId="{56015E43-931D-4CAD-85C0-E9EB84437182}" srcOrd="6" destOrd="0" presId="urn:microsoft.com/office/officeart/2005/8/layout/list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3/9/2010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4188" y="3352800"/>
            <a:ext cx="8152654" cy="1974059"/>
          </a:xfrm>
        </p:spPr>
        <p:txBody>
          <a:bodyPr/>
          <a:lstStyle>
            <a:extLst/>
          </a:lstStyle>
          <a:p>
            <a:r>
              <a:rPr smtClean="0"/>
              <a:t>Mengenal Pernyataan kontrol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619440" y="5334000"/>
            <a:ext cx="7772400" cy="1052512"/>
          </a:xfrm>
        </p:spPr>
        <p:txBody>
          <a:bodyPr/>
          <a:lstStyle>
            <a:extLst/>
          </a:lstStyle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2910" y="162896"/>
            <a:ext cx="821537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3 (diskon3.php)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&lt;title&gt;Title here!&lt;/title&gt;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&lt;Form Method = "GET"&gt;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Pembelian</a:t>
            </a:r>
            <a:endParaRPr lang="en-US" sz="105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 "TEXT" NAME="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"&gt;&lt;BR&gt;&lt;BR&gt;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&lt;input Type=Submit VALUE="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&lt;/Form&gt;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105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if ($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pPr lvl="4">
              <a:buNone/>
            </a:pP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= %d &lt;BR&gt;",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Pembayaran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= %d &lt;BR&gt;",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$</a:t>
            </a:r>
            <a:r>
              <a:rPr lang="en-US" sz="105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05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05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4329114" cy="71912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 – else -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57298"/>
            <a:ext cx="4038600" cy="5072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umum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if-else-if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berikut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If(ekspresi1){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 if(ekspresi2){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214290"/>
            <a:ext cx="4038600" cy="6215106"/>
          </a:xfr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&lt;html&gt;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&lt;head&gt;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&lt;title&gt;Title here!&lt;/title&gt;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&lt;/head&gt;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&lt;body&gt;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&lt;?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php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date("l");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if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"Sunday")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Minggu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"Monday")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Senin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"Tuesday")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Selasa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"Wednesday")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Rabu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"Thursday")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Kamis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elseif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($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nama_hari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== "Friday")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Jum'at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else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print("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Sabtu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?&gt;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&lt;/body&gt;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&lt;/html&gt;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Pernyataan switch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44042"/>
            <a:ext cx="7772400" cy="9144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Switch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ekspresi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ekspresi_case_1;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Pernyataan_1;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ekspresi_case_2;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Pernyataan_2;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ekspresi_case_3;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default: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Pernyataan_n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9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 (Hari2.php)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64344" y="1214422"/>
            <a:ext cx="4038600" cy="49117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/>
              <a:t>&lt;HTML&gt;</a:t>
            </a:r>
          </a:p>
          <a:p>
            <a:r>
              <a:rPr lang="en-US" b="1" dirty="0" smtClean="0"/>
              <a:t>&lt;HEAD&gt;</a:t>
            </a:r>
          </a:p>
          <a:p>
            <a:r>
              <a:rPr lang="en-US" b="1" dirty="0" smtClean="0"/>
              <a:t>&lt;TITLE&gt;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Hari</a:t>
            </a:r>
            <a:r>
              <a:rPr lang="en-US" b="1" dirty="0" smtClean="0"/>
              <a:t>&lt;/TITLE&gt;</a:t>
            </a:r>
          </a:p>
          <a:p>
            <a:r>
              <a:rPr lang="en-US" b="1" dirty="0" smtClean="0"/>
              <a:t>&lt;/HEAD&gt;</a:t>
            </a:r>
          </a:p>
          <a:p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b="1" dirty="0" smtClean="0"/>
          </a:p>
          <a:p>
            <a:r>
              <a:rPr lang="en-US" b="1" dirty="0" smtClean="0"/>
              <a:t>  $</a:t>
            </a:r>
            <a:r>
              <a:rPr lang="en-US" b="1" dirty="0" err="1" smtClean="0"/>
              <a:t>nama_hari</a:t>
            </a:r>
            <a:r>
              <a:rPr lang="en-US" b="1" dirty="0" smtClean="0"/>
              <a:t> = date("l");</a:t>
            </a:r>
          </a:p>
          <a:p>
            <a:r>
              <a:rPr lang="en-US" b="1" dirty="0" smtClean="0"/>
              <a:t>  switch ($</a:t>
            </a:r>
            <a:r>
              <a:rPr lang="en-US" b="1" dirty="0" err="1" smtClean="0"/>
              <a:t>nama_hari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  {</a:t>
            </a:r>
          </a:p>
          <a:p>
            <a:r>
              <a:rPr lang="en-US" b="1" dirty="0" smtClean="0"/>
              <a:t>     case "Sunday" :</a:t>
            </a:r>
          </a:p>
          <a:p>
            <a:r>
              <a:rPr lang="en-US" b="1" dirty="0" smtClean="0"/>
              <a:t>        print("</a:t>
            </a:r>
            <a:r>
              <a:rPr lang="en-US" b="1" dirty="0" err="1" smtClean="0"/>
              <a:t>Minggu</a:t>
            </a:r>
            <a:r>
              <a:rPr lang="en-US" b="1" dirty="0" smtClean="0"/>
              <a:t>");</a:t>
            </a:r>
          </a:p>
          <a:p>
            <a:r>
              <a:rPr lang="en-US" b="1" dirty="0" smtClean="0"/>
              <a:t>        break;</a:t>
            </a:r>
          </a:p>
          <a:p>
            <a:r>
              <a:rPr lang="en-US" b="1" dirty="0" smtClean="0"/>
              <a:t>     case "Monday" :</a:t>
            </a:r>
          </a:p>
          <a:p>
            <a:r>
              <a:rPr lang="en-US" b="1" dirty="0" smtClean="0"/>
              <a:t>        print("</a:t>
            </a:r>
            <a:r>
              <a:rPr lang="en-US" b="1" dirty="0" err="1" smtClean="0"/>
              <a:t>Senin</a:t>
            </a:r>
            <a:r>
              <a:rPr lang="en-US" b="1" dirty="0" smtClean="0"/>
              <a:t>");</a:t>
            </a:r>
          </a:p>
          <a:p>
            <a:r>
              <a:rPr lang="en-US" b="1" dirty="0" smtClean="0"/>
              <a:t>        break;</a:t>
            </a:r>
          </a:p>
          <a:p>
            <a:r>
              <a:rPr lang="en-US" b="1" dirty="0" smtClean="0"/>
              <a:t>     case "Tuesday" :</a:t>
            </a:r>
          </a:p>
          <a:p>
            <a:r>
              <a:rPr lang="en-US" b="1" dirty="0" smtClean="0"/>
              <a:t>        print("</a:t>
            </a:r>
            <a:r>
              <a:rPr lang="en-US" b="1" dirty="0" err="1" smtClean="0"/>
              <a:t>Selasa</a:t>
            </a:r>
            <a:r>
              <a:rPr lang="en-US" b="1" dirty="0" smtClean="0"/>
              <a:t>");</a:t>
            </a:r>
          </a:p>
          <a:p>
            <a:r>
              <a:rPr lang="en-US" b="1" dirty="0" smtClean="0"/>
              <a:t>        break;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55344" y="1214422"/>
            <a:ext cx="4038600" cy="49117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600" b="1" dirty="0" smtClean="0"/>
              <a:t>case "Wednesday" :</a:t>
            </a:r>
          </a:p>
          <a:p>
            <a:pPr>
              <a:buNone/>
            </a:pPr>
            <a:r>
              <a:rPr lang="en-US" sz="2600" b="1" dirty="0" smtClean="0"/>
              <a:t>        print("</a:t>
            </a:r>
            <a:r>
              <a:rPr lang="en-US" sz="2600" b="1" dirty="0" err="1" smtClean="0"/>
              <a:t>Rabu</a:t>
            </a:r>
            <a:r>
              <a:rPr lang="en-US" sz="2600" b="1" dirty="0" smtClean="0"/>
              <a:t>");</a:t>
            </a:r>
          </a:p>
          <a:p>
            <a:pPr>
              <a:buNone/>
            </a:pPr>
            <a:r>
              <a:rPr lang="en-US" sz="2600" b="1" dirty="0" smtClean="0"/>
              <a:t>        break;</a:t>
            </a:r>
          </a:p>
          <a:p>
            <a:pPr>
              <a:buNone/>
            </a:pPr>
            <a:r>
              <a:rPr lang="en-US" sz="2600" b="1" dirty="0" smtClean="0"/>
              <a:t>     case "Thursday" :</a:t>
            </a:r>
          </a:p>
          <a:p>
            <a:pPr>
              <a:buNone/>
            </a:pPr>
            <a:r>
              <a:rPr lang="en-US" sz="2600" b="1" dirty="0" smtClean="0"/>
              <a:t>        print("</a:t>
            </a:r>
            <a:r>
              <a:rPr lang="en-US" sz="2600" b="1" dirty="0" err="1" smtClean="0"/>
              <a:t>Kamis</a:t>
            </a:r>
            <a:r>
              <a:rPr lang="en-US" sz="2600" b="1" dirty="0" smtClean="0"/>
              <a:t>");</a:t>
            </a:r>
          </a:p>
          <a:p>
            <a:pPr>
              <a:buNone/>
            </a:pPr>
            <a:r>
              <a:rPr lang="en-US" sz="2600" b="1" dirty="0" smtClean="0"/>
              <a:t>        break;</a:t>
            </a:r>
          </a:p>
          <a:p>
            <a:pPr>
              <a:buNone/>
            </a:pPr>
            <a:r>
              <a:rPr lang="en-US" sz="2600" b="1" dirty="0" smtClean="0"/>
              <a:t>     case "Friday" :</a:t>
            </a:r>
          </a:p>
          <a:p>
            <a:pPr>
              <a:buNone/>
            </a:pPr>
            <a:r>
              <a:rPr lang="en-US" sz="2600" b="1" dirty="0" smtClean="0"/>
              <a:t>        print("</a:t>
            </a:r>
            <a:r>
              <a:rPr lang="en-US" sz="2600" b="1" dirty="0" err="1" smtClean="0"/>
              <a:t>Jumat</a:t>
            </a:r>
            <a:r>
              <a:rPr lang="en-US" sz="2600" b="1" dirty="0" smtClean="0"/>
              <a:t>");</a:t>
            </a:r>
          </a:p>
          <a:p>
            <a:pPr>
              <a:buNone/>
            </a:pPr>
            <a:r>
              <a:rPr lang="en-US" sz="2600" b="1" dirty="0" smtClean="0"/>
              <a:t>        break;</a:t>
            </a:r>
          </a:p>
          <a:p>
            <a:pPr>
              <a:buNone/>
            </a:pPr>
            <a:r>
              <a:rPr lang="en-US" sz="2600" b="1" dirty="0" smtClean="0"/>
              <a:t>     default :</a:t>
            </a:r>
          </a:p>
          <a:p>
            <a:pPr>
              <a:buNone/>
            </a:pPr>
            <a:r>
              <a:rPr lang="en-US" sz="2600" b="1" dirty="0" smtClean="0"/>
              <a:t>        print("</a:t>
            </a:r>
            <a:r>
              <a:rPr lang="en-US" sz="2600" b="1" dirty="0" err="1" smtClean="0"/>
              <a:t>Sabtu</a:t>
            </a:r>
            <a:r>
              <a:rPr lang="en-US" sz="2600" b="1" dirty="0" smtClean="0"/>
              <a:t>");</a:t>
            </a:r>
          </a:p>
          <a:p>
            <a:pPr>
              <a:buNone/>
            </a:pPr>
            <a:r>
              <a:rPr lang="en-US" sz="2600" b="1" dirty="0" smtClean="0"/>
              <a:t>  }</a:t>
            </a:r>
          </a:p>
          <a:p>
            <a:pPr>
              <a:buNone/>
            </a:pPr>
            <a:r>
              <a:rPr lang="en-US" sz="2600" b="1" dirty="0" smtClean="0"/>
              <a:t>?&gt;</a:t>
            </a:r>
          </a:p>
          <a:p>
            <a:pPr>
              <a:buNone/>
            </a:pPr>
            <a:r>
              <a:rPr lang="en-US" sz="2600" b="1" dirty="0" smtClean="0"/>
              <a:t>&lt;/BODY&gt;</a:t>
            </a:r>
          </a:p>
          <a:p>
            <a:pPr>
              <a:buNone/>
            </a:pPr>
            <a:r>
              <a:rPr lang="en-US" sz="2600" b="1" dirty="0" smtClean="0"/>
              <a:t>&lt;/HTML&gt;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942958"/>
          </a:xfrm>
        </p:spPr>
        <p:txBody>
          <a:bodyPr/>
          <a:lstStyle>
            <a:extLst/>
          </a:lstStyle>
          <a:p>
            <a:r>
              <a:rPr lang="en-US" u="sng" dirty="0" err="1" smtClean="0">
                <a:solidFill>
                  <a:schemeClr val="accent1"/>
                </a:solidFill>
              </a:rPr>
              <a:t>Pernyataan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Kontrol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Pada</a:t>
            </a:r>
            <a:r>
              <a:rPr lang="en-US" u="sng" dirty="0" smtClean="0">
                <a:solidFill>
                  <a:schemeClr val="accent1"/>
                </a:solidFill>
              </a:rPr>
              <a:t> Program PHP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816794" y="1358253"/>
            <a:ext cx="4038600" cy="2571768"/>
          </a:xfr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extLst/>
          </a:lstStyle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</a:t>
            </a:r>
          </a:p>
          <a:p>
            <a:pPr>
              <a:lnSpc>
                <a:spcPct val="114000"/>
              </a:lnSpc>
            </a:pPr>
            <a:r>
              <a:rPr lang="en-US" sz="2400" dirty="0" smtClean="0"/>
              <a:t>	</a:t>
            </a:r>
            <a:r>
              <a:rPr lang="en-US" sz="2400" dirty="0" smtClean="0">
                <a:latin typeface="Berlin Sans FB" pitchFamily="34" charset="0"/>
              </a:rPr>
              <a:t>- If </a:t>
            </a:r>
            <a:r>
              <a:rPr lang="en-US" sz="2400" dirty="0" err="1" smtClean="0">
                <a:latin typeface="Berlin Sans FB" pitchFamily="34" charset="0"/>
              </a:rPr>
              <a:t>saja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else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Berlin Sans FB" pitchFamily="34" charset="0"/>
              </a:rPr>
              <a:t>	- if – </a:t>
            </a:r>
            <a:r>
              <a:rPr lang="en-US" sz="2400" dirty="0" err="1" smtClean="0">
                <a:latin typeface="Berlin Sans FB" pitchFamily="34" charset="0"/>
              </a:rPr>
              <a:t>elseif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Switch</a:t>
            </a:r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34" y="1428736"/>
          <a:ext cx="4071966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4816794" y="4103376"/>
            <a:ext cx="4038600" cy="175927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For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While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</a:t>
            </a:r>
            <a:r>
              <a:rPr smtClean="0"/>
              <a:t>ernyataan if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smtClean="0"/>
              <a:t>BENTUK UMUM PERNYATAAN IF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38600" cy="50006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extLst/>
          </a:lstStyle>
          <a:p>
            <a:pPr algn="just">
              <a:lnSpc>
                <a:spcPct val="114000"/>
              </a:lnSpc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if yang paling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</a:pP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dijalankan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ekspresi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benar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Sekiranya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pernyataan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dijalankan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if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bentuknya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Pernyataan_2;</a:t>
            </a:r>
          </a:p>
          <a:p>
            <a:pPr>
              <a:lnSpc>
                <a:spcPct val="114000"/>
              </a:lnSpc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4876" y="1714488"/>
            <a:ext cx="4143404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extLst/>
          </a:lstStyle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Pernyataan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if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pada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PHP </a:t>
            </a:r>
          </a:p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Berguna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Untuk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melakukan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pengambilan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Keputusan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terhadap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lebih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dari</a:t>
            </a:r>
            <a:endParaRPr lang="en-US" sz="2400" kern="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  <a:p>
            <a:pPr algn="ctr"/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Satu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alternatif</a:t>
            </a:r>
            <a:r>
              <a:rPr lang="en-US" sz="2400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smtClean="0"/>
              <a:t>C </a:t>
            </a:r>
            <a:r>
              <a:rPr lang="en-US" dirty="0" err="1" smtClean="0"/>
              <a:t>ontoh</a:t>
            </a:r>
            <a:r>
              <a:rPr lang="en-US" dirty="0" smtClean="0"/>
              <a:t> 1 (diskon1.php)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286280" cy="5429288"/>
          </a:xfrm>
        </p:spPr>
        <p:txBody>
          <a:bodyPr>
            <a:noAutofit/>
          </a:bodyPr>
          <a:lstStyle>
            <a:extLst/>
          </a:lstStyle>
          <a:p>
            <a:r>
              <a:rPr lang="en-US" sz="1600" b="1" dirty="0" smtClean="0"/>
              <a:t>&lt;html&gt;</a:t>
            </a:r>
          </a:p>
          <a:p>
            <a:r>
              <a:rPr lang="en-US" sz="1600" b="1" dirty="0" smtClean="0"/>
              <a:t>&lt;head&gt;</a:t>
            </a:r>
          </a:p>
          <a:p>
            <a:r>
              <a:rPr lang="en-US" sz="1600" b="1" dirty="0" smtClean="0"/>
              <a:t>       &lt;title&gt;</a:t>
            </a:r>
            <a:r>
              <a:rPr lang="en-US" sz="1600" b="1" dirty="0" err="1" smtClean="0"/>
              <a:t>Contoh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Penentuan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&lt;/title&gt;</a:t>
            </a:r>
          </a:p>
          <a:p>
            <a:r>
              <a:rPr lang="en-US" sz="1600" b="1" dirty="0" smtClean="0"/>
              <a:t>&lt;/head&gt;</a:t>
            </a:r>
          </a:p>
          <a:p>
            <a:r>
              <a:rPr lang="en-US" sz="1600" b="1" dirty="0" smtClean="0"/>
              <a:t>&lt;body&gt;</a:t>
            </a:r>
          </a:p>
          <a:p>
            <a:r>
              <a:rPr lang="en-US" sz="1600" b="1" dirty="0" smtClean="0"/>
              <a:t>    &lt;?</a:t>
            </a:r>
            <a:r>
              <a:rPr lang="en-US" sz="1600" b="1" dirty="0" err="1" smtClean="0"/>
              <a:t>php</a:t>
            </a:r>
            <a:endParaRPr lang="en-US" sz="1600" b="1" dirty="0" smtClean="0"/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total_beli</a:t>
            </a:r>
            <a:r>
              <a:rPr lang="en-US" sz="1600" b="1" dirty="0" smtClean="0"/>
              <a:t> = 50000;</a:t>
            </a:r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= "</a:t>
            </a:r>
            <a:r>
              <a:rPr lang="en-US" sz="1600" b="1" dirty="0" err="1" smtClean="0"/>
              <a:t>Tak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";</a:t>
            </a:r>
          </a:p>
          <a:p>
            <a:r>
              <a:rPr lang="en-US" sz="1600" b="1" dirty="0" smtClean="0"/>
              <a:t>         </a:t>
            </a:r>
          </a:p>
          <a:p>
            <a:r>
              <a:rPr lang="en-US" sz="1600" b="1" dirty="0" smtClean="0"/>
              <a:t>         if ($</a:t>
            </a:r>
            <a:r>
              <a:rPr lang="en-US" sz="1600" b="1" dirty="0" err="1" smtClean="0"/>
              <a:t>total_beli</a:t>
            </a:r>
            <a:r>
              <a:rPr lang="en-US" sz="1600" b="1" dirty="0" smtClean="0"/>
              <a:t> &gt;= 100000)</a:t>
            </a:r>
          </a:p>
          <a:p>
            <a:r>
              <a:rPr lang="en-US" sz="1600" b="1" dirty="0" smtClean="0"/>
              <a:t>         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= "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Diskon</a:t>
            </a:r>
            <a:r>
              <a:rPr lang="en-US" sz="1600" b="1" dirty="0" smtClean="0"/>
              <a:t>";</a:t>
            </a:r>
          </a:p>
          <a:p>
            <a:r>
              <a:rPr lang="en-US" sz="1600" b="1" dirty="0" smtClean="0"/>
              <a:t>       </a:t>
            </a:r>
          </a:p>
          <a:p>
            <a:r>
              <a:rPr lang="en-US" sz="1600" b="1" dirty="0" smtClean="0"/>
              <a:t>         print("$</a:t>
            </a:r>
            <a:r>
              <a:rPr lang="en-US" sz="1600" b="1" dirty="0" err="1" smtClean="0"/>
              <a:t>keterangan</a:t>
            </a:r>
            <a:r>
              <a:rPr lang="en-US" sz="1600" b="1" dirty="0" smtClean="0"/>
              <a:t> ");</a:t>
            </a:r>
          </a:p>
          <a:p>
            <a:r>
              <a:rPr lang="en-US" sz="1600" b="1" dirty="0" smtClean="0"/>
              <a:t>    ?&gt;</a:t>
            </a:r>
          </a:p>
          <a:p>
            <a:r>
              <a:rPr lang="en-US" sz="1600" b="1" dirty="0" smtClean="0"/>
              <a:t>&lt;/body&gt;</a:t>
            </a:r>
          </a:p>
          <a:p>
            <a:r>
              <a:rPr lang="en-US" sz="1600" b="1" dirty="0" smtClean="0"/>
              <a:t>&lt;/html&gt;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786314" y="1643050"/>
            <a:ext cx="3929090" cy="4500594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en-US" sz="2400" dirty="0" err="1" smtClean="0"/>
              <a:t>Simpan</a:t>
            </a:r>
            <a:r>
              <a:rPr lang="en-US" sz="2400" dirty="0" smtClean="0"/>
              <a:t> file </a:t>
            </a:r>
            <a:r>
              <a:rPr lang="en-US" sz="2400" dirty="0" err="1" smtClean="0"/>
              <a:t>di</a:t>
            </a:r>
            <a:r>
              <a:rPr lang="en-US" sz="2400" dirty="0" smtClean="0"/>
              <a:t> drive D:Xampp/</a:t>
            </a:r>
            <a:r>
              <a:rPr lang="en-US" sz="2400" dirty="0" err="1" smtClean="0"/>
              <a:t>Htdocs</a:t>
            </a:r>
            <a:r>
              <a:rPr lang="en-US" sz="2400" dirty="0" smtClean="0"/>
              <a:t>/folder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/Diskon1.php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2910" y="162896"/>
            <a:ext cx="821537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2 (diskon2.php)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&lt;title&gt;Title here!&lt;/title&gt;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&lt;Form Method = "GET"&gt;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Pembelian</a:t>
            </a:r>
            <a:endParaRPr lang="en-US" sz="35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&lt;input type= "TEXT" NAME="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"&gt;&lt;BR&gt;&lt;BR&gt;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&lt;input Type=Submit VALUE="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&lt;/Form&gt;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35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"];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if ($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= %d &lt;BR&gt;",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Pembayaran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= %d &lt;BR&gt;",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- $</a:t>
            </a:r>
            <a:r>
              <a:rPr lang="en-US" sz="35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714380"/>
          </a:xfrm>
        </p:spPr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28401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"];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HTML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Superglobal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$_GET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Hasilnya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disimpan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just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integer.  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intval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(0.1 * $</a:t>
            </a:r>
            <a:r>
              <a:rPr lang="en-US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diskon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sekiranya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total_beli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100000.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diskon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adala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10%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dikalikan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0.1).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</a:t>
            </a:r>
            <a:r>
              <a:rPr smtClean="0"/>
              <a:t>ernyataan  if-else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>
            <a:extLst/>
          </a:lstStyle>
          <a:p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Umum</a:t>
            </a:r>
            <a:r>
              <a:rPr lang="en-US" dirty="0" smtClean="0"/>
              <a:t>   if-else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lang="en-US" sz="6200" dirty="0" err="1" smtClean="0"/>
              <a:t>Bentuk</a:t>
            </a:r>
            <a:r>
              <a:rPr lang="en-US" sz="6200" dirty="0" smtClean="0"/>
              <a:t> </a:t>
            </a:r>
            <a:r>
              <a:rPr lang="en-US" sz="6200" dirty="0" err="1" smtClean="0"/>
              <a:t>ini</a:t>
            </a:r>
            <a:r>
              <a:rPr lang="en-US" sz="6200" dirty="0" smtClean="0"/>
              <a:t> </a:t>
            </a:r>
            <a:r>
              <a:rPr lang="en-US" sz="6200" dirty="0" err="1" smtClean="0"/>
              <a:t>melibatkan</a:t>
            </a:r>
            <a:r>
              <a:rPr lang="en-US" sz="6200" dirty="0" smtClean="0"/>
              <a:t> </a:t>
            </a:r>
            <a:r>
              <a:rPr lang="en-US" sz="6200" dirty="0" err="1" smtClean="0"/>
              <a:t>bagian</a:t>
            </a:r>
            <a:r>
              <a:rPr lang="en-US" sz="6200" dirty="0" smtClean="0"/>
              <a:t> else, </a:t>
            </a:r>
            <a:r>
              <a:rPr lang="en-US" sz="6200" dirty="0" err="1" smtClean="0"/>
              <a:t>formatnya</a:t>
            </a:r>
            <a:r>
              <a:rPr lang="en-US" sz="6200" dirty="0" smtClean="0"/>
              <a:t> </a:t>
            </a:r>
            <a:r>
              <a:rPr lang="en-US" sz="6200" dirty="0" err="1" smtClean="0"/>
              <a:t>adalah</a:t>
            </a:r>
            <a:r>
              <a:rPr lang="en-US" sz="6200" dirty="0" smtClean="0"/>
              <a:t> </a:t>
            </a:r>
            <a:r>
              <a:rPr lang="en-US" sz="6200" dirty="0" err="1" smtClean="0"/>
              <a:t>sebagai</a:t>
            </a:r>
            <a:r>
              <a:rPr lang="en-US" sz="6200" dirty="0" smtClean="0"/>
              <a:t> </a:t>
            </a:r>
            <a:r>
              <a:rPr lang="en-US" sz="6200" dirty="0" err="1" smtClean="0"/>
              <a:t>berikut</a:t>
            </a:r>
            <a:r>
              <a:rPr lang="en-US" sz="6200" dirty="0" smtClean="0"/>
              <a:t> :</a:t>
            </a:r>
          </a:p>
          <a:p>
            <a:pPr>
              <a:lnSpc>
                <a:spcPct val="114000"/>
              </a:lnSpc>
            </a:pPr>
            <a:endParaRPr lang="en-US" sz="6200" dirty="0" smtClean="0"/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6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</a:pPr>
            <a:r>
              <a:rPr lang="en-US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Pernyataan_2</a:t>
            </a:r>
          </a:p>
          <a:p>
            <a:pPr>
              <a:lnSpc>
                <a:spcPct val="114000"/>
              </a:lnSpc>
            </a:pPr>
            <a:endParaRPr lang="en-US" sz="62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6200" dirty="0" err="1" smtClean="0"/>
              <a:t>Bagian</a:t>
            </a:r>
            <a:r>
              <a:rPr lang="en-US" sz="6200" dirty="0" smtClean="0"/>
              <a:t> pernyataan_1 </a:t>
            </a:r>
            <a:r>
              <a:rPr lang="en-US" sz="6200" dirty="0" err="1" smtClean="0"/>
              <a:t>akan</a:t>
            </a:r>
            <a:r>
              <a:rPr lang="en-US" sz="6200" dirty="0" smtClean="0"/>
              <a:t> </a:t>
            </a:r>
            <a:r>
              <a:rPr lang="en-US" sz="6200" dirty="0" err="1" smtClean="0"/>
              <a:t>dijanlankan</a:t>
            </a:r>
            <a:r>
              <a:rPr lang="en-US" sz="6200" dirty="0" smtClean="0"/>
              <a:t> </a:t>
            </a:r>
            <a:r>
              <a:rPr lang="en-US" sz="6200" dirty="0" err="1" smtClean="0"/>
              <a:t>jika</a:t>
            </a:r>
            <a:r>
              <a:rPr lang="en-US" sz="6200" dirty="0" smtClean="0"/>
              <a:t> </a:t>
            </a:r>
            <a:r>
              <a:rPr lang="en-US" sz="6200" dirty="0" err="1" smtClean="0"/>
              <a:t>ekspresi</a:t>
            </a:r>
            <a:r>
              <a:rPr lang="en-US" sz="6200" dirty="0" smtClean="0"/>
              <a:t> </a:t>
            </a:r>
            <a:r>
              <a:rPr lang="en-US" sz="6200" dirty="0" err="1" smtClean="0"/>
              <a:t>bernilai</a:t>
            </a:r>
            <a:r>
              <a:rPr lang="en-US" sz="6200" dirty="0" smtClean="0"/>
              <a:t> </a:t>
            </a:r>
            <a:r>
              <a:rPr lang="en-US" sz="6200" dirty="0" err="1" smtClean="0"/>
              <a:t>benar</a:t>
            </a:r>
            <a:r>
              <a:rPr lang="en-US" sz="6200" dirty="0" smtClean="0"/>
              <a:t>, </a:t>
            </a:r>
            <a:r>
              <a:rPr lang="en-US" sz="6200" dirty="0" err="1" smtClean="0"/>
              <a:t>jika</a:t>
            </a:r>
            <a:r>
              <a:rPr lang="en-US" sz="6200" dirty="0" smtClean="0"/>
              <a:t> </a:t>
            </a:r>
            <a:r>
              <a:rPr lang="en-US" sz="6200" dirty="0" err="1" smtClean="0"/>
              <a:t>salah</a:t>
            </a:r>
            <a:r>
              <a:rPr lang="en-US" sz="6200" dirty="0" smtClean="0"/>
              <a:t> </a:t>
            </a:r>
            <a:r>
              <a:rPr lang="en-US" sz="6200" dirty="0" err="1" smtClean="0"/>
              <a:t>maka</a:t>
            </a:r>
            <a:r>
              <a:rPr lang="en-US" sz="6200" dirty="0" smtClean="0"/>
              <a:t> yang </a:t>
            </a:r>
            <a:r>
              <a:rPr lang="en-US" sz="6200" dirty="0" err="1" smtClean="0"/>
              <a:t>dijalankan</a:t>
            </a:r>
            <a:r>
              <a:rPr lang="en-US" sz="6200" dirty="0" smtClean="0"/>
              <a:t> </a:t>
            </a:r>
            <a:r>
              <a:rPr lang="en-US" sz="6200" dirty="0" err="1" smtClean="0"/>
              <a:t>adalah</a:t>
            </a:r>
            <a:r>
              <a:rPr lang="en-US" sz="6200" dirty="0" smtClean="0"/>
              <a:t> pernyataan_2.</a:t>
            </a:r>
          </a:p>
          <a:p>
            <a:endParaRPr lang="en-US" dirty="0"/>
          </a:p>
        </p:txBody>
      </p:sp>
      <p:sp>
        <p:nvSpPr>
          <p:cNvPr id="7" name="Rectangle 2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900634"/>
          </a:xfrm>
        </p:spPr>
        <p:txBody>
          <a:bodyPr>
            <a:normAutofit fontScale="25000" lnSpcReduction="20000"/>
          </a:bodyPr>
          <a:lstStyle>
            <a:extLst/>
          </a:lstStyle>
          <a:p>
            <a:pPr marL="85725" indent="-17463" algn="just">
              <a:lnSpc>
                <a:spcPct val="114000"/>
              </a:lnSpc>
              <a:buNone/>
            </a:pPr>
            <a:r>
              <a:rPr lang="en-US" sz="6400" dirty="0" err="1" smtClean="0"/>
              <a:t>Sekiranya</a:t>
            </a:r>
            <a:r>
              <a:rPr lang="en-US" sz="6400" dirty="0" smtClean="0"/>
              <a:t> </a:t>
            </a:r>
            <a:r>
              <a:rPr lang="en-US" sz="6400" dirty="0" err="1" smtClean="0"/>
              <a:t>jumlah</a:t>
            </a:r>
            <a:r>
              <a:rPr lang="en-US" sz="6400" dirty="0" smtClean="0"/>
              <a:t> </a:t>
            </a:r>
            <a:r>
              <a:rPr lang="en-US" sz="6400" dirty="0" err="1" smtClean="0"/>
              <a:t>pernyataan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dijalankan</a:t>
            </a:r>
            <a:r>
              <a:rPr lang="en-US" sz="6400" dirty="0" smtClean="0"/>
              <a:t> </a:t>
            </a:r>
            <a:r>
              <a:rPr lang="en-US" sz="6400" dirty="0" err="1" smtClean="0"/>
              <a:t>oleh</a:t>
            </a:r>
            <a:r>
              <a:rPr lang="en-US" sz="6400" dirty="0" smtClean="0"/>
              <a:t> if </a:t>
            </a:r>
            <a:r>
              <a:rPr lang="en-US" sz="6400" dirty="0" err="1" smtClean="0"/>
              <a:t>atau</a:t>
            </a:r>
            <a:r>
              <a:rPr lang="en-US" sz="6400" dirty="0" smtClean="0"/>
              <a:t> else </a:t>
            </a:r>
            <a:r>
              <a:rPr lang="en-US" sz="6400" dirty="0" err="1" smtClean="0"/>
              <a:t>lebih</a:t>
            </a:r>
            <a:r>
              <a:rPr lang="en-US" sz="6400" dirty="0" smtClean="0"/>
              <a:t> </a:t>
            </a:r>
            <a:r>
              <a:rPr lang="en-US" sz="6400" dirty="0" err="1" smtClean="0"/>
              <a:t>dari</a:t>
            </a:r>
            <a:r>
              <a:rPr lang="en-US" sz="6400" dirty="0" smtClean="0"/>
              <a:t> </a:t>
            </a:r>
            <a:r>
              <a:rPr lang="en-US" sz="6400" dirty="0" err="1" smtClean="0"/>
              <a:t>satu</a:t>
            </a:r>
            <a:r>
              <a:rPr lang="en-US" sz="6400" dirty="0" smtClean="0"/>
              <a:t>, </a:t>
            </a:r>
            <a:r>
              <a:rPr lang="en-US" sz="6400" dirty="0" err="1" smtClean="0"/>
              <a:t>maka</a:t>
            </a:r>
            <a:r>
              <a:rPr lang="en-US" sz="6400" dirty="0" smtClean="0"/>
              <a:t> </a:t>
            </a:r>
            <a:r>
              <a:rPr lang="en-US" sz="6400" dirty="0" err="1" smtClean="0"/>
              <a:t>bentuknya</a:t>
            </a:r>
            <a:r>
              <a:rPr lang="en-US" sz="6400" dirty="0" smtClean="0"/>
              <a:t> </a:t>
            </a:r>
            <a:r>
              <a:rPr lang="en-US" sz="6400" dirty="0" err="1" smtClean="0"/>
              <a:t>adalah</a:t>
            </a:r>
            <a:r>
              <a:rPr lang="en-US" sz="6400" dirty="0" smtClean="0"/>
              <a:t>: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95250" indent="-26988">
              <a:lnSpc>
                <a:spcPct val="114000"/>
              </a:lnSpc>
              <a:buNone/>
            </a:pPr>
            <a:r>
              <a:rPr lang="en-US" sz="5600" dirty="0" err="1" smtClean="0"/>
              <a:t>Bentuk</a:t>
            </a:r>
            <a:r>
              <a:rPr lang="en-US" sz="5600" dirty="0" smtClean="0"/>
              <a:t> </a:t>
            </a:r>
            <a:r>
              <a:rPr lang="en-US" sz="5600" dirty="0" err="1" smtClean="0"/>
              <a:t>ini</a:t>
            </a:r>
            <a:r>
              <a:rPr lang="en-US" sz="5600" dirty="0" smtClean="0"/>
              <a:t> </a:t>
            </a:r>
            <a:r>
              <a:rPr lang="en-US" sz="5600" dirty="0" err="1" smtClean="0"/>
              <a:t>digunakan</a:t>
            </a:r>
            <a:r>
              <a:rPr lang="en-US" sz="5600" dirty="0" smtClean="0"/>
              <a:t> </a:t>
            </a:r>
            <a:r>
              <a:rPr lang="en-US" sz="5600" dirty="0" err="1" smtClean="0"/>
              <a:t>untuk</a:t>
            </a:r>
            <a:r>
              <a:rPr lang="en-US" sz="5600" dirty="0" smtClean="0"/>
              <a:t> </a:t>
            </a:r>
            <a:r>
              <a:rPr lang="en-US" sz="5600" dirty="0" err="1" smtClean="0"/>
              <a:t>mengambil</a:t>
            </a:r>
            <a:r>
              <a:rPr lang="en-US" sz="5600" dirty="0" smtClean="0"/>
              <a:t> </a:t>
            </a:r>
            <a:r>
              <a:rPr lang="en-US" sz="5600" dirty="0" err="1" smtClean="0"/>
              <a:t>keputusan</a:t>
            </a:r>
            <a:r>
              <a:rPr lang="en-US" sz="5600" dirty="0" smtClean="0"/>
              <a:t> yang </a:t>
            </a:r>
            <a:r>
              <a:rPr lang="en-US" sz="5600" dirty="0" err="1" smtClean="0"/>
              <a:t>melibatkan</a:t>
            </a:r>
            <a:r>
              <a:rPr lang="en-US" sz="5600" dirty="0" smtClean="0"/>
              <a:t> </a:t>
            </a:r>
            <a:r>
              <a:rPr lang="en-US" sz="5600" dirty="0" err="1" smtClean="0"/>
              <a:t>banyak</a:t>
            </a:r>
            <a:r>
              <a:rPr lang="en-US" sz="5600" dirty="0" smtClean="0"/>
              <a:t> </a:t>
            </a:r>
            <a:r>
              <a:rPr lang="en-US" sz="5600" dirty="0" err="1" smtClean="0"/>
              <a:t>alternatif</a:t>
            </a:r>
            <a:r>
              <a:rPr lang="en-US" sz="5600" dirty="0" smtClean="0"/>
              <a:t>.</a:t>
            </a:r>
            <a:endParaRPr lang="en-US" sz="5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762</Words>
  <Application>Microsoft Office PowerPoint</Application>
  <PresentationFormat>On-screen Show (4:3)</PresentationFormat>
  <Paragraphs>232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IntroducingPowerPoint2007</vt:lpstr>
      <vt:lpstr>Mengenal Pernyataan kontrol</vt:lpstr>
      <vt:lpstr>Pernyataan Kontrol Pada Program PHP</vt:lpstr>
      <vt:lpstr>Pernyataan if</vt:lpstr>
      <vt:lpstr>BENTUK UMUM PERNYATAAN IF</vt:lpstr>
      <vt:lpstr>C ontoh 1 (diskon1.php)</vt:lpstr>
      <vt:lpstr>Contoh 2 (diskon2.php)</vt:lpstr>
      <vt:lpstr>Penjelasan Skrip</vt:lpstr>
      <vt:lpstr>Pernyataan  if-else</vt:lpstr>
      <vt:lpstr>Bentuk  Umum   if-else</vt:lpstr>
      <vt:lpstr>Contoh 3 (diskon3.php)</vt:lpstr>
      <vt:lpstr>Bentuk Umum  If – else - if</vt:lpstr>
      <vt:lpstr>Pernyataan switch</vt:lpstr>
      <vt:lpstr>Bentuk Umum  Switch</vt:lpstr>
      <vt:lpstr>Contoh 4 (Hari2.php)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2010-03-01T05:04:08Z</dcterms:created>
  <dcterms:modified xsi:type="dcterms:W3CDTF">2010-03-09T04:12:09Z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