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57155CC-6184-41E0-ABBA-50F69C635060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04F2AA-D38E-46ED-8A11-DCCA7DD5B7F7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02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55CC-6184-41E0-ABBA-50F69C635060}" type="datetimeFigureOut">
              <a:rPr lang="en-US" smtClean="0">
                <a:solidFill>
                  <a:srgbClr val="775F55"/>
                </a:solidFill>
              </a:rPr>
              <a:pPr/>
              <a:t>3/6/2011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F2AA-D38E-46ED-8A11-DCCA7DD5B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5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57155CC-6184-41E0-ABBA-50F69C635060}" type="datetimeFigureOut">
              <a:rPr lang="en-US" smtClean="0">
                <a:solidFill>
                  <a:srgbClr val="775F55"/>
                </a:solidFill>
              </a:rPr>
              <a:pPr/>
              <a:t>3/6/2011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204F2AA-D38E-46ED-8A11-DCCA7DD5B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90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55CC-6184-41E0-ABBA-50F69C635060}" type="datetimeFigureOut">
              <a:rPr lang="en-US" smtClean="0">
                <a:solidFill>
                  <a:srgbClr val="775F55"/>
                </a:solidFill>
              </a:rPr>
              <a:pPr/>
              <a:t>3/6/2011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04F2AA-D38E-46ED-8A11-DCCA7DD5B7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6607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55CC-6184-41E0-ABBA-50F69C635060}" type="datetimeFigureOut">
              <a:rPr lang="en-US" smtClean="0">
                <a:solidFill>
                  <a:srgbClr val="775F55"/>
                </a:solidFill>
              </a:rPr>
              <a:pPr/>
              <a:t>3/6/2011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204F2AA-D38E-46ED-8A11-DCCA7DD5B7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857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7155CC-6184-41E0-ABBA-50F69C635060}" type="datetimeFigureOut">
              <a:rPr lang="en-US" smtClean="0">
                <a:solidFill>
                  <a:srgbClr val="775F55"/>
                </a:solidFill>
              </a:rPr>
              <a:pPr/>
              <a:t>3/6/2011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204F2AA-D38E-46ED-8A11-DCCA7DD5B7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12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7155CC-6184-41E0-ABBA-50F69C635060}" type="datetimeFigureOut">
              <a:rPr lang="en-US" smtClean="0">
                <a:solidFill>
                  <a:srgbClr val="775F55"/>
                </a:solidFill>
              </a:rPr>
              <a:pPr/>
              <a:t>3/6/2011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204F2AA-D38E-46ED-8A11-DCCA7DD5B7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109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55CC-6184-41E0-ABBA-50F69C635060}" type="datetimeFigureOut">
              <a:rPr lang="en-US" smtClean="0">
                <a:solidFill>
                  <a:srgbClr val="775F55"/>
                </a:solidFill>
              </a:rPr>
              <a:pPr/>
              <a:t>3/6/2011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04F2AA-D38E-46ED-8A11-DCCA7DD5B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1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55CC-6184-41E0-ABBA-50F69C635060}" type="datetimeFigureOut">
              <a:rPr lang="en-US" smtClean="0">
                <a:solidFill>
                  <a:srgbClr val="775F55"/>
                </a:solidFill>
              </a:rPr>
              <a:pPr/>
              <a:t>3/6/2011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04F2AA-D38E-46ED-8A11-DCCA7DD5B7F7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17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55CC-6184-41E0-ABBA-50F69C635060}" type="datetimeFigureOut">
              <a:rPr lang="en-US" smtClean="0">
                <a:solidFill>
                  <a:srgbClr val="775F55"/>
                </a:solidFill>
              </a:rPr>
              <a:pPr/>
              <a:t>3/6/2011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04F2AA-D38E-46ED-8A11-DCCA7DD5B7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662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57155CC-6184-41E0-ABBA-50F69C635060}" type="datetimeFigureOut">
              <a:rPr lang="en-US" smtClean="0">
                <a:solidFill>
                  <a:srgbClr val="775F55"/>
                </a:solidFill>
              </a:rPr>
              <a:pPr/>
              <a:t>3/6/2011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204F2AA-D38E-46ED-8A11-DCCA7DD5B7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5351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7155CC-6184-41E0-ABBA-50F69C635060}" type="datetimeFigureOut">
              <a:rPr lang="en-US" smtClean="0">
                <a:solidFill>
                  <a:srgbClr val="775F55"/>
                </a:solidFill>
              </a:rPr>
              <a:pPr/>
              <a:t>3/6/2011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04F2AA-D38E-46ED-8A11-DCCA7DD5B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9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447800"/>
            <a:ext cx="6477000" cy="1828800"/>
          </a:xfrm>
        </p:spPr>
        <p:txBody>
          <a:bodyPr/>
          <a:lstStyle/>
          <a:p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Seleksi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kondisi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case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 Sri </a:t>
            </a:r>
            <a:r>
              <a:rPr lang="en-US" dirty="0" err="1" smtClean="0"/>
              <a:t>Supatmi,S.Kom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IlmuKomputer.com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Seleksi</a:t>
            </a:r>
            <a:r>
              <a:rPr lang="en-US" u="sng" dirty="0" smtClean="0"/>
              <a:t> </a:t>
            </a:r>
            <a:r>
              <a:rPr lang="en-US" u="sng" dirty="0" err="1" smtClean="0"/>
              <a:t>kondisi</a:t>
            </a:r>
            <a:r>
              <a:rPr lang="en-US" u="sng" dirty="0" smtClean="0"/>
              <a:t> case..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/>
              <a:t>Select_Case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bertingkat</a:t>
            </a:r>
            <a:endParaRPr lang="en-US" dirty="0" smtClean="0"/>
          </a:p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b="1" dirty="0"/>
              <a:t>Select Case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552700" y="4114800"/>
            <a:ext cx="4038600" cy="19389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Select Case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Kondisi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Ekspresi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[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Statement-n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Case Else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[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Statement_else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End Select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90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Jenis</a:t>
            </a:r>
            <a:r>
              <a:rPr lang="en-US" u="sng" dirty="0" smtClean="0"/>
              <a:t> </a:t>
            </a:r>
            <a:r>
              <a:rPr lang="en-US" u="sng" dirty="0" err="1" smtClean="0"/>
              <a:t>Seleksi</a:t>
            </a:r>
            <a:r>
              <a:rPr lang="en-US" u="sng" dirty="0" smtClean="0"/>
              <a:t> </a:t>
            </a:r>
            <a:r>
              <a:rPr lang="en-US" u="sng" dirty="0" err="1" smtClean="0"/>
              <a:t>kondisi</a:t>
            </a:r>
            <a:r>
              <a:rPr lang="en-US" u="sng" dirty="0" smtClean="0"/>
              <a:t> case..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1.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case..to</a:t>
            </a:r>
            <a:r>
              <a:rPr lang="en-US" dirty="0" smtClean="0"/>
              <a:t>..</a:t>
            </a:r>
          </a:p>
          <a:p>
            <a:pPr marL="569913" indent="-319088">
              <a:lnSpc>
                <a:spcPct val="150000"/>
              </a:lnSpc>
              <a:tabLst>
                <a:tab pos="574675" algn="l"/>
                <a:tab pos="633413" algn="l"/>
              </a:tabLst>
            </a:pPr>
            <a:r>
              <a:rPr lang="en-US" dirty="0" err="1" smtClean="0"/>
              <a:t>Contoh</a:t>
            </a:r>
            <a:r>
              <a:rPr lang="en-US" dirty="0" smtClean="0"/>
              <a:t>: Case  </a:t>
            </a:r>
            <a:r>
              <a:rPr lang="en-US" dirty="0"/>
              <a:t>1 To 4, 7 To </a:t>
            </a:r>
            <a:r>
              <a:rPr lang="en-US" dirty="0" smtClean="0"/>
              <a:t>9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2.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is</a:t>
            </a:r>
          </a:p>
          <a:p>
            <a:pPr marL="569913" indent="-319088">
              <a:lnSpc>
                <a:spcPct val="150000"/>
              </a:lnSpc>
            </a:pPr>
            <a:r>
              <a:rPr lang="en-US" dirty="0" err="1" smtClean="0"/>
              <a:t>Contoh</a:t>
            </a:r>
            <a:r>
              <a:rPr lang="en-US" dirty="0" smtClean="0"/>
              <a:t>: case Is&gt;</a:t>
            </a:r>
            <a:r>
              <a:rPr lang="en-US" dirty="0" err="1" smtClean="0"/>
              <a:t>Angka_Max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5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err="1" smtClean="0"/>
              <a:t>Contoh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aplikasi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Seleksi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kondisi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case..to</a:t>
            </a:r>
            <a:r>
              <a:rPr lang="en-US" sz="3600" b="1" u="sng" dirty="0" smtClean="0"/>
              <a:t> ..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1025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pertemuan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buat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indeks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if..else</a:t>
            </a:r>
            <a:r>
              <a:rPr lang="en-US" sz="2000" dirty="0" smtClean="0"/>
              <a:t>,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gantilah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seleski</a:t>
            </a:r>
            <a:r>
              <a:rPr lang="en-US" sz="2000" dirty="0" smtClean="0"/>
              <a:t> </a:t>
            </a:r>
            <a:r>
              <a:rPr lang="en-US" sz="2000" dirty="0" err="1" smtClean="0"/>
              <a:t>case..to</a:t>
            </a:r>
            <a:r>
              <a:rPr lang="en-US" sz="2000" dirty="0" smtClean="0"/>
              <a:t>.. </a:t>
            </a:r>
            <a:endParaRPr lang="en-US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621393"/>
              </p:ext>
            </p:extLst>
          </p:nvPr>
        </p:nvGraphicFramePr>
        <p:xfrm>
          <a:off x="806577" y="2819400"/>
          <a:ext cx="2590800" cy="2514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1543"/>
                <a:gridCol w="1309257"/>
              </a:tblGrid>
              <a:tr h="3993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Nilai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Akhir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Huruf Mutu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040">
                <a:tc>
                  <a:txBody>
                    <a:bodyPr/>
                    <a:lstStyle/>
                    <a:p>
                      <a:pPr marL="1079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90-100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040">
                <a:tc>
                  <a:txBody>
                    <a:bodyPr/>
                    <a:lstStyle/>
                    <a:p>
                      <a:pPr marL="1079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80-89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040">
                <a:tc>
                  <a:txBody>
                    <a:bodyPr/>
                    <a:lstStyle/>
                    <a:p>
                      <a:pPr marL="1079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70-79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040">
                <a:tc>
                  <a:txBody>
                    <a:bodyPr/>
                    <a:lstStyle/>
                    <a:p>
                      <a:pPr marL="1079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60-69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040">
                <a:tc>
                  <a:txBody>
                    <a:bodyPr/>
                    <a:lstStyle/>
                    <a:p>
                      <a:pPr marL="1079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0-59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38600" y="28194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program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3272617"/>
            <a:ext cx="291465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650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err="1" smtClean="0"/>
              <a:t>Contoh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aplikasi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Seleksi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kondisi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case..</a:t>
            </a:r>
            <a:r>
              <a:rPr lang="en-US" sz="3600" b="1" u="sng" dirty="0" err="1" smtClean="0"/>
              <a:t>to</a:t>
            </a:r>
            <a:r>
              <a:rPr lang="en-US" sz="3600" b="1" u="sng" dirty="0" smtClean="0"/>
              <a:t>..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Kemudian</a:t>
            </a:r>
            <a:r>
              <a:rPr lang="en-US" sz="2000" dirty="0" smtClean="0"/>
              <a:t> double </a:t>
            </a: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commandbutton</a:t>
            </a:r>
            <a:r>
              <a:rPr lang="en-US" sz="2000" dirty="0" smtClean="0"/>
              <a:t> “PROSES NILAI”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tuliskan</a:t>
            </a:r>
            <a:r>
              <a:rPr lang="en-US" sz="2000" dirty="0" smtClean="0"/>
              <a:t> program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9600" y="1984957"/>
            <a:ext cx="4419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ubahlah</a:t>
            </a:r>
            <a:r>
              <a:rPr lang="en-US" dirty="0" smtClean="0"/>
              <a:t> program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b="1" u="sng" dirty="0" smtClean="0"/>
              <a:t>case is</a:t>
            </a:r>
            <a:endParaRPr lang="en-US" b="1" u="sng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27787"/>
            <a:ext cx="3838145" cy="3864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955" y="2895600"/>
            <a:ext cx="3552825" cy="3593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10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 di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restoran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tinggal</a:t>
            </a:r>
            <a:r>
              <a:rPr lang="en-US" sz="2000" dirty="0" smtClean="0"/>
              <a:t>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menu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nomor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menu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disediakan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ditampilkan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menu </a:t>
            </a:r>
            <a:r>
              <a:rPr lang="en-US" sz="2000" dirty="0" err="1" smtClean="0"/>
              <a:t>beserta</a:t>
            </a:r>
            <a:r>
              <a:rPr lang="en-US" sz="2000" dirty="0" smtClean="0"/>
              <a:t> </a:t>
            </a:r>
            <a:r>
              <a:rPr lang="en-US" sz="2000" dirty="0" err="1" smtClean="0"/>
              <a:t>daftar</a:t>
            </a:r>
            <a:r>
              <a:rPr lang="en-US" sz="2000" dirty="0" smtClean="0"/>
              <a:t> </a:t>
            </a:r>
            <a:r>
              <a:rPr lang="en-US" sz="2000" dirty="0" err="1" smtClean="0"/>
              <a:t>harganya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menu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 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61" y="3048000"/>
            <a:ext cx="66008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53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Langkah-langkah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:</a:t>
            </a:r>
          </a:p>
          <a:p>
            <a:pPr algn="just"/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982537"/>
              </p:ext>
            </p:extLst>
          </p:nvPr>
        </p:nvGraphicFramePr>
        <p:xfrm>
          <a:off x="1295400" y="2173093"/>
          <a:ext cx="71628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676400"/>
                <a:gridCol w="3657600"/>
              </a:tblGrid>
              <a:tr h="332209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Caption/text</a:t>
                      </a:r>
                      <a:endParaRPr lang="en-US" dirty="0"/>
                    </a:p>
                  </a:txBody>
                  <a:tcPr/>
                </a:tc>
              </a:tr>
              <a:tr h="332209">
                <a:tc>
                  <a:txBody>
                    <a:bodyPr/>
                    <a:lstStyle/>
                    <a:p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Daftar</a:t>
                      </a:r>
                      <a:r>
                        <a:rPr lang="en-US" baseline="0" dirty="0" smtClean="0"/>
                        <a:t> menu </a:t>
                      </a:r>
                      <a:r>
                        <a:rPr lang="en-US" baseline="0" dirty="0" err="1" smtClean="0"/>
                        <a:t>makanan</a:t>
                      </a:r>
                      <a:endParaRPr lang="en-US" dirty="0"/>
                    </a:p>
                  </a:txBody>
                  <a:tcPr/>
                </a:tc>
              </a:tr>
              <a:tr h="332209">
                <a:tc>
                  <a:txBody>
                    <a:bodyPr/>
                    <a:lstStyle/>
                    <a:p>
                      <a:r>
                        <a:rPr lang="en-US" dirty="0" smtClean="0"/>
                        <a:t>label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Label1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Masukkan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nomer</a:t>
                      </a:r>
                      <a:endParaRPr lang="en-US" dirty="0"/>
                    </a:p>
                  </a:txBody>
                  <a:tcPr/>
                </a:tc>
              </a:tr>
              <a:tr h="332209">
                <a:tc>
                  <a:txBody>
                    <a:bodyPr/>
                    <a:lstStyle/>
                    <a:p>
                      <a:r>
                        <a:rPr lang="en-US" dirty="0" smtClean="0"/>
                        <a:t>label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Label2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makanan</a:t>
                      </a:r>
                      <a:endParaRPr lang="en-US" dirty="0"/>
                    </a:p>
                  </a:txBody>
                  <a:tcPr/>
                </a:tc>
              </a:tr>
              <a:tr h="332209">
                <a:tc>
                  <a:txBody>
                    <a:bodyPr/>
                    <a:lstStyle/>
                    <a:p>
                      <a:r>
                        <a:rPr lang="en-US" dirty="0" smtClean="0"/>
                        <a:t>label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Label3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Harga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porsi</a:t>
                      </a:r>
                      <a:endParaRPr lang="en-US" dirty="0"/>
                    </a:p>
                  </a:txBody>
                  <a:tcPr/>
                </a:tc>
              </a:tr>
              <a:tr h="332209"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32209"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32209"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32209">
                <a:tc>
                  <a:txBody>
                    <a:bodyPr/>
                    <a:lstStyle/>
                    <a:p>
                      <a:r>
                        <a:rPr lang="en-US" dirty="0" smtClean="0"/>
                        <a:t>Command button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command1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</a:tr>
              <a:tr h="332209">
                <a:tc>
                  <a:txBody>
                    <a:bodyPr/>
                    <a:lstStyle/>
                    <a:p>
                      <a:r>
                        <a:rPr lang="en-US" dirty="0" smtClean="0"/>
                        <a:t>Command</a:t>
                      </a:r>
                      <a:r>
                        <a:rPr lang="en-US" baseline="0" dirty="0" smtClean="0"/>
                        <a:t> button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command2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79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TAMPILAN APLIKASI:</a:t>
            </a:r>
          </a:p>
          <a:p>
            <a:pPr algn="just"/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82" y="2133600"/>
            <a:ext cx="3592817" cy="4350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14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/>
              <a:t>Kasus</a:t>
            </a:r>
            <a:r>
              <a:rPr lang="en-US" sz="2000" dirty="0"/>
              <a:t>:</a:t>
            </a:r>
          </a:p>
          <a:p>
            <a:r>
              <a:rPr lang="en-US" sz="2000" dirty="0" err="1"/>
              <a:t>Buatlah</a:t>
            </a:r>
            <a:r>
              <a:rPr lang="en-US" sz="2000" dirty="0"/>
              <a:t> program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menampilkan</a:t>
            </a:r>
            <a:r>
              <a:rPr lang="en-US" sz="2000" dirty="0"/>
              <a:t> </a:t>
            </a:r>
            <a:r>
              <a:rPr lang="en-US" sz="2000" dirty="0" err="1"/>
              <a:t>tulisan</a:t>
            </a:r>
            <a:r>
              <a:rPr lang="en-US" sz="2000" dirty="0"/>
              <a:t> </a:t>
            </a:r>
            <a:r>
              <a:rPr lang="en-US" sz="2000" dirty="0" err="1"/>
              <a:t>kategori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inputan</a:t>
            </a:r>
            <a:r>
              <a:rPr lang="en-US" sz="2000" dirty="0"/>
              <a:t> </a:t>
            </a:r>
            <a:r>
              <a:rPr lang="en-US" sz="2000" dirty="0" err="1"/>
              <a:t>umur</a:t>
            </a:r>
            <a:r>
              <a:rPr lang="en-US" sz="2000" dirty="0"/>
              <a:t> </a:t>
            </a:r>
            <a:r>
              <a:rPr lang="en-US" sz="2000" dirty="0" err="1"/>
              <a:t>diberikan</a:t>
            </a:r>
            <a:r>
              <a:rPr lang="en-US" sz="2000" dirty="0"/>
              <a:t>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ketentuan</a:t>
            </a:r>
            <a:r>
              <a:rPr lang="en-US" sz="2000" dirty="0"/>
              <a:t> </a:t>
            </a:r>
            <a:r>
              <a:rPr lang="en-US" sz="2000" dirty="0" err="1"/>
              <a:t>sbb</a:t>
            </a:r>
            <a:r>
              <a:rPr lang="en-US" sz="2000" dirty="0"/>
              <a:t>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876708"/>
              </p:ext>
            </p:extLst>
          </p:nvPr>
        </p:nvGraphicFramePr>
        <p:xfrm>
          <a:off x="762000" y="3048000"/>
          <a:ext cx="2895600" cy="2362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0333"/>
                <a:gridCol w="1415267"/>
              </a:tblGrid>
              <a:tr h="447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Usia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Tahun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Kategori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9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&gt;=60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Lansia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9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20-59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Dewasa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9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12-20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Remaja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9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6-12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Anak-anak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9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 sd 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Balita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971800"/>
            <a:ext cx="4648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012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279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Seleksi kondisi case</vt:lpstr>
      <vt:lpstr>Seleksi kondisi case..</vt:lpstr>
      <vt:lpstr>Jenis Seleksi kondisi case..</vt:lpstr>
      <vt:lpstr>Contoh aplikasi Seleksi kondisi case..to ..</vt:lpstr>
      <vt:lpstr>Contoh aplikasi Seleksi kondisi case..to..</vt:lpstr>
      <vt:lpstr>Latihan </vt:lpstr>
      <vt:lpstr>Latihan </vt:lpstr>
      <vt:lpstr>Latihan </vt:lpstr>
      <vt:lpstr>tugas</vt:lpstr>
      <vt:lpstr>DAFTAR PUSTAKA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Seleksi kondisi case</dc:title>
  <dc:creator/>
  <cp:lastModifiedBy>pancie</cp:lastModifiedBy>
  <cp:revision>17</cp:revision>
  <dcterms:created xsi:type="dcterms:W3CDTF">2006-08-16T00:00:00Z</dcterms:created>
  <dcterms:modified xsi:type="dcterms:W3CDTF">2011-03-06T07:09:12Z</dcterms:modified>
</cp:coreProperties>
</file>