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61" r:id="rId3"/>
    <p:sldId id="257" r:id="rId4"/>
    <p:sldId id="258" r:id="rId5"/>
    <p:sldId id="262" r:id="rId6"/>
    <p:sldId id="263" r:id="rId7"/>
    <p:sldId id="27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09/03/2011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5638800" cy="439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MENGINSTALL DEV C++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INSTALASI SELESAI. SILAHKAN JALANKAN APLIKASI DEV C++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56224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MENJALANKAN DEV C++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KETIKA PERTAMA KALI ALIKASI INI DIJALANKAN, ANDA DIMINTA UNTUK MELAKUKAN PENYETINGAN AWAL.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199"/>
            <a:ext cx="6553200" cy="50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199"/>
            <a:ext cx="6553200" cy="50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2999"/>
            <a:ext cx="6705600" cy="518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 l="33333" t="33580" r="6250" b="3210"/>
          <a:stretch>
            <a:fillRect/>
          </a:stretch>
        </p:blipFill>
        <p:spPr bwMode="auto">
          <a:xfrm>
            <a:off x="304800" y="838200"/>
            <a:ext cx="85629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SELAMAT MENGGUNAKAN DEV C++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SILABUS</a:t>
            </a:r>
            <a:endParaRPr lang="id-ID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PENGANTAR KULIAH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PENGENALAN BAHASA 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STRUKTUR DASAR PROGRAM BAHASA 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OPERATOR MATEMATIKA DAN ASSIGNMENT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FUNGSI INPUT/OUTPUT DASAR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PERCABANGAN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PERULANGAN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ARRAY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CHARACTER DAN STRING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FUNGSI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STRUCT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PENGENALAN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Nama dosen : Bella Hardiyana, S. Kom</a:t>
            </a:r>
          </a:p>
          <a:p>
            <a:r>
              <a:rPr lang="en-US" sz="3200" dirty="0" smtClean="0"/>
              <a:t>Contact : 085759260210</a:t>
            </a:r>
          </a:p>
          <a:p>
            <a:r>
              <a:rPr lang="en-US" sz="3200" dirty="0" smtClean="0"/>
              <a:t>Email : bellahardiyana@yahoo.co.id</a:t>
            </a:r>
          </a:p>
          <a:p>
            <a:r>
              <a:rPr lang="en-US" sz="3200" dirty="0" smtClean="0"/>
              <a:t>Nama Mata kuliah : Lab Pemograman Dasar (Bahasa C)</a:t>
            </a:r>
          </a:p>
          <a:p>
            <a:endParaRPr lang="en-US" sz="3200" dirty="0" smtClean="0"/>
          </a:p>
          <a:p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KENAPA HARUS C?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adalah bahasa pemograman tingkat menengah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adalah bahasa pemograman berorientasi objek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bersifat </a:t>
            </a:r>
            <a:r>
              <a:rPr lang="en-US" sz="2700" i="1" dirty="0" smtClean="0"/>
              <a:t>open source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bersifat </a:t>
            </a:r>
            <a:r>
              <a:rPr lang="en-US" sz="2700" i="1" dirty="0" smtClean="0"/>
              <a:t>case-sentitive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bersifat </a:t>
            </a:r>
            <a:r>
              <a:rPr lang="en-US" sz="2700" i="1" dirty="0" smtClean="0"/>
              <a:t>multi-platform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adalah dasar untuk melanjutkan ke bahasa pemograman lain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en-US" sz="2700" dirty="0" smtClean="0"/>
              <a:t>C adalah bahasa pemograman yang paling umum digunakan</a:t>
            </a:r>
          </a:p>
          <a:p>
            <a:pPr>
              <a:buFont typeface="Wingdings" pitchFamily="2" charset="2"/>
              <a:buChar char="v"/>
            </a:pPr>
            <a:endParaRPr lang="en-US" sz="2700" dirty="0" smtClean="0"/>
          </a:p>
          <a:p>
            <a:endParaRPr lang="en-US" sz="2700" dirty="0" smtClean="0"/>
          </a:p>
          <a:p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APA YANG HARUS DISIAPKAN?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BUKU PEDOMAN</a:t>
            </a:r>
          </a:p>
          <a:p>
            <a:pPr lvl="1"/>
            <a:r>
              <a:rPr lang="en-US" dirty="0" smtClean="0"/>
              <a:t>Pemograman Dasar C-Java-C# Yang Susah Jadi Mudah!! (Erico Darmawan H)</a:t>
            </a:r>
          </a:p>
          <a:p>
            <a:r>
              <a:rPr lang="en-US" b="1" dirty="0" smtClean="0"/>
              <a:t>BUKU WAJIB</a:t>
            </a:r>
          </a:p>
          <a:p>
            <a:pPr lvl="1">
              <a:buNone/>
            </a:pPr>
            <a:r>
              <a:rPr lang="en-US" smtClean="0"/>
              <a:t>Lembar Kerja Mahasiswa</a:t>
            </a:r>
            <a:r>
              <a:rPr lang="en-US" smtClean="0"/>
              <a:t> </a:t>
            </a:r>
            <a:r>
              <a:rPr lang="en-US" dirty="0" smtClean="0"/>
              <a:t>(Iyan Gustiana)</a:t>
            </a:r>
          </a:p>
          <a:p>
            <a:r>
              <a:rPr lang="en-US" b="1" dirty="0" smtClean="0"/>
              <a:t>COMPILER BAHASA C</a:t>
            </a:r>
          </a:p>
          <a:p>
            <a:pPr lvl="1"/>
            <a:r>
              <a:rPr lang="en-US" dirty="0" smtClean="0"/>
              <a:t>Dev C++ (www.bloodshed.net/dev/devcpp.html)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9045" y="2438400"/>
            <a:ext cx="33815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MENGINSTALL DEV C++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SETELAH MEN-DOWNLOAD SOFTWARE DEV C++, MAKA LANGKAH SELANJUTNYA ADALAH MENGINSTALASI KE DALAM SISTEM KOMPUTER ANDA.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PILIH BAHASA INGGRIS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                                                                PILIH “I AGREE”</a:t>
            </a:r>
            <a:endParaRPr lang="id-ID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3124200"/>
            <a:ext cx="47910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MENGINSTALL DEV C++</a:t>
            </a:r>
            <a:endParaRPr lang="id-ID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410200" cy="421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8600" y="1219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PILIHLAH KOMPONEN YANG INGIN DIINSTALL, JIKA BINGUNG PILIH TIPE INSTALASI “FULL”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5486400" cy="427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MENGINSTALL DEV C++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PILIH LOKASI FOLDER TEMPAT MENYIMPAN APLIKASI DEV C++. SECARA DEFAULT DEV C++ AKAN BERLOKASI DI “C:\Dev-Cpp”. 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586662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MENGINSTALL DEV C++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TUNGGU PROSES INSTALASI HINGGA SELESAI.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</TotalTime>
  <Words>266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LAB PEMOGRAMAN DASAR (BAHASA C)</vt:lpstr>
      <vt:lpstr>SILABUS</vt:lpstr>
      <vt:lpstr>PENGENALAN</vt:lpstr>
      <vt:lpstr>KENAPA HARUS C?</vt:lpstr>
      <vt:lpstr>APA YANG HARUS DISIAPKAN?</vt:lpstr>
      <vt:lpstr>MENGINSTALL DEV C++</vt:lpstr>
      <vt:lpstr>MENGINSTALL DEV C++</vt:lpstr>
      <vt:lpstr>MENGINSTALL DEV C++</vt:lpstr>
      <vt:lpstr>MENGINSTALL DEV C++</vt:lpstr>
      <vt:lpstr>MENGINSTALL DEV C++</vt:lpstr>
      <vt:lpstr>MENJALANKAN DEV C++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56</cp:revision>
  <dcterms:created xsi:type="dcterms:W3CDTF">2006-08-16T00:00:00Z</dcterms:created>
  <dcterms:modified xsi:type="dcterms:W3CDTF">2011-03-09T09:23:27Z</dcterms:modified>
</cp:coreProperties>
</file>