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TECNOLOGY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(J2ME)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>RUANG LINGKUP KETERHUBUNGAN J2SE, J2EE DAN J2ME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219200"/>
          <a:ext cx="8153400" cy="4953004"/>
        </p:xfrm>
        <a:graphic>
          <a:graphicData uri="http://schemas.openxmlformats.org/drawingml/2006/table">
            <a:tbl>
              <a:tblPr/>
              <a:tblGrid>
                <a:gridCol w="597916"/>
                <a:gridCol w="1739392"/>
                <a:gridCol w="1739392"/>
                <a:gridCol w="1739392"/>
                <a:gridCol w="1739392"/>
                <a:gridCol w="597916"/>
              </a:tblGrid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Package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J2ME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Opsional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J2EE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Package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Opsional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J2SE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Lainnya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Foundation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MIDP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Profile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CLDC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JVM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KVM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PENGENALAN </a:t>
            </a:r>
            <a:r>
              <a:rPr lang="en-US" b="1" dirty="0" smtClean="0"/>
              <a:t>J2ME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Ketika kita membuat aplikasi mobile dengan J2ME, maka kita membutuhkan profile.</a:t>
            </a:r>
          </a:p>
          <a:p>
            <a:pPr algn="just"/>
            <a:r>
              <a:rPr lang="en-US" sz="3200" dirty="0" smtClean="0">
                <a:solidFill>
                  <a:srgbClr val="FF0000"/>
                </a:solidFill>
              </a:rPr>
              <a:t>Profile</a:t>
            </a:r>
            <a:r>
              <a:rPr lang="en-US" sz="3200" dirty="0" smtClean="0"/>
              <a:t> adalah penjelasan/deskripsi tentang dirinya (perangkat). Profile tidak bisa berjalan dengan sendiri tanpada adanya configuration. Configuration adalah penyetingan yang berfungsi untuk mensinkronisasikan perangkat lunak yang kita buat dengan perangkat micro yang ada.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PROFILE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 dalam J2ME, profile di bagi menjadi 2 :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MIDP (Mobile Information Device Profile)</a:t>
            </a:r>
          </a:p>
          <a:p>
            <a:pPr marL="365125"/>
            <a:r>
              <a:rPr lang="en-US" sz="3200" dirty="0" smtClean="0"/>
              <a:t>Diperuntukkan untuk perangkat-perangkat mobile pada umumnya, seperti handphone, pager, PDA, dll.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Foundation Profile</a:t>
            </a:r>
          </a:p>
          <a:p>
            <a:pPr marL="365125"/>
            <a:r>
              <a:rPr lang="en-US" sz="3200" dirty="0" smtClean="0"/>
              <a:t>Diperuntukkan untuk perangkat-perangkat mobile khusus, seperti internet TV, Navigator mobil, car TV, nokia communicator).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CONFIGURATION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Setiap profile memiliki Configuration masing-masing.</a:t>
            </a:r>
          </a:p>
          <a:p>
            <a:pPr marL="365125" indent="-365125" algn="just">
              <a:buFont typeface="Wingdings" pitchFamily="2" charset="2"/>
              <a:buChar char="Ø"/>
            </a:pPr>
            <a:r>
              <a:rPr lang="en-US" sz="2800" b="1" dirty="0" smtClean="0"/>
              <a:t>CLDC</a:t>
            </a:r>
            <a:r>
              <a:rPr lang="en-US" sz="2800" dirty="0" smtClean="0"/>
              <a:t> (Connected Limited Device Configuration)</a:t>
            </a:r>
            <a:r>
              <a:rPr lang="en-US" sz="2800" dirty="0" smtClean="0"/>
              <a:t> adalah configuration untuk MIDP</a:t>
            </a:r>
            <a:r>
              <a:rPr lang="en-US" sz="2800" dirty="0" smtClean="0"/>
              <a:t>. CLDC adalah konfigurasi yang terbatas dikarenakan karena ukuran memori, dan resolusi layar serta library J2SE yang terbatas.</a:t>
            </a:r>
          </a:p>
          <a:p>
            <a:pPr marL="365125" indent="-365125" algn="just">
              <a:buFont typeface="Wingdings" pitchFamily="2" charset="2"/>
              <a:buChar char="Ø"/>
            </a:pPr>
            <a:r>
              <a:rPr lang="en-US" sz="2800" b="1" dirty="0" smtClean="0"/>
              <a:t>CDC</a:t>
            </a:r>
            <a:r>
              <a:rPr lang="en-US" sz="2800" dirty="0" smtClean="0"/>
              <a:t> </a:t>
            </a:r>
            <a:r>
              <a:rPr lang="en-US" sz="2800" dirty="0" smtClean="0"/>
              <a:t>(Connected Device Configuration) </a:t>
            </a:r>
            <a:r>
              <a:rPr lang="en-US" sz="2800" dirty="0" smtClean="0"/>
              <a:t>adalah configuration untuk Foundation</a:t>
            </a:r>
            <a:r>
              <a:rPr lang="en-US" sz="2800" dirty="0" smtClean="0"/>
              <a:t>. CDC adalah konfigurasi yang sedikit terbatas dikarenakan spesifikasinya diatas perangkat CLDC.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1219200"/>
          <a:ext cx="88392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CLDC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CDC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Konfigurasi yang sangat terbatas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Konfigurasi yang sedikit terbatas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 compile</a:t>
                      </a:r>
                      <a:r>
                        <a:rPr lang="en-US" sz="2000" baseline="0" dirty="0" smtClean="0"/>
                        <a:t> oleh KVM (Kilobyte Virtual Machine)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 compile oleh JVM (Java Virtual Machine)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Digunakan pada perangkat :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HP, PDA, twoway pager dengan</a:t>
                      </a:r>
                      <a:r>
                        <a:rPr lang="en-US" sz="2000" baseline="0" dirty="0" smtClean="0"/>
                        <a:t> memori 160-512 KB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Digunakan pada perangkat</a:t>
                      </a:r>
                      <a:r>
                        <a:rPr lang="en-US" sz="2000" baseline="0" dirty="0" smtClean="0"/>
                        <a:t> : Nokia Communicator, car TV, Internet TV dengan memori minimal 2 MB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Prosesor : 16/32</a:t>
                      </a:r>
                      <a:r>
                        <a:rPr lang="en-US" sz="2000" baseline="0" dirty="0" smtClean="0"/>
                        <a:t> bit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Prosesor : 32 bit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Library J2SE yang bisa digunakan</a:t>
                      </a:r>
                      <a:r>
                        <a:rPr lang="en-US" sz="2000" baseline="0" dirty="0" smtClean="0"/>
                        <a:t> :</a:t>
                      </a:r>
                    </a:p>
                    <a:p>
                      <a:r>
                        <a:rPr lang="en-US" sz="2000" baseline="0" dirty="0" smtClean="0"/>
                        <a:t>java.util;</a:t>
                      </a:r>
                    </a:p>
                    <a:p>
                      <a:r>
                        <a:rPr lang="en-US" sz="2000" baseline="0" dirty="0" smtClean="0"/>
                        <a:t>java.lang;</a:t>
                      </a:r>
                    </a:p>
                    <a:p>
                      <a:r>
                        <a:rPr lang="en-US" sz="2000" baseline="0" dirty="0" smtClean="0"/>
                        <a:t>java.io;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Hampir</a:t>
                      </a:r>
                      <a:r>
                        <a:rPr lang="en-US" sz="2000" baseline="0" dirty="0" smtClean="0"/>
                        <a:t> semua library J2SE bisa digunakan.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09600" y="3048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PERBEDAAN CLDC DAN CDC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796096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3048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DAUR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HIDUP MIDlet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TAHAP-TAHAP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3716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 algn="just">
              <a:buFont typeface="+mj-lt"/>
              <a:buAutoNum type="arabicParenR"/>
            </a:pPr>
            <a:r>
              <a:rPr lang="en-US" sz="2400" dirty="0" smtClean="0"/>
              <a:t>System akan menjalankan konstruktor (membuat objek baru) MIDlet</a:t>
            </a:r>
          </a:p>
          <a:p>
            <a:pPr marL="365125" indent="-365125" algn="just">
              <a:buFont typeface="+mj-lt"/>
              <a:buAutoNum type="arabicParenR"/>
            </a:pPr>
            <a:r>
              <a:rPr lang="en-US" sz="2400" dirty="0" smtClean="0"/>
              <a:t>Setelah itu system akan menuju Paused dalam status Loaded.</a:t>
            </a:r>
          </a:p>
          <a:p>
            <a:pPr marL="365125" indent="-365125" algn="just">
              <a:buFont typeface="+mj-lt"/>
              <a:buAutoNum type="arabicParenR"/>
            </a:pPr>
            <a:r>
              <a:rPr lang="en-US" sz="2400" dirty="0" smtClean="0"/>
              <a:t>Setelah itu system akan menuju Active ketika startApp() dijalankan atau ada perintah dari user sampai perintah tersebut dieksekuasi.</a:t>
            </a:r>
          </a:p>
          <a:p>
            <a:pPr marL="365125" indent="-365125" algn="just">
              <a:buFont typeface="+mj-lt"/>
              <a:buAutoNum type="arabicParenR"/>
            </a:pPr>
            <a:r>
              <a:rPr lang="en-US" sz="2400" dirty="0" smtClean="0"/>
              <a:t>Setelah itu system akan menuju Paused dalam status Paused ketika pauseApp() dijalankan atau dengan kata lain menunggu perintah selanjutnya dari user.</a:t>
            </a:r>
          </a:p>
          <a:p>
            <a:pPr marL="365125" indent="-365125" algn="just">
              <a:buFont typeface="+mj-lt"/>
              <a:buAutoNum type="arabicParenR"/>
            </a:pPr>
            <a:r>
              <a:rPr lang="en-US" sz="2400" dirty="0" smtClean="0"/>
              <a:t>Setelah itu system akan menuju Destroyed ketika destroyApp() dijalankan atau dengan kata lain ada perintah untuk menutup aplikasi.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118</TotalTime>
  <Words>377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MOBILE TECNOLOGY (J2ME)</vt:lpstr>
      <vt:lpstr>RUANG LINGKUP KETERHUBUNGAN J2SE, J2EE DAN J2ME</vt:lpstr>
      <vt:lpstr>PENGENALAN J2ME</vt:lpstr>
      <vt:lpstr>PROFILE</vt:lpstr>
      <vt:lpstr>CONFIGURATION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TECNOLOGY (J2ME)</dc:title>
  <dc:creator/>
  <cp:lastModifiedBy>Phantom Assassin</cp:lastModifiedBy>
  <cp:revision>50</cp:revision>
  <dcterms:created xsi:type="dcterms:W3CDTF">2006-08-16T00:00:00Z</dcterms:created>
  <dcterms:modified xsi:type="dcterms:W3CDTF">2011-03-09T10:11:44Z</dcterms:modified>
</cp:coreProperties>
</file>