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66" r:id="rId6"/>
    <p:sldId id="265" r:id="rId7"/>
    <p:sldId id="267" r:id="rId8"/>
    <p:sldId id="258" r:id="rId9"/>
    <p:sldId id="259" r:id="rId10"/>
    <p:sldId id="269" r:id="rId11"/>
    <p:sldId id="260" r:id="rId12"/>
    <p:sldId id="27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4034C-2AE6-4D1D-8A25-BA2DF74B902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8DD12-E47B-4B92-B700-A0A7747E7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8DD12-E47B-4B92-B700-A0A7747E76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878C1B-5AB0-4892-8B0B-2E0B2230DE9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4C6131-0537-40D5-A5AC-FD6D0D541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Berkas:Sejarah_Indonesia_.png&amp;filetimestamp=201008231435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Berkas:Suharto_resigns.jpg&amp;filetimestamp=2005041001221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Berkas:Sangiran_17-02.JPG&amp;filetimestamp=2008092812534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Berkas:Prasasti_tugu.jpg&amp;filetimestamp=2008051521141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Sejarah_Indonesi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Sejarah Indonesia 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9356" y="642918"/>
            <a:ext cx="5117288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42910" y="4000504"/>
            <a:ext cx="7772400" cy="1828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Kewarganegaraan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5163522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/>
              <a:t>ERA KEMERDEKAAN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16104"/>
            <a:ext cx="8183880" cy="4613160"/>
          </a:xfrm>
        </p:spPr>
        <p:txBody>
          <a:bodyPr>
            <a:noAutofit/>
          </a:bodyPr>
          <a:lstStyle/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Proklamasi</a:t>
            </a:r>
            <a:r>
              <a:rPr lang="en-US" sz="3600" dirty="0" smtClean="0"/>
              <a:t> </a:t>
            </a:r>
            <a:r>
              <a:rPr lang="en-US" sz="3600" dirty="0" err="1" smtClean="0"/>
              <a:t>K</a:t>
            </a:r>
            <a:r>
              <a:rPr lang="en-US" sz="3600" dirty="0" err="1" smtClean="0"/>
              <a:t>emerdekaan</a:t>
            </a:r>
            <a:endParaRPr lang="en-US" sz="3600" dirty="0" smtClean="0"/>
          </a:p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Perang</a:t>
            </a:r>
            <a:r>
              <a:rPr lang="en-US" sz="3600" dirty="0" smtClean="0"/>
              <a:t> </a:t>
            </a:r>
            <a:r>
              <a:rPr lang="en-US" sz="3600" dirty="0" err="1" smtClean="0"/>
              <a:t>Kemerdekaan</a:t>
            </a:r>
            <a:endParaRPr lang="en-US" sz="3600" dirty="0" smtClean="0"/>
          </a:p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Demokrasi</a:t>
            </a:r>
            <a:r>
              <a:rPr lang="en-US" sz="3600" dirty="0" smtClean="0"/>
              <a:t> </a:t>
            </a:r>
            <a:r>
              <a:rPr lang="en-US" sz="3600" dirty="0" err="1" smtClean="0"/>
              <a:t>Parlementer</a:t>
            </a:r>
            <a:endParaRPr lang="en-US" sz="3600" dirty="0" smtClean="0"/>
          </a:p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Demokrasi</a:t>
            </a:r>
            <a:r>
              <a:rPr lang="en-US" sz="3600" dirty="0" smtClean="0"/>
              <a:t> </a:t>
            </a:r>
            <a:r>
              <a:rPr lang="en-US" sz="3600" dirty="0" err="1" smtClean="0"/>
              <a:t>Terpimpin</a:t>
            </a:r>
            <a:endParaRPr lang="en-US" sz="3600" dirty="0" smtClean="0"/>
          </a:p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Nasib</a:t>
            </a:r>
            <a:r>
              <a:rPr lang="en-US" sz="3600" dirty="0" smtClean="0"/>
              <a:t> </a:t>
            </a:r>
            <a:r>
              <a:rPr lang="en-US" sz="3600" dirty="0" err="1" smtClean="0"/>
              <a:t>Irian</a:t>
            </a:r>
            <a:r>
              <a:rPr lang="en-US" sz="3600" dirty="0" smtClean="0"/>
              <a:t> Barat</a:t>
            </a:r>
          </a:p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Konfrontasi</a:t>
            </a:r>
            <a:r>
              <a:rPr lang="en-US" sz="3600" dirty="0" smtClean="0"/>
              <a:t> </a:t>
            </a:r>
            <a:r>
              <a:rPr lang="en-US" sz="3600" dirty="0" smtClean="0"/>
              <a:t>Indonesia-Malaysia</a:t>
            </a:r>
          </a:p>
          <a:p>
            <a:pPr marL="708025" lvl="1" indent="-615950">
              <a:buFont typeface="+mj-lt"/>
              <a:buAutoNum type="arabicPeriod"/>
            </a:pPr>
            <a:r>
              <a:rPr lang="en-US" sz="3600" dirty="0" err="1" smtClean="0"/>
              <a:t>Gerakan</a:t>
            </a:r>
            <a:r>
              <a:rPr lang="en-US" sz="3600" dirty="0" smtClean="0"/>
              <a:t> </a:t>
            </a:r>
            <a:r>
              <a:rPr lang="en-US" sz="3600" dirty="0" smtClean="0"/>
              <a:t>30 September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5234960"/>
            <a:ext cx="8183880" cy="1051560"/>
          </a:xfrm>
        </p:spPr>
        <p:txBody>
          <a:bodyPr/>
          <a:lstStyle/>
          <a:p>
            <a:r>
              <a:rPr lang="en-US" sz="4000" dirty="0" smtClean="0"/>
              <a:t>ERA ORDE BARU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84122"/>
            <a:ext cx="4426270" cy="2187688"/>
          </a:xfrm>
        </p:spPr>
        <p:txBody>
          <a:bodyPr>
            <a:noAutofit/>
          </a:bodyPr>
          <a:lstStyle/>
          <a:p>
            <a:pPr marL="617538" lvl="1" indent="-617538">
              <a:buFont typeface="+mj-lt"/>
              <a:buAutoNum type="arabicPeriod"/>
            </a:pPr>
            <a:r>
              <a:rPr lang="en-US" sz="3600" dirty="0" err="1" smtClean="0"/>
              <a:t>Irian</a:t>
            </a:r>
            <a:r>
              <a:rPr lang="en-US" sz="3600" dirty="0" smtClean="0"/>
              <a:t> </a:t>
            </a:r>
            <a:r>
              <a:rPr lang="en-US" sz="3600" dirty="0" smtClean="0"/>
              <a:t>Jaya</a:t>
            </a:r>
          </a:p>
          <a:p>
            <a:pPr marL="617538" lvl="1" indent="-617538">
              <a:buFont typeface="+mj-lt"/>
              <a:buAutoNum type="arabicPeriod"/>
            </a:pPr>
            <a:r>
              <a:rPr lang="en-US" sz="3600" dirty="0" smtClean="0"/>
              <a:t>Timor </a:t>
            </a:r>
            <a:r>
              <a:rPr lang="en-US" sz="3600" dirty="0" err="1" smtClean="0"/>
              <a:t>Timur</a:t>
            </a:r>
            <a:endParaRPr lang="en-US" sz="3600" dirty="0" smtClean="0"/>
          </a:p>
          <a:p>
            <a:pPr marL="617538" lvl="1" indent="-617538">
              <a:buFont typeface="+mj-lt"/>
              <a:buAutoNum type="arabicPeriod"/>
            </a:pPr>
            <a:r>
              <a:rPr lang="en-US" sz="3600" dirty="0" err="1" smtClean="0"/>
              <a:t>Krisis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endParaRPr lang="en-US" sz="3600" dirty="0" smtClean="0"/>
          </a:p>
        </p:txBody>
      </p:sp>
      <p:pic>
        <p:nvPicPr>
          <p:cNvPr id="2050" name="Picture 27" descr="http://upload.wikimedia.org/wikipedia/id/1/14/Suharto_resign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15851" y="3001971"/>
            <a:ext cx="4170727" cy="249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5643578"/>
            <a:ext cx="8183880" cy="105156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sz="4400" dirty="0" smtClean="0"/>
              <a:t>ERA REFORMASI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endParaRPr lang="en-US" sz="3600" dirty="0" smtClean="0"/>
          </a:p>
          <a:p>
            <a:pPr marL="1090422" lvl="1" indent="-742950">
              <a:buFont typeface="+mj-lt"/>
              <a:buAutoNum type="arabicPeriod"/>
            </a:pPr>
            <a:r>
              <a:rPr lang="en-US" sz="3600" dirty="0" err="1" smtClean="0"/>
              <a:t>Pemerintahan</a:t>
            </a:r>
            <a:r>
              <a:rPr lang="en-US" sz="3600" dirty="0" smtClean="0"/>
              <a:t> B.J </a:t>
            </a:r>
            <a:r>
              <a:rPr lang="en-US" sz="3600" dirty="0" err="1" smtClean="0"/>
              <a:t>Habibie</a:t>
            </a:r>
            <a:endParaRPr lang="en-US" sz="3600" dirty="0" smtClean="0"/>
          </a:p>
          <a:p>
            <a:pPr marL="1090422" lvl="1" indent="-742950">
              <a:buFont typeface="+mj-lt"/>
              <a:buAutoNum type="arabicPeriod"/>
            </a:pPr>
            <a:r>
              <a:rPr lang="en-US" sz="3600" dirty="0" err="1" smtClean="0"/>
              <a:t>Pemerintahan</a:t>
            </a:r>
            <a:r>
              <a:rPr lang="en-US" sz="3600" dirty="0" smtClean="0"/>
              <a:t> </a:t>
            </a:r>
            <a:r>
              <a:rPr lang="en-US" sz="3600" dirty="0" err="1" smtClean="0"/>
              <a:t>Abd</a:t>
            </a:r>
            <a:r>
              <a:rPr lang="en-US" sz="3600" dirty="0" smtClean="0"/>
              <a:t>. Wahid</a:t>
            </a:r>
            <a:endParaRPr lang="en-US" sz="3600" dirty="0" smtClean="0"/>
          </a:p>
          <a:p>
            <a:pPr marL="1090422" lvl="1" indent="-742950">
              <a:buFont typeface="+mj-lt"/>
              <a:buAutoNum type="arabicPeriod"/>
            </a:pPr>
            <a:r>
              <a:rPr lang="en-US" sz="3600" dirty="0" err="1" smtClean="0"/>
              <a:t>Pemerintahan</a:t>
            </a:r>
            <a:r>
              <a:rPr lang="en-US" sz="3600" dirty="0" smtClean="0"/>
              <a:t> </a:t>
            </a:r>
            <a:r>
              <a:rPr lang="en-US" sz="3600" dirty="0" smtClean="0"/>
              <a:t>Megawati</a:t>
            </a:r>
          </a:p>
          <a:p>
            <a:pPr marL="1090422" lvl="1" indent="-742950">
              <a:buFont typeface="+mj-lt"/>
              <a:buAutoNum type="arabicPeriod"/>
            </a:pPr>
            <a:r>
              <a:rPr lang="en-US" sz="3600" dirty="0" err="1" smtClean="0"/>
              <a:t>Pemerintahan</a:t>
            </a:r>
            <a:r>
              <a:rPr lang="en-US" sz="3600" dirty="0" smtClean="0"/>
              <a:t> SBY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183880" cy="278608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SEKIAN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TERIMA 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http://upload.wikimedia.org/wikipedia/commons/thumb/1/16/Sangiran_17-02.JPG/220px-Sangiran_17-0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714356"/>
            <a:ext cx="292892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68" y="142852"/>
            <a:ext cx="5783592" cy="5429288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endParaRPr lang="en-US" sz="3200" dirty="0" smtClean="0"/>
          </a:p>
          <a:p>
            <a:r>
              <a:rPr lang="en-US" sz="3200" dirty="0" err="1" smtClean="0"/>
              <a:t>Geologis</a:t>
            </a:r>
            <a:r>
              <a:rPr lang="en-US" sz="3200" dirty="0" smtClean="0"/>
              <a:t> (</a:t>
            </a:r>
            <a:r>
              <a:rPr lang="en-US" sz="3200" dirty="0" err="1" smtClean="0"/>
              <a:t>pertemuan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 </a:t>
            </a:r>
            <a:r>
              <a:rPr lang="en-US" sz="3200" dirty="0" err="1" smtClean="0"/>
              <a:t>lempeng</a:t>
            </a:r>
            <a:r>
              <a:rPr lang="en-US" sz="3200" dirty="0" smtClean="0"/>
              <a:t> </a:t>
            </a:r>
            <a:r>
              <a:rPr lang="en-US" sz="3200" dirty="0" err="1" smtClean="0"/>
              <a:t>benua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: </a:t>
            </a:r>
            <a:r>
              <a:rPr lang="en-US" sz="3200" dirty="0" err="1" smtClean="0"/>
              <a:t>Lempeng</a:t>
            </a:r>
            <a:r>
              <a:rPr lang="en-US" sz="3200" dirty="0" smtClean="0"/>
              <a:t> Eurasia, </a:t>
            </a:r>
            <a:r>
              <a:rPr lang="en-US" sz="3200" dirty="0" err="1" smtClean="0"/>
              <a:t>Lempeng</a:t>
            </a:r>
            <a:r>
              <a:rPr lang="en-US" sz="3200" dirty="0" smtClean="0"/>
              <a:t> Indo-Australia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Lempeng</a:t>
            </a:r>
            <a:r>
              <a:rPr lang="en-US" sz="3200" dirty="0" smtClean="0"/>
              <a:t> </a:t>
            </a:r>
            <a:r>
              <a:rPr lang="en-US" sz="3200" dirty="0" err="1" smtClean="0"/>
              <a:t>Pasifik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</a:t>
            </a:r>
            <a:r>
              <a:rPr lang="en-US" sz="3200" dirty="0" err="1" smtClean="0"/>
              <a:t>elelehnya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berakhirnya</a:t>
            </a:r>
            <a:r>
              <a:rPr lang="en-US" sz="3200" dirty="0" smtClean="0"/>
              <a:t> </a:t>
            </a:r>
            <a:r>
              <a:rPr lang="en-US" sz="3200" dirty="0" err="1" smtClean="0"/>
              <a:t>Zaman</a:t>
            </a:r>
            <a:r>
              <a:rPr lang="en-US" sz="3200" dirty="0" smtClean="0"/>
              <a:t> Es, (10 </a:t>
            </a:r>
            <a:r>
              <a:rPr lang="en-US" sz="3200" dirty="0" err="1" smtClean="0"/>
              <a:t>rb</a:t>
            </a:r>
            <a:r>
              <a:rPr lang="en-US" sz="3200" dirty="0" smtClean="0"/>
              <a:t> </a:t>
            </a:r>
            <a:r>
              <a:rPr lang="en-US" sz="3200" dirty="0" err="1" smtClean="0"/>
              <a:t>thn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Penemuan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Fosil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hewan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5212092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/>
              <a:t>PRA SEJARAH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8914"/>
            <a:ext cx="8212484" cy="5113226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rgbClr val="C00000"/>
                </a:solidFill>
              </a:rPr>
              <a:t>Sejarah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awal</a:t>
            </a:r>
            <a:endParaRPr lang="en-US" sz="3200" dirty="0" smtClean="0">
              <a:solidFill>
                <a:srgbClr val="C00000"/>
              </a:solidFill>
            </a:endParaRPr>
          </a:p>
          <a:p>
            <a:pPr marL="708025" indent="-457200"/>
            <a:r>
              <a:rPr lang="en-US" sz="2400" dirty="0" err="1" smtClean="0"/>
              <a:t>Cendekiawan</a:t>
            </a:r>
            <a:r>
              <a:rPr lang="en-US" sz="2400" dirty="0" smtClean="0"/>
              <a:t> </a:t>
            </a:r>
            <a:r>
              <a:rPr lang="en-US" sz="2400" dirty="0" smtClean="0"/>
              <a:t>India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Dwipantara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Hindu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Dwipa</a:t>
            </a:r>
            <a:r>
              <a:rPr lang="en-US" sz="2400" dirty="0" smtClean="0"/>
              <a:t>)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pulau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/>
              <a:t>Sumatra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</a:t>
            </a:r>
            <a:r>
              <a:rPr lang="en-US" sz="2400" dirty="0" smtClean="0"/>
              <a:t>200 SM.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bercorak</a:t>
            </a:r>
            <a:r>
              <a:rPr lang="en-US" sz="2400" dirty="0" smtClean="0"/>
              <a:t> </a:t>
            </a:r>
            <a:r>
              <a:rPr lang="en-US" sz="2400" dirty="0" err="1" smtClean="0"/>
              <a:t>Hinduisme</a:t>
            </a:r>
            <a:r>
              <a:rPr lang="en-US" sz="2400" dirty="0" smtClean="0"/>
              <a:t>: 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</a:t>
            </a:r>
            <a:r>
              <a:rPr lang="en-US" sz="2400" dirty="0" err="1" smtClean="0"/>
              <a:t>Tarumanagara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Barat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</a:t>
            </a:r>
            <a:r>
              <a:rPr lang="en-US" sz="2400" dirty="0" err="1" smtClean="0"/>
              <a:t>Kutai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pesisir</a:t>
            </a:r>
            <a:r>
              <a:rPr lang="en-US" sz="2400" dirty="0" smtClean="0"/>
              <a:t> Sungai Mahakam, Kalimantan. </a:t>
            </a:r>
            <a:r>
              <a:rPr lang="en-US" sz="2400" dirty="0" smtClean="0"/>
              <a:t>Agama Buddha pun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708025" indent="-457200"/>
            <a:r>
              <a:rPr lang="en-US" sz="2400" dirty="0" err="1" smtClean="0"/>
              <a:t>Eropa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Renaisansce</a:t>
            </a:r>
            <a:r>
              <a:rPr lang="en-US" sz="2400" dirty="0" smtClean="0"/>
              <a:t>, </a:t>
            </a:r>
            <a:r>
              <a:rPr lang="en-US" sz="2400" dirty="0" smtClean="0"/>
              <a:t>Nusantara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warisan</a:t>
            </a:r>
            <a:r>
              <a:rPr lang="en-US" sz="2400" dirty="0" smtClean="0"/>
              <a:t> </a:t>
            </a:r>
            <a:r>
              <a:rPr lang="en-US" sz="2400" dirty="0" err="1" smtClean="0"/>
              <a:t>peradaban</a:t>
            </a:r>
            <a:r>
              <a:rPr lang="en-US" sz="2400" dirty="0" smtClean="0"/>
              <a:t> </a:t>
            </a:r>
            <a:r>
              <a:rPr lang="en-US" sz="2400" dirty="0" err="1" smtClean="0"/>
              <a:t>berusia</a:t>
            </a:r>
            <a:r>
              <a:rPr lang="en-US" sz="2400" dirty="0" smtClean="0"/>
              <a:t> </a:t>
            </a:r>
            <a:r>
              <a:rPr lang="en-US" sz="2400" dirty="0" err="1" smtClean="0"/>
              <a:t>ribuan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Sriwijaya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Sumatra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Majapahit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5212092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ERA PRA KOLONIAL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http://upload.wikimedia.org/wikipedia/commons/thumb/5/5c/Prasasti_tugu.jpg/200px-Prasasti_tugu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6790" y="1214422"/>
            <a:ext cx="304507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530352"/>
            <a:ext cx="5143536" cy="604192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sz="2200" dirty="0" smtClean="0"/>
              <a:t>2. </a:t>
            </a:r>
            <a:r>
              <a:rPr lang="en-US" sz="2200" b="1" dirty="0" err="1" smtClean="0">
                <a:solidFill>
                  <a:srgbClr val="C00000"/>
                </a:solidFill>
              </a:rPr>
              <a:t>Kerajaan</a:t>
            </a:r>
            <a:r>
              <a:rPr lang="en-US" sz="2200" b="1" dirty="0" smtClean="0">
                <a:solidFill>
                  <a:srgbClr val="C00000"/>
                </a:solidFill>
              </a:rPr>
              <a:t> Hindu-Buddha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r>
              <a:rPr lang="en-US" sz="2200" dirty="0" smtClean="0"/>
              <a:t> Abad </a:t>
            </a:r>
            <a:r>
              <a:rPr lang="en-US" sz="2200" dirty="0" smtClean="0"/>
              <a:t>ke-4 </a:t>
            </a:r>
            <a:r>
              <a:rPr lang="en-US" sz="2200" dirty="0" smtClean="0"/>
              <a:t>-ke-7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Jawa</a:t>
            </a:r>
            <a:r>
              <a:rPr lang="en-US" sz="2200" dirty="0" smtClean="0"/>
              <a:t> Barat </a:t>
            </a:r>
            <a:r>
              <a:rPr lang="en-US" sz="2200" dirty="0" err="1" smtClean="0"/>
              <a:t>terdapat</a:t>
            </a:r>
            <a:r>
              <a:rPr lang="en-US" sz="2200" dirty="0" smtClean="0"/>
              <a:t> </a:t>
            </a:r>
            <a:r>
              <a:rPr lang="en-US" sz="2200" dirty="0" err="1" smtClean="0"/>
              <a:t>kerajaan</a:t>
            </a:r>
            <a:r>
              <a:rPr lang="en-US" sz="2200" dirty="0" smtClean="0"/>
              <a:t> </a:t>
            </a:r>
            <a:r>
              <a:rPr lang="en-US" sz="2200" dirty="0" err="1" smtClean="0"/>
              <a:t>bercorak</a:t>
            </a:r>
            <a:r>
              <a:rPr lang="en-US" sz="2200" dirty="0" smtClean="0"/>
              <a:t> Hindu-</a:t>
            </a:r>
            <a:r>
              <a:rPr lang="en-US" sz="2200" dirty="0" err="1" smtClean="0"/>
              <a:t>Budha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kerajaan</a:t>
            </a:r>
            <a:r>
              <a:rPr lang="en-US" sz="2200" dirty="0" smtClean="0"/>
              <a:t> </a:t>
            </a:r>
            <a:r>
              <a:rPr lang="en-US" sz="2200" dirty="0" err="1" smtClean="0"/>
              <a:t>Tarumanagara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dilanjutkan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Kerajaan</a:t>
            </a:r>
            <a:r>
              <a:rPr lang="en-US" sz="2200" dirty="0" smtClean="0"/>
              <a:t> </a:t>
            </a:r>
            <a:r>
              <a:rPr lang="en-US" sz="2200" dirty="0" err="1" smtClean="0"/>
              <a:t>Sunda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abad</a:t>
            </a:r>
            <a:r>
              <a:rPr lang="en-US" sz="2200" dirty="0" smtClean="0"/>
              <a:t> ke-16. </a:t>
            </a:r>
            <a:endParaRPr lang="en-US" sz="2200" dirty="0" smtClean="0"/>
          </a:p>
          <a:p>
            <a:r>
              <a:rPr lang="en-US" sz="2200" dirty="0" smtClean="0"/>
              <a:t>Abad </a:t>
            </a:r>
            <a:r>
              <a:rPr lang="en-US" sz="2200" dirty="0" smtClean="0"/>
              <a:t>ke-7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smtClean="0"/>
              <a:t>ke-14</a:t>
            </a:r>
            <a:r>
              <a:rPr lang="en-US" sz="2200" dirty="0" smtClean="0"/>
              <a:t>, </a:t>
            </a:r>
            <a:r>
              <a:rPr lang="en-US" sz="2200" dirty="0" err="1" smtClean="0"/>
              <a:t>kerajaan</a:t>
            </a:r>
            <a:r>
              <a:rPr lang="en-US" sz="2200" dirty="0" smtClean="0"/>
              <a:t> Buddha </a:t>
            </a:r>
            <a:r>
              <a:rPr lang="en-US" sz="2200" dirty="0" err="1" smtClean="0"/>
              <a:t>Sriwijaya</a:t>
            </a:r>
            <a:r>
              <a:rPr lang="en-US" sz="2200" dirty="0" smtClean="0"/>
              <a:t> </a:t>
            </a:r>
            <a:r>
              <a:rPr lang="en-US" sz="2200" dirty="0" err="1" smtClean="0"/>
              <a:t>berkembang</a:t>
            </a:r>
            <a:r>
              <a:rPr lang="en-US" sz="2200" dirty="0" smtClean="0"/>
              <a:t> </a:t>
            </a:r>
            <a:r>
              <a:rPr lang="en-US" sz="2200" dirty="0" err="1" smtClean="0"/>
              <a:t>pesat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smtClean="0"/>
              <a:t>Sumatra.</a:t>
            </a:r>
          </a:p>
          <a:p>
            <a:r>
              <a:rPr lang="en-US" sz="2200" dirty="0" err="1" smtClean="0"/>
              <a:t>Penjelajah</a:t>
            </a:r>
            <a:r>
              <a:rPr lang="en-US" sz="2200" dirty="0" smtClean="0"/>
              <a:t> </a:t>
            </a:r>
            <a:r>
              <a:rPr lang="en-US" sz="2200" dirty="0" err="1" smtClean="0"/>
              <a:t>Tiongkok</a:t>
            </a:r>
            <a:r>
              <a:rPr lang="en-US" sz="2200" dirty="0" smtClean="0"/>
              <a:t> I </a:t>
            </a:r>
            <a:r>
              <a:rPr lang="en-US" sz="2200" dirty="0" err="1" smtClean="0"/>
              <a:t>Ching</a:t>
            </a:r>
            <a:r>
              <a:rPr lang="en-US" sz="2200" dirty="0" smtClean="0"/>
              <a:t> </a:t>
            </a:r>
            <a:r>
              <a:rPr lang="en-US" sz="2200" dirty="0" err="1" smtClean="0"/>
              <a:t>mengunjungi</a:t>
            </a:r>
            <a:r>
              <a:rPr lang="en-US" sz="2200" dirty="0" smtClean="0"/>
              <a:t> </a:t>
            </a:r>
            <a:r>
              <a:rPr lang="en-US" sz="2200" dirty="0" smtClean="0"/>
              <a:t>Palembang </a:t>
            </a:r>
            <a:r>
              <a:rPr lang="en-US" sz="2200" dirty="0" err="1" smtClean="0"/>
              <a:t>sekitar</a:t>
            </a:r>
            <a:r>
              <a:rPr lang="en-US" sz="2200" dirty="0" smtClean="0"/>
              <a:t> </a:t>
            </a:r>
            <a:r>
              <a:rPr lang="en-US" sz="2200" dirty="0" err="1" smtClean="0"/>
              <a:t>thn</a:t>
            </a:r>
            <a:r>
              <a:rPr lang="en-US" sz="2200" dirty="0" smtClean="0"/>
              <a:t> </a:t>
            </a:r>
            <a:r>
              <a:rPr lang="en-US" sz="2200" dirty="0" smtClean="0"/>
              <a:t>670. </a:t>
            </a:r>
            <a:r>
              <a:rPr lang="en-US" sz="2200" dirty="0" err="1" smtClean="0"/>
              <a:t>Masa</a:t>
            </a:r>
            <a:r>
              <a:rPr lang="en-US" sz="2200" dirty="0" smtClean="0"/>
              <a:t> </a:t>
            </a:r>
            <a:r>
              <a:rPr lang="en-US" sz="2200" dirty="0" err="1" smtClean="0"/>
              <a:t>kejayaannya</a:t>
            </a:r>
            <a:r>
              <a:rPr lang="en-US" sz="2200" dirty="0" smtClean="0"/>
              <a:t>, </a:t>
            </a:r>
            <a:r>
              <a:rPr lang="en-US" sz="2200" dirty="0" err="1" smtClean="0"/>
              <a:t>Sriwijaya</a:t>
            </a:r>
            <a:r>
              <a:rPr lang="en-US" sz="2200" dirty="0" smtClean="0"/>
              <a:t> </a:t>
            </a:r>
            <a:r>
              <a:rPr lang="en-US" sz="2200" dirty="0" err="1" smtClean="0"/>
              <a:t>menguasai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sejauh</a:t>
            </a:r>
            <a:r>
              <a:rPr lang="en-US" sz="2200" dirty="0" smtClean="0"/>
              <a:t> </a:t>
            </a:r>
            <a:r>
              <a:rPr lang="en-US" sz="2200" dirty="0" err="1" smtClean="0"/>
              <a:t>Jawa</a:t>
            </a:r>
            <a:r>
              <a:rPr lang="en-US" sz="2200" dirty="0" smtClean="0"/>
              <a:t> Barat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Semenanjung</a:t>
            </a:r>
            <a:r>
              <a:rPr lang="en-US" sz="2200" dirty="0" smtClean="0"/>
              <a:t> </a:t>
            </a:r>
            <a:r>
              <a:rPr lang="en-US" sz="2200" dirty="0" err="1" smtClean="0"/>
              <a:t>Melayu</a:t>
            </a:r>
            <a:r>
              <a:rPr lang="en-US" sz="2200" dirty="0" smtClean="0"/>
              <a:t>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Abad ke-14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bangkitnya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Hindu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Majapahit</a:t>
            </a:r>
            <a:r>
              <a:rPr lang="en-US" dirty="0" smtClean="0"/>
              <a:t>. </a:t>
            </a:r>
            <a:r>
              <a:rPr lang="en-US" dirty="0" err="1" smtClean="0"/>
              <a:t>Patih</a:t>
            </a:r>
            <a:r>
              <a:rPr lang="en-US" dirty="0" smtClean="0"/>
              <a:t> </a:t>
            </a:r>
            <a:r>
              <a:rPr lang="en-US" dirty="0" err="1" smtClean="0"/>
              <a:t>Majapahit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1331 </a:t>
            </a:r>
            <a:r>
              <a:rPr lang="en-US" dirty="0" err="1" smtClean="0"/>
              <a:t>hingga</a:t>
            </a:r>
            <a:r>
              <a:rPr lang="en-US" dirty="0" smtClean="0"/>
              <a:t> 1364, Gajah 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Indonesia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.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Gajah 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kodifikasi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wiracarita</a:t>
            </a:r>
            <a:r>
              <a:rPr lang="en-US" dirty="0" smtClean="0"/>
              <a:t> </a:t>
            </a:r>
            <a:r>
              <a:rPr lang="en-US" i="1" dirty="0" smtClean="0"/>
              <a:t>Ramayana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5827606"/>
          </a:xfrm>
        </p:spPr>
        <p:txBody>
          <a:bodyPr>
            <a:normAutofit fontScale="92500"/>
          </a:bodyPr>
          <a:lstStyle/>
          <a:p>
            <a:pPr marL="514350" lvl="0" indent="-514350">
              <a:buNone/>
            </a:pPr>
            <a:r>
              <a:rPr lang="en-US" sz="3200" dirty="0" smtClean="0"/>
              <a:t>3. </a:t>
            </a:r>
            <a:r>
              <a:rPr lang="en-US" sz="3200" b="1" dirty="0" err="1" smtClean="0">
                <a:solidFill>
                  <a:srgbClr val="C00000"/>
                </a:solidFill>
              </a:rPr>
              <a:t>Kerajaan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Islam</a:t>
            </a:r>
          </a:p>
          <a:p>
            <a:pPr marL="608013" indent="-333375"/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mulai</a:t>
            </a:r>
            <a:r>
              <a:rPr lang="en-US" sz="3200" dirty="0" smtClean="0"/>
              <a:t> Abad 7 M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Selat</a:t>
            </a:r>
            <a:r>
              <a:rPr lang="en-US" sz="3200" dirty="0" smtClean="0"/>
              <a:t> </a:t>
            </a:r>
            <a:r>
              <a:rPr lang="en-US" sz="3200" dirty="0" err="1" smtClean="0"/>
              <a:t>Malaka</a:t>
            </a:r>
            <a:endParaRPr lang="en-US" sz="3200" dirty="0" smtClean="0"/>
          </a:p>
          <a:p>
            <a:pPr marL="608013" indent="-333375"/>
            <a:r>
              <a:rPr lang="en-US" sz="3200" dirty="0" smtClean="0"/>
              <a:t>Islam </a:t>
            </a:r>
            <a:r>
              <a:rPr lang="en-US" sz="3200" dirty="0" err="1" smtClean="0"/>
              <a:t>mulai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 smtClean="0"/>
              <a:t>kpd</a:t>
            </a:r>
            <a:r>
              <a:rPr lang="en-US" sz="3200" dirty="0" smtClean="0"/>
              <a:t> </a:t>
            </a:r>
            <a:r>
              <a:rPr lang="en-US" sz="3200" dirty="0" err="1" smtClean="0"/>
              <a:t>institusi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/</a:t>
            </a:r>
            <a:r>
              <a:rPr lang="en-US" sz="3200" dirty="0" err="1" smtClean="0"/>
              <a:t>pem</a:t>
            </a:r>
            <a:r>
              <a:rPr lang="en-US" sz="3200" dirty="0" smtClean="0"/>
              <a:t>-an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.</a:t>
            </a:r>
          </a:p>
          <a:p>
            <a:pPr marL="608013" indent="-333375"/>
            <a:r>
              <a:rPr lang="en-US" sz="3200" dirty="0" smtClean="0"/>
              <a:t>Raja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Hindu </a:t>
            </a:r>
            <a:r>
              <a:rPr lang="en-US" sz="3200" dirty="0" err="1" smtClean="0"/>
              <a:t>masuk</a:t>
            </a:r>
            <a:r>
              <a:rPr lang="en-US" sz="3200" dirty="0" smtClean="0"/>
              <a:t> Islam</a:t>
            </a:r>
          </a:p>
          <a:p>
            <a:pPr marL="608013" indent="-333375"/>
            <a:r>
              <a:rPr lang="en-US" sz="3200" dirty="0" err="1" smtClean="0"/>
              <a:t>Kerajaan</a:t>
            </a:r>
            <a:r>
              <a:rPr lang="en-US" sz="3200" dirty="0" smtClean="0"/>
              <a:t> Islam </a:t>
            </a:r>
            <a:r>
              <a:rPr lang="en-US" sz="3200" dirty="0" smtClean="0"/>
              <a:t>: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</a:t>
            </a:r>
            <a:r>
              <a:rPr lang="en-US" sz="3200" dirty="0" err="1" smtClean="0"/>
              <a:t>Samudera</a:t>
            </a:r>
            <a:r>
              <a:rPr lang="en-US" sz="3200" dirty="0" smtClean="0"/>
              <a:t> </a:t>
            </a:r>
            <a:r>
              <a:rPr lang="en-US" sz="3200" dirty="0" err="1" smtClean="0"/>
              <a:t>Pasai</a:t>
            </a:r>
            <a:r>
              <a:rPr lang="en-US" sz="3200" dirty="0" smtClean="0"/>
              <a:t>, </a:t>
            </a:r>
            <a:r>
              <a:rPr lang="en-US" sz="3200" dirty="0" err="1" smtClean="0"/>
              <a:t>Kesultanan</a:t>
            </a:r>
            <a:r>
              <a:rPr lang="en-US" sz="3200" dirty="0" smtClean="0"/>
              <a:t> </a:t>
            </a:r>
            <a:r>
              <a:rPr lang="en-US" sz="3200" dirty="0" err="1" smtClean="0"/>
              <a:t>Banten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menjalin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diplomatik</a:t>
            </a:r>
            <a:r>
              <a:rPr lang="en-US" sz="3200" dirty="0" smtClean="0"/>
              <a:t> </a:t>
            </a:r>
            <a:r>
              <a:rPr lang="en-US" sz="3200" dirty="0" err="1" smtClean="0"/>
              <a:t>dgn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negara-negara</a:t>
            </a:r>
            <a:r>
              <a:rPr lang="en-US" sz="3200" dirty="0" smtClean="0"/>
              <a:t> </a:t>
            </a:r>
            <a:r>
              <a:rPr lang="en-US" sz="3200" dirty="0" err="1" smtClean="0"/>
              <a:t>Eropa</a:t>
            </a:r>
            <a:r>
              <a:rPr lang="en-US" sz="3200" dirty="0" smtClean="0"/>
              <a:t>,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</a:t>
            </a:r>
            <a:r>
              <a:rPr lang="en-US" sz="3200" dirty="0" err="1" smtClean="0"/>
              <a:t>Mataram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Kesultanan</a:t>
            </a:r>
            <a:r>
              <a:rPr lang="en-US" sz="3200" dirty="0" smtClean="0"/>
              <a:t> Ternate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Kesultanan</a:t>
            </a:r>
            <a:r>
              <a:rPr lang="en-US" sz="3200" dirty="0" smtClean="0"/>
              <a:t> </a:t>
            </a:r>
            <a:r>
              <a:rPr lang="en-US" sz="3200" dirty="0" err="1" smtClean="0"/>
              <a:t>Tidore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Maluku.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5256102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None/>
            </a:pPr>
            <a:r>
              <a:rPr lang="en-US" sz="3800" b="1" dirty="0" err="1" smtClean="0">
                <a:solidFill>
                  <a:srgbClr val="00B050"/>
                </a:solidFill>
              </a:rPr>
              <a:t>Kolonisasi</a:t>
            </a:r>
            <a:r>
              <a:rPr lang="en-US" sz="3800" b="1" dirty="0" smtClean="0">
                <a:solidFill>
                  <a:srgbClr val="00B050"/>
                </a:solidFill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</a:rPr>
              <a:t>Portugis</a:t>
            </a:r>
            <a:r>
              <a:rPr lang="en-US" sz="3800" b="1" dirty="0" smtClean="0">
                <a:solidFill>
                  <a:srgbClr val="00B050"/>
                </a:solidFill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</a:rPr>
              <a:t>dan</a:t>
            </a:r>
            <a:r>
              <a:rPr lang="en-US" sz="3800" b="1" dirty="0" smtClean="0">
                <a:solidFill>
                  <a:srgbClr val="00B050"/>
                </a:solidFill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</a:rPr>
              <a:t>Spanyol</a:t>
            </a:r>
            <a:endParaRPr lang="en-US" sz="3800" b="1" dirty="0" smtClean="0">
              <a:solidFill>
                <a:srgbClr val="00B050"/>
              </a:solidFill>
            </a:endParaRPr>
          </a:p>
          <a:p>
            <a:pPr marL="514350" indent="-331788"/>
            <a:r>
              <a:rPr lang="en-US" sz="3200" dirty="0" smtClean="0"/>
              <a:t>Alfonso de Albuquerque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kawasan</a:t>
            </a:r>
            <a:r>
              <a:rPr lang="en-US" sz="3200" dirty="0" smtClean="0"/>
              <a:t> Nusantara </a:t>
            </a:r>
            <a:r>
              <a:rPr lang="en-US" sz="3200" dirty="0" err="1" smtClean="0"/>
              <a:t>wkt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dikenal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smtClean="0"/>
              <a:t>org </a:t>
            </a:r>
            <a:r>
              <a:rPr lang="en-US" sz="3200" dirty="0" err="1" smtClean="0"/>
              <a:t>Eropa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dimulainya</a:t>
            </a:r>
            <a:r>
              <a:rPr lang="en-US" sz="3200" dirty="0" smtClean="0"/>
              <a:t> </a:t>
            </a:r>
            <a:r>
              <a:rPr lang="en-US" sz="3200" dirty="0" err="1" smtClean="0"/>
              <a:t>Kolonisasi</a:t>
            </a:r>
            <a:r>
              <a:rPr lang="en-US" sz="3200" dirty="0" smtClean="0"/>
              <a:t> </a:t>
            </a:r>
            <a:r>
              <a:rPr lang="en-US" sz="3200" dirty="0" err="1" smtClean="0"/>
              <a:t>berabad-abad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Portugis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Eropa</a:t>
            </a:r>
            <a:r>
              <a:rPr lang="en-US" sz="3200" dirty="0" smtClean="0"/>
              <a:t> lain,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Inggris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Belanda</a:t>
            </a:r>
            <a:r>
              <a:rPr lang="en-US" sz="3200" dirty="0" smtClean="0"/>
              <a:t>.</a:t>
            </a:r>
          </a:p>
          <a:p>
            <a:pPr marL="514350" indent="-331788"/>
            <a:r>
              <a:rPr lang="en-US" sz="3200" dirty="0" err="1" smtClean="0"/>
              <a:t>Tujuan</a:t>
            </a:r>
            <a:r>
              <a:rPr lang="en-US" sz="3200" dirty="0" smtClean="0"/>
              <a:t>: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rempah-rempah</a:t>
            </a:r>
            <a:r>
              <a:rPr lang="en-US" sz="3200" dirty="0" smtClean="0"/>
              <a:t>, </a:t>
            </a:r>
            <a:r>
              <a:rPr lang="en-US" sz="3200" dirty="0" err="1" smtClean="0"/>
              <a:t>komoditas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setara</a:t>
            </a:r>
            <a:r>
              <a:rPr lang="en-US" sz="3200" dirty="0" smtClean="0"/>
              <a:t> </a:t>
            </a:r>
            <a:r>
              <a:rPr lang="en-US" sz="3200" dirty="0" err="1" smtClean="0"/>
              <a:t>emas</a:t>
            </a:r>
            <a:r>
              <a:rPr lang="en-US" sz="3200" dirty="0" smtClean="0"/>
              <a:t> </a:t>
            </a:r>
            <a:r>
              <a:rPr lang="en-US" sz="3200" dirty="0" err="1" smtClean="0"/>
              <a:t>kala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(</a:t>
            </a:r>
            <a:r>
              <a:rPr lang="en-US" sz="3200" dirty="0" err="1" smtClean="0"/>
              <a:t>Kepulauan</a:t>
            </a:r>
            <a:r>
              <a:rPr lang="en-US" sz="3200" dirty="0" smtClean="0"/>
              <a:t> Maluku). </a:t>
            </a:r>
            <a:r>
              <a:rPr lang="en-US" sz="3200" dirty="0" err="1" smtClean="0"/>
              <a:t>Menjalin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dgn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</a:t>
            </a:r>
            <a:r>
              <a:rPr lang="en-US" sz="3200" dirty="0" err="1" smtClean="0"/>
              <a:t>Sunda</a:t>
            </a:r>
            <a:r>
              <a:rPr lang="en-US" sz="3200" dirty="0" smtClean="0"/>
              <a:t> </a:t>
            </a:r>
            <a:r>
              <a:rPr lang="en-US" sz="3200" dirty="0" err="1" smtClean="0"/>
              <a:t>utk</a:t>
            </a:r>
            <a:r>
              <a:rPr lang="en-US" sz="3200" dirty="0" smtClean="0"/>
              <a:t> </a:t>
            </a:r>
            <a:r>
              <a:rPr lang="en-US" sz="3200" dirty="0" err="1" smtClean="0"/>
              <a:t>menandatangani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r>
              <a:rPr lang="en-US" sz="3200" dirty="0" smtClean="0"/>
              <a:t>,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lada</a:t>
            </a:r>
            <a:r>
              <a:rPr lang="en-US" sz="3200" dirty="0" smtClean="0"/>
              <a:t>.</a:t>
            </a:r>
          </a:p>
          <a:p>
            <a:pPr marL="514350" indent="-331788"/>
            <a:r>
              <a:rPr lang="en-US" sz="3200" dirty="0" err="1" smtClean="0"/>
              <a:t>Mengalahkan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menguasai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Nusantara, </a:t>
            </a:r>
            <a:r>
              <a:rPr lang="en-US" sz="3200" dirty="0" err="1" smtClean="0"/>
              <a:t>kejayaan</a:t>
            </a:r>
            <a:r>
              <a:rPr lang="en-US" sz="3200" dirty="0" smtClean="0"/>
              <a:t> </a:t>
            </a:r>
            <a:r>
              <a:rPr lang="en-US" sz="3200" dirty="0" err="1" smtClean="0"/>
              <a:t>shg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/>
              <a:t>ERA KOLONIAL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Periode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Kejayaan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Portugis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Perlawanan</a:t>
            </a:r>
            <a:r>
              <a:rPr lang="en-US" sz="2400" dirty="0" smtClean="0"/>
              <a:t> Rakyat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Portugis</a:t>
            </a:r>
            <a:r>
              <a:rPr lang="en-US" sz="2400" dirty="0" smtClean="0"/>
              <a:t>: </a:t>
            </a:r>
          </a:p>
          <a:p>
            <a:pPr marL="892175" lvl="2" indent="-434975">
              <a:buFont typeface="Wingdings" pitchFamily="2" charset="2"/>
              <a:buChar char="q"/>
            </a:pPr>
            <a:r>
              <a:rPr lang="en-US" sz="2400" dirty="0" err="1" smtClean="0"/>
              <a:t>Perlawanan</a:t>
            </a:r>
            <a:r>
              <a:rPr lang="en-US" sz="2400" dirty="0" smtClean="0"/>
              <a:t> </a:t>
            </a:r>
            <a:r>
              <a:rPr lang="en-US" sz="2400" dirty="0" smtClean="0"/>
              <a:t>Rakyat </a:t>
            </a:r>
            <a:r>
              <a:rPr lang="en-US" sz="2400" dirty="0" err="1" smtClean="0"/>
              <a:t>Malaka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Portugis</a:t>
            </a:r>
            <a:endParaRPr lang="en-US" sz="2400" dirty="0" smtClean="0"/>
          </a:p>
          <a:p>
            <a:pPr marL="892175" lvl="2" indent="-434975">
              <a:buFont typeface="Wingdings" pitchFamily="2" charset="2"/>
              <a:buChar char="q"/>
            </a:pPr>
            <a:r>
              <a:rPr lang="en-US" sz="2400" dirty="0" err="1" smtClean="0"/>
              <a:t>Perlawanan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Aceh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Portugis</a:t>
            </a:r>
            <a:endParaRPr lang="en-US" sz="2400" dirty="0" smtClean="0"/>
          </a:p>
          <a:p>
            <a:pPr marL="892175" lvl="2" indent="-434975">
              <a:buFont typeface="Wingdings" pitchFamily="2" charset="2"/>
              <a:buChar char="q"/>
            </a:pPr>
            <a:r>
              <a:rPr lang="en-US" sz="2400" dirty="0" err="1" smtClean="0"/>
              <a:t>Perlawanan</a:t>
            </a:r>
            <a:r>
              <a:rPr lang="en-US" sz="2400" dirty="0" smtClean="0"/>
              <a:t> </a:t>
            </a:r>
            <a:r>
              <a:rPr lang="en-US" sz="2400" dirty="0" smtClean="0"/>
              <a:t>Rakyat Maluku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Portugis</a:t>
            </a:r>
            <a:endParaRPr lang="en-US" sz="2400" dirty="0" smtClean="0"/>
          </a:p>
          <a:p>
            <a:pPr marL="892175" lvl="2" indent="-434975">
              <a:buFont typeface="Wingdings" pitchFamily="2" charset="2"/>
              <a:buChar char="q"/>
            </a:pPr>
            <a:endParaRPr lang="en-US" sz="2400" dirty="0" smtClean="0"/>
          </a:p>
          <a:p>
            <a:pPr marL="457200" lvl="0" indent="-457200"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Kolonisasi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Spanyol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892175" lvl="1" indent="-434975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Minahasa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Spanyol</a:t>
            </a:r>
            <a:endParaRPr lang="en-US" dirty="0" smtClean="0"/>
          </a:p>
          <a:p>
            <a:pPr marL="892175" lvl="0" indent="-434975">
              <a:buFont typeface="Wingdings" pitchFamily="2" charset="2"/>
              <a:buChar char="Ø"/>
            </a:pPr>
            <a:r>
              <a:rPr lang="en-US" sz="2400" dirty="0" smtClean="0"/>
              <a:t>	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smtClean="0"/>
              <a:t>1521 </a:t>
            </a:r>
            <a:r>
              <a:rPr lang="en-US" sz="2400" dirty="0" err="1" smtClean="0"/>
              <a:t>Spanyol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perairan</a:t>
            </a:r>
            <a:r>
              <a:rPr lang="en-US" sz="2400" dirty="0" smtClean="0"/>
              <a:t> Indonesia</a:t>
            </a:r>
            <a:endParaRPr lang="en-US" sz="2400" dirty="0" smtClean="0"/>
          </a:p>
          <a:p>
            <a:pPr marL="892175" lvl="0" indent="-434975">
              <a:buFont typeface="Wingdings" pitchFamily="2" charset="2"/>
              <a:buChar char="Ø"/>
            </a:pP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Spanyol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Indonesia Utara</a:t>
            </a:r>
          </a:p>
          <a:p>
            <a:pPr marL="892175" lvl="2" indent="-434975">
              <a:buFont typeface="Wingdings" pitchFamily="2" charset="2"/>
              <a:buChar char="q"/>
            </a:pPr>
            <a:endParaRPr lang="en-US" sz="2400" dirty="0" smtClean="0"/>
          </a:p>
          <a:p>
            <a:pPr lvl="1">
              <a:buNone/>
            </a:pPr>
            <a:r>
              <a:rPr lang="en-US" dirty="0" smtClean="0">
                <a:hlinkClick r:id="rId3"/>
              </a:rPr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514351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GARIS WAKTU KOLONIALISASI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87542"/>
            <a:ext cx="8183880" cy="4684598"/>
          </a:xfrm>
        </p:spPr>
        <p:txBody>
          <a:bodyPr>
            <a:noAutofit/>
          </a:bodyPr>
          <a:lstStyle/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Kolonialisasi</a:t>
            </a:r>
            <a:r>
              <a:rPr lang="en-US" sz="3600" dirty="0" smtClean="0"/>
              <a:t> </a:t>
            </a:r>
            <a:r>
              <a:rPr lang="en-US" sz="3600" dirty="0" err="1" smtClean="0"/>
              <a:t>Spanyol</a:t>
            </a:r>
            <a:endParaRPr lang="en-US" sz="3600" dirty="0" smtClean="0"/>
          </a:p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Kolonialisasi</a:t>
            </a:r>
            <a:r>
              <a:rPr lang="en-US" sz="3600" dirty="0" smtClean="0"/>
              <a:t> </a:t>
            </a:r>
            <a:r>
              <a:rPr lang="en-US" sz="3600" dirty="0" err="1" smtClean="0"/>
              <a:t>Portugis</a:t>
            </a:r>
            <a:endParaRPr lang="en-US" sz="3600" dirty="0" smtClean="0"/>
          </a:p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Kolonisasi</a:t>
            </a:r>
            <a:r>
              <a:rPr lang="en-US" sz="3600" dirty="0" smtClean="0"/>
              <a:t> </a:t>
            </a:r>
            <a:r>
              <a:rPr lang="en-US" sz="3600" dirty="0" smtClean="0"/>
              <a:t>VOC</a:t>
            </a:r>
          </a:p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Kolonisasi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Belanda</a:t>
            </a:r>
            <a:endParaRPr lang="en-US" sz="3600" dirty="0" smtClean="0"/>
          </a:p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Gerakan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nasionalisme</a:t>
            </a:r>
            <a:endParaRPr lang="en-US" sz="3600" dirty="0" smtClean="0"/>
          </a:p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Perang</a:t>
            </a:r>
            <a:r>
              <a:rPr lang="en-US" sz="3600" dirty="0" smtClean="0"/>
              <a:t> </a:t>
            </a:r>
            <a:r>
              <a:rPr lang="en-US" sz="3600" dirty="0" err="1" smtClean="0"/>
              <a:t>Dunia</a:t>
            </a:r>
            <a:r>
              <a:rPr lang="en-US" sz="3600" dirty="0" smtClean="0"/>
              <a:t> II</a:t>
            </a:r>
          </a:p>
          <a:p>
            <a:pPr marL="792163" lvl="1" indent="-742950">
              <a:buFont typeface="+mj-lt"/>
              <a:buAutoNum type="arabicPeriod"/>
            </a:pPr>
            <a:r>
              <a:rPr lang="en-US" sz="3600" dirty="0" err="1" smtClean="0"/>
              <a:t>Pendudukan</a:t>
            </a:r>
            <a:r>
              <a:rPr lang="en-US" sz="3600" dirty="0" smtClean="0"/>
              <a:t> </a:t>
            </a:r>
            <a:r>
              <a:rPr lang="en-US" sz="3600" dirty="0" err="1" smtClean="0"/>
              <a:t>Jepang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485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Kuliah Pendidikan Kewarganegaraan</vt:lpstr>
      <vt:lpstr>PRA SEJARAH</vt:lpstr>
      <vt:lpstr>ERA PRA KOLONIAL</vt:lpstr>
      <vt:lpstr>Slide 4</vt:lpstr>
      <vt:lpstr>Slide 5</vt:lpstr>
      <vt:lpstr>Slide 6</vt:lpstr>
      <vt:lpstr>ERA KOLONIAL</vt:lpstr>
      <vt:lpstr>Slide 8</vt:lpstr>
      <vt:lpstr>GARIS WAKTU KOLONIALISASI</vt:lpstr>
      <vt:lpstr>ERA KEMERDEKAAN</vt:lpstr>
      <vt:lpstr>ERA ORDE BARU</vt:lpstr>
      <vt:lpstr>ERA REFORMASI  </vt:lpstr>
      <vt:lpstr>SEKIAN  &amp;  TERIMA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 INDONESIA</dc:title>
  <dc:creator>Valued Acer Customer</dc:creator>
  <cp:lastModifiedBy>Valued Acer Customer</cp:lastModifiedBy>
  <cp:revision>23</cp:revision>
  <dcterms:created xsi:type="dcterms:W3CDTF">2011-03-07T14:49:27Z</dcterms:created>
  <dcterms:modified xsi:type="dcterms:W3CDTF">2011-03-07T17:38:05Z</dcterms:modified>
</cp:coreProperties>
</file>