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6" r:id="rId4"/>
    <p:sldId id="281" r:id="rId5"/>
    <p:sldId id="282" r:id="rId6"/>
    <p:sldId id="275" r:id="rId7"/>
    <p:sldId id="277" r:id="rId8"/>
    <p:sldId id="278" r:id="rId9"/>
    <p:sldId id="279" r:id="rId10"/>
    <p:sldId id="280" r:id="rId11"/>
    <p:sldId id="258" r:id="rId12"/>
    <p:sldId id="259" r:id="rId13"/>
    <p:sldId id="260" r:id="rId14"/>
    <p:sldId id="261" r:id="rId15"/>
    <p:sldId id="262" r:id="rId16"/>
    <p:sldId id="263" r:id="rId17"/>
    <p:sldId id="264" r:id="rId18"/>
    <p:sldId id="265" r:id="rId19"/>
    <p:sldId id="266" r:id="rId20"/>
    <p:sldId id="267" r:id="rId21"/>
    <p:sldId id="257" r:id="rId22"/>
    <p:sldId id="268" r:id="rId23"/>
    <p:sldId id="270" r:id="rId24"/>
    <p:sldId id="271"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5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BA083B-6C70-406A-A9A6-EA52F2FE0A62}" type="datetimeFigureOut">
              <a:rPr lang="en-US" smtClean="0"/>
              <a:pPr/>
              <a:t>3/14/2011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796180-95EA-47E5-B1DE-DFE1A446D8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796180-95EA-47E5-B1DE-DFE1A446D80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BA083B-6C70-406A-A9A6-EA52F2FE0A62}" type="datetimeFigureOut">
              <a:rPr lang="en-US" smtClean="0"/>
              <a:pPr/>
              <a:t>3/14/2011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FBA083B-6C70-406A-A9A6-EA52F2FE0A62}" type="datetimeFigureOut">
              <a:rPr lang="en-US" smtClean="0"/>
              <a:pPr/>
              <a:t>3/14/2011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796180-95EA-47E5-B1DE-DFE1A446D8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BA083B-6C70-406A-A9A6-EA52F2FE0A62}" type="datetimeFigureOut">
              <a:rPr lang="en-US" smtClean="0"/>
              <a:pPr/>
              <a:t>3/14/2011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796180-95EA-47E5-B1DE-DFE1A446D80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BA083B-6C70-406A-A9A6-EA52F2FE0A62}" type="datetimeFigureOut">
              <a:rPr lang="en-US" smtClean="0"/>
              <a:pPr/>
              <a:t>3/14/2011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796180-95EA-47E5-B1DE-DFE1A446D8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PENGANTAR </a:t>
            </a:r>
            <a:r>
              <a:rPr lang="en-US" dirty="0" smtClean="0"/>
              <a:t>UP</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en-US" dirty="0" smtClean="0"/>
              <a:t> </a:t>
            </a:r>
            <a:r>
              <a:rPr lang="en-US" dirty="0" err="1" smtClean="0"/>
              <a:t>ProDi</a:t>
            </a:r>
            <a:r>
              <a:rPr lang="en-US" dirty="0" smtClean="0"/>
              <a:t> </a:t>
            </a:r>
            <a:r>
              <a:rPr lang="en-US" dirty="0" err="1" smtClean="0"/>
              <a:t>Sistem</a:t>
            </a:r>
            <a:r>
              <a:rPr lang="en-US" dirty="0" smtClean="0"/>
              <a:t> </a:t>
            </a:r>
            <a:r>
              <a:rPr lang="en-US" dirty="0" err="1" smtClean="0"/>
              <a:t>Informasi</a:t>
            </a:r>
            <a:r>
              <a:rPr lang="en-US" dirty="0" smtClean="0"/>
              <a:t> - UNIKOM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538" indent="0" algn="just">
              <a:buNone/>
            </a:pPr>
            <a:r>
              <a:rPr lang="en-US" dirty="0" err="1" smtClean="0"/>
              <a:t>Tujuan</a:t>
            </a:r>
            <a:r>
              <a:rPr lang="en-US" dirty="0" smtClean="0"/>
              <a:t> </a:t>
            </a:r>
            <a:r>
              <a:rPr lang="en-US" dirty="0" err="1" smtClean="0"/>
              <a:t>dari</a:t>
            </a:r>
            <a:r>
              <a:rPr lang="en-US" dirty="0" smtClean="0"/>
              <a:t> </a:t>
            </a:r>
            <a:r>
              <a:rPr lang="en-US" dirty="0" err="1" smtClean="0"/>
              <a:t>tahap</a:t>
            </a:r>
            <a:r>
              <a:rPr lang="en-US" dirty="0" smtClean="0"/>
              <a:t> </a:t>
            </a:r>
            <a:r>
              <a:rPr lang="en-US" dirty="0" err="1" smtClean="0"/>
              <a:t>transisi</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mentransisikan</a:t>
            </a:r>
            <a:r>
              <a:rPr lang="en-US" dirty="0" smtClean="0"/>
              <a:t> </a:t>
            </a:r>
            <a:r>
              <a:rPr lang="en-US" dirty="0" err="1" smtClean="0"/>
              <a:t>produk</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kepada</a:t>
            </a:r>
            <a:r>
              <a:rPr lang="en-US" dirty="0" smtClean="0"/>
              <a:t> </a:t>
            </a:r>
            <a:r>
              <a:rPr lang="en-US" dirty="0" err="1" smtClean="0"/>
              <a:t>masyarakat</a:t>
            </a:r>
            <a:r>
              <a:rPr lang="en-US" dirty="0" smtClean="0"/>
              <a:t> </a:t>
            </a:r>
            <a:r>
              <a:rPr lang="en-US" dirty="0" err="1" smtClean="0"/>
              <a:t>pengguna</a:t>
            </a:r>
            <a:r>
              <a:rPr lang="en-US" dirty="0" smtClean="0"/>
              <a:t>. </a:t>
            </a:r>
            <a:r>
              <a:rPr lang="en-US" dirty="0" err="1" smtClean="0"/>
              <a:t>Begitu</a:t>
            </a:r>
            <a:r>
              <a:rPr lang="en-US" dirty="0" smtClean="0"/>
              <a:t> </a:t>
            </a:r>
            <a:r>
              <a:rPr lang="en-US" dirty="0" err="1" smtClean="0"/>
              <a:t>produk</a:t>
            </a:r>
            <a:r>
              <a:rPr lang="en-US" dirty="0" smtClean="0"/>
              <a:t> </a:t>
            </a:r>
            <a:r>
              <a:rPr lang="en-US" dirty="0" err="1" smtClean="0"/>
              <a:t>diberikan</a:t>
            </a:r>
            <a:r>
              <a:rPr lang="en-US" dirty="0" smtClean="0"/>
              <a:t> </a:t>
            </a:r>
            <a:r>
              <a:rPr lang="en-US" dirty="0" err="1" smtClean="0"/>
              <a:t>kepada</a:t>
            </a:r>
            <a:r>
              <a:rPr lang="en-US" dirty="0" smtClean="0"/>
              <a:t> </a:t>
            </a:r>
            <a:r>
              <a:rPr lang="en-US" dirty="0" err="1" smtClean="0"/>
              <a:t>pengguna</a:t>
            </a:r>
            <a:r>
              <a:rPr lang="en-US" dirty="0" smtClean="0"/>
              <a:t> </a:t>
            </a:r>
            <a:r>
              <a:rPr lang="en-US" dirty="0" err="1" smtClean="0"/>
              <a:t>akhir</a:t>
            </a:r>
            <a:r>
              <a:rPr lang="en-US" dirty="0" smtClean="0"/>
              <a:t>, </a:t>
            </a:r>
            <a:r>
              <a:rPr lang="en-US" dirty="0" err="1" smtClean="0"/>
              <a:t>isu-isu</a:t>
            </a:r>
            <a:r>
              <a:rPr lang="en-US" dirty="0" smtClean="0"/>
              <a:t> </a:t>
            </a:r>
            <a:r>
              <a:rPr lang="en-US" dirty="0" err="1" smtClean="0"/>
              <a:t>biasanya</a:t>
            </a:r>
            <a:r>
              <a:rPr lang="en-US" dirty="0" smtClean="0"/>
              <a:t> </a:t>
            </a:r>
            <a:r>
              <a:rPr lang="en-US" dirty="0" err="1" smtClean="0"/>
              <a:t>muncul</a:t>
            </a:r>
            <a:r>
              <a:rPr lang="en-US" dirty="0" smtClean="0"/>
              <a:t> </a:t>
            </a:r>
            <a:r>
              <a:rPr lang="en-US" dirty="0" err="1" smtClean="0"/>
              <a:t>dan</a:t>
            </a:r>
            <a:r>
              <a:rPr lang="en-US" dirty="0" smtClean="0"/>
              <a:t> </a:t>
            </a:r>
            <a:r>
              <a:rPr lang="en-US" dirty="0" err="1" smtClean="0"/>
              <a:t>memerlukan</a:t>
            </a:r>
            <a:r>
              <a:rPr lang="en-US" dirty="0" smtClean="0"/>
              <a:t> </a:t>
            </a:r>
            <a:r>
              <a:rPr lang="en-US" dirty="0" err="1" smtClean="0"/>
              <a:t>pengembang</a:t>
            </a:r>
            <a:r>
              <a:rPr lang="en-US" dirty="0" smtClean="0"/>
              <a:t> </a:t>
            </a:r>
            <a:r>
              <a:rPr lang="en-US" dirty="0" err="1" smtClean="0"/>
              <a:t>untuk</a:t>
            </a:r>
            <a:r>
              <a:rPr lang="en-US" dirty="0" smtClean="0"/>
              <a:t> </a:t>
            </a:r>
            <a:r>
              <a:rPr lang="en-US" dirty="0" err="1" smtClean="0"/>
              <a:t>mengembangkan</a:t>
            </a:r>
            <a:r>
              <a:rPr lang="en-US" dirty="0" smtClean="0"/>
              <a:t> release </a:t>
            </a:r>
            <a:r>
              <a:rPr lang="en-US" dirty="0" err="1" smtClean="0"/>
              <a:t>baru</a:t>
            </a:r>
            <a:r>
              <a:rPr lang="en-US" dirty="0" smtClean="0"/>
              <a:t>, </a:t>
            </a:r>
            <a:r>
              <a:rPr lang="en-US" dirty="0" err="1" smtClean="0"/>
              <a:t>mengoreksi</a:t>
            </a:r>
            <a:r>
              <a:rPr lang="en-US" dirty="0" smtClean="0"/>
              <a:t> </a:t>
            </a:r>
            <a:r>
              <a:rPr lang="en-US" dirty="0" err="1" smtClean="0"/>
              <a:t>beberapa</a:t>
            </a:r>
            <a:r>
              <a:rPr lang="en-US" dirty="0" smtClean="0"/>
              <a:t> </a:t>
            </a:r>
            <a:r>
              <a:rPr lang="en-US" dirty="0" err="1" smtClean="0"/>
              <a:t>permasalahan</a:t>
            </a:r>
            <a:r>
              <a:rPr lang="en-US" dirty="0" smtClean="0"/>
              <a:t>, </a:t>
            </a:r>
            <a:r>
              <a:rPr lang="en-US" dirty="0" err="1" smtClean="0"/>
              <a:t>atau</a:t>
            </a:r>
            <a:r>
              <a:rPr lang="en-US" dirty="0" smtClean="0"/>
              <a:t> </a:t>
            </a:r>
            <a:r>
              <a:rPr lang="en-US" dirty="0" err="1" smtClean="0"/>
              <a:t>selesaikan</a:t>
            </a:r>
            <a:r>
              <a:rPr lang="en-US" dirty="0" smtClean="0"/>
              <a:t> </a:t>
            </a:r>
            <a:r>
              <a:rPr lang="en-US" dirty="0" err="1" smtClean="0"/>
              <a:t>fitur</a:t>
            </a:r>
            <a:r>
              <a:rPr lang="en-US" dirty="0" smtClean="0"/>
              <a:t> yang </a:t>
            </a:r>
            <a:r>
              <a:rPr lang="en-US" dirty="0" err="1" smtClean="0"/>
              <a:t>ditunda</a:t>
            </a:r>
            <a:r>
              <a:rPr lang="en-US" dirty="0" smtClean="0"/>
              <a:t>.</a:t>
            </a:r>
          </a:p>
          <a:p>
            <a:pPr>
              <a:buNone/>
            </a:pPr>
            <a:endParaRPr lang="en-US" dirty="0" smtClean="0"/>
          </a:p>
          <a:p>
            <a:pPr>
              <a:buNone/>
            </a:pPr>
            <a:r>
              <a:rPr lang="en-US" dirty="0" err="1" smtClean="0"/>
              <a:t>Termasuk</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adalah</a:t>
            </a:r>
            <a:r>
              <a:rPr lang="en-US" dirty="0" smtClean="0"/>
              <a:t>:</a:t>
            </a:r>
          </a:p>
          <a:p>
            <a:pPr lvl="0"/>
            <a:r>
              <a:rPr lang="en-US" dirty="0" smtClean="0"/>
              <a:t>“</a:t>
            </a:r>
            <a:r>
              <a:rPr lang="en-US" dirty="0" err="1" smtClean="0"/>
              <a:t>uji</a:t>
            </a:r>
            <a:r>
              <a:rPr lang="en-US" dirty="0" smtClean="0"/>
              <a:t> beta” </a:t>
            </a:r>
            <a:r>
              <a:rPr lang="en-US" dirty="0" err="1" smtClean="0"/>
              <a:t>untuk</a:t>
            </a:r>
            <a:r>
              <a:rPr lang="en-US" dirty="0" smtClean="0"/>
              <a:t> </a:t>
            </a:r>
            <a:r>
              <a:rPr lang="en-US" dirty="0" err="1" smtClean="0"/>
              <a:t>mengesahkan</a:t>
            </a:r>
            <a:r>
              <a:rPr lang="en-US" dirty="0" smtClean="0"/>
              <a:t> </a:t>
            </a:r>
            <a:r>
              <a:rPr lang="en-US" dirty="0" err="1" smtClean="0"/>
              <a:t>sistim</a:t>
            </a:r>
            <a:r>
              <a:rPr lang="en-US" dirty="0" smtClean="0"/>
              <a:t> yang </a:t>
            </a:r>
            <a:r>
              <a:rPr lang="en-US" dirty="0" err="1" smtClean="0"/>
              <a:t>baru</a:t>
            </a:r>
            <a:r>
              <a:rPr lang="en-US" dirty="0" smtClean="0"/>
              <a:t> </a:t>
            </a:r>
            <a:r>
              <a:rPr lang="en-US" dirty="0" err="1" smtClean="0"/>
              <a:t>terhadap</a:t>
            </a:r>
            <a:r>
              <a:rPr lang="en-US" dirty="0" smtClean="0"/>
              <a:t> </a:t>
            </a:r>
            <a:r>
              <a:rPr lang="en-US" dirty="0" err="1" smtClean="0"/>
              <a:t>harapan-harapan</a:t>
            </a:r>
            <a:r>
              <a:rPr lang="en-US" dirty="0" smtClean="0"/>
              <a:t> </a:t>
            </a:r>
            <a:r>
              <a:rPr lang="en-US" dirty="0" err="1" smtClean="0"/>
              <a:t>pengguna</a:t>
            </a:r>
            <a:endParaRPr lang="en-US" dirty="0" smtClean="0"/>
          </a:p>
          <a:p>
            <a:pPr lvl="0"/>
            <a:r>
              <a:rPr lang="en-US" dirty="0" err="1" smtClean="0"/>
              <a:t>operasi</a:t>
            </a:r>
            <a:r>
              <a:rPr lang="en-US" dirty="0" smtClean="0"/>
              <a:t> </a:t>
            </a:r>
            <a:r>
              <a:rPr lang="en-US" dirty="0" err="1" smtClean="0"/>
              <a:t>paralel</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sistim</a:t>
            </a:r>
            <a:r>
              <a:rPr lang="en-US" dirty="0" smtClean="0"/>
              <a:t> lama yang </a:t>
            </a:r>
            <a:r>
              <a:rPr lang="en-US" dirty="0" err="1" smtClean="0"/>
              <a:t>digantikan</a:t>
            </a:r>
            <a:endParaRPr lang="en-US" dirty="0" smtClean="0"/>
          </a:p>
          <a:p>
            <a:pPr lvl="0"/>
            <a:r>
              <a:rPr lang="en-US" dirty="0" err="1" smtClean="0"/>
              <a:t>konversi</a:t>
            </a:r>
            <a:r>
              <a:rPr lang="en-US" dirty="0" smtClean="0"/>
              <a:t> </a:t>
            </a:r>
            <a:r>
              <a:rPr lang="en-US" dirty="0" err="1" smtClean="0"/>
              <a:t>operasional</a:t>
            </a:r>
            <a:r>
              <a:rPr lang="en-US" dirty="0" smtClean="0"/>
              <a:t> database, </a:t>
            </a:r>
            <a:r>
              <a:rPr lang="en-US" dirty="0" err="1" smtClean="0"/>
              <a:t>jika</a:t>
            </a:r>
            <a:r>
              <a:rPr lang="en-US" dirty="0" smtClean="0"/>
              <a:t> </a:t>
            </a:r>
            <a:r>
              <a:rPr lang="en-US" dirty="0" err="1" smtClean="0"/>
              <a:t>ada</a:t>
            </a:r>
            <a:r>
              <a:rPr lang="en-US" dirty="0" smtClean="0"/>
              <a:t>.</a:t>
            </a:r>
          </a:p>
          <a:p>
            <a:pPr lvl="0"/>
            <a:r>
              <a:rPr lang="en-US" dirty="0" err="1" smtClean="0"/>
              <a:t>pelatihan</a:t>
            </a:r>
            <a:r>
              <a:rPr lang="en-US" dirty="0" smtClean="0"/>
              <a:t> </a:t>
            </a:r>
            <a:r>
              <a:rPr lang="en-US" dirty="0" err="1" smtClean="0"/>
              <a:t>para</a:t>
            </a:r>
            <a:r>
              <a:rPr lang="en-US" dirty="0" smtClean="0"/>
              <a:t> </a:t>
            </a:r>
            <a:r>
              <a:rPr lang="en-US" dirty="0" err="1" smtClean="0"/>
              <a:t>pemakai</a:t>
            </a:r>
            <a:r>
              <a:rPr lang="en-US" dirty="0" smtClean="0"/>
              <a:t> </a:t>
            </a:r>
            <a:r>
              <a:rPr lang="en-US" dirty="0" err="1" smtClean="0"/>
              <a:t>dan</a:t>
            </a:r>
            <a:r>
              <a:rPr lang="en-US" dirty="0" smtClean="0"/>
              <a:t> </a:t>
            </a:r>
            <a:r>
              <a:rPr lang="en-US" dirty="0" err="1" smtClean="0"/>
              <a:t>orang</a:t>
            </a:r>
            <a:r>
              <a:rPr lang="en-US" dirty="0" smtClean="0"/>
              <a:t> yang </a:t>
            </a:r>
            <a:r>
              <a:rPr lang="en-US" dirty="0" err="1" smtClean="0"/>
              <a:t>merawat</a:t>
            </a:r>
            <a:r>
              <a:rPr lang="en-US" dirty="0" smtClean="0"/>
              <a:t> </a:t>
            </a:r>
            <a:r>
              <a:rPr lang="en-US" dirty="0" err="1" smtClean="0"/>
              <a:t>sistem</a:t>
            </a:r>
            <a:endParaRPr lang="en-US" dirty="0" smtClean="0"/>
          </a:p>
          <a:p>
            <a:pPr lvl="0"/>
            <a:r>
              <a:rPr lang="en-US" dirty="0" err="1" smtClean="0"/>
              <a:t>melempar</a:t>
            </a:r>
            <a:r>
              <a:rPr lang="en-US" dirty="0" smtClean="0"/>
              <a:t> </a:t>
            </a:r>
            <a:r>
              <a:rPr lang="en-US" dirty="0" err="1" smtClean="0"/>
              <a:t>produk</a:t>
            </a:r>
            <a:r>
              <a:rPr lang="en-US" dirty="0" smtClean="0"/>
              <a:t> </a:t>
            </a:r>
            <a:r>
              <a:rPr lang="en-US" dirty="0" err="1" smtClean="0"/>
              <a:t>kepada</a:t>
            </a:r>
            <a:r>
              <a:rPr lang="en-US" dirty="0" smtClean="0"/>
              <a:t> </a:t>
            </a:r>
            <a:r>
              <a:rPr lang="en-US" dirty="0" err="1" smtClean="0"/>
              <a:t>pemasaran</a:t>
            </a:r>
            <a:r>
              <a:rPr lang="en-US" dirty="0" smtClean="0"/>
              <a:t>, </a:t>
            </a:r>
            <a:r>
              <a:rPr lang="en-US" dirty="0" err="1" smtClean="0"/>
              <a:t>distribusi</a:t>
            </a:r>
            <a:r>
              <a:rPr lang="en-US" dirty="0" smtClean="0"/>
              <a:t>, </a:t>
            </a:r>
            <a:r>
              <a:rPr lang="en-US" dirty="0" err="1" smtClean="0"/>
              <a:t>dan</a:t>
            </a:r>
            <a:r>
              <a:rPr lang="en-US" dirty="0" smtClean="0"/>
              <a:t> </a:t>
            </a:r>
            <a:r>
              <a:rPr lang="en-US" dirty="0" err="1" smtClean="0"/>
              <a:t>tim</a:t>
            </a:r>
            <a:r>
              <a:rPr lang="en-US" dirty="0" smtClean="0"/>
              <a:t> </a:t>
            </a:r>
            <a:r>
              <a:rPr lang="en-US" dirty="0" err="1" smtClean="0"/>
              <a:t>penjualan</a:t>
            </a:r>
            <a:endParaRPr lang="en-US" dirty="0" smtClean="0"/>
          </a:p>
          <a:p>
            <a:pPr marL="109538" indent="0" algn="just">
              <a:buNone/>
            </a:pPr>
            <a:endParaRPr lang="en-US" dirty="0" smtClean="0"/>
          </a:p>
          <a:p>
            <a:pPr marL="109538" indent="0">
              <a:buNone/>
            </a:pPr>
            <a:endParaRPr lang="en-US" dirty="0"/>
          </a:p>
        </p:txBody>
      </p:sp>
      <p:sp>
        <p:nvSpPr>
          <p:cNvPr id="4" name="Title 2"/>
          <p:cNvSpPr>
            <a:spLocks noGrp="1"/>
          </p:cNvSpPr>
          <p:nvPr>
            <p:ph type="title"/>
          </p:nvPr>
        </p:nvSpPr>
        <p:spPr/>
        <p:txBody>
          <a:bodyPr>
            <a:normAutofit fontScale="90000"/>
          </a:bodyPr>
          <a:lstStyle/>
          <a:p>
            <a:r>
              <a:rPr lang="en-US" dirty="0" err="1" smtClean="0"/>
              <a:t>Tahapan</a:t>
            </a:r>
            <a:r>
              <a:rPr lang="en-US" dirty="0" smtClean="0"/>
              <a:t> </a:t>
            </a:r>
            <a:r>
              <a:rPr lang="en-US" dirty="0" smtClean="0"/>
              <a:t>UP</a:t>
            </a:r>
            <a:r>
              <a:rPr lang="en-US" dirty="0" smtClean="0"/>
              <a:t/>
            </a:r>
            <a:br>
              <a:rPr lang="en-US" dirty="0" smtClean="0"/>
            </a:br>
            <a:r>
              <a:rPr lang="en-US" dirty="0" smtClean="0"/>
              <a:t>Transition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Pengertian</a:t>
            </a:r>
            <a:r>
              <a:rPr lang="en-US" dirty="0" smtClean="0"/>
              <a:t> UML</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UML (Unified Modeling Language) adalah sebuah bahasa untuk menentukan, visualisasi, kontruksi, dan mendokumentasikan artifact (bagian dari informasi yang digunakan atau dihasilkan dalam suatu proses pembuatan perangkat lunak. Artifact dapat berupa model, deskripsi atau perangkat lunak) dari system perangkat lunak, seperti pada pemodelan bisnis dan system non perangkat lunak lainnya.</a:t>
            </a:r>
          </a:p>
          <a:p>
            <a:pPr algn="just"/>
            <a:r>
              <a:rPr lang="id-ID" dirty="0" smtClean="0"/>
              <a:t>UML merupakan suatu kumpulan teknik terbaik yang telah terbukti sukses dalam memodelkan system yang besar dan kompleks. UML tidak hanya digunakan dalam proses pemodelan perangkat lunak, namun hampir dalam semua bidang yang membutuhkan pemodelan.</a:t>
            </a:r>
          </a:p>
          <a:p>
            <a:endParaRPr lang="id-ID"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UML</a:t>
            </a:r>
            <a:endParaRPr lang="id-ID" dirty="0"/>
          </a:p>
        </p:txBody>
      </p:sp>
      <p:sp>
        <p:nvSpPr>
          <p:cNvPr id="3" name="Content Placeholder 2"/>
          <p:cNvSpPr>
            <a:spLocks noGrp="1"/>
          </p:cNvSpPr>
          <p:nvPr>
            <p:ph idx="1"/>
          </p:nvPr>
        </p:nvSpPr>
        <p:spPr/>
        <p:txBody>
          <a:bodyPr>
            <a:normAutofit fontScale="85000" lnSpcReduction="20000"/>
          </a:bodyPr>
          <a:lstStyle/>
          <a:p>
            <a:pPr algn="just"/>
            <a:r>
              <a:rPr lang="es-ES" dirty="0" smtClean="0"/>
              <a:t>UML </a:t>
            </a:r>
            <a:r>
              <a:rPr lang="es-ES" dirty="0" err="1" smtClean="0"/>
              <a:t>mendefinisikan</a:t>
            </a:r>
            <a:r>
              <a:rPr lang="es-ES" dirty="0" smtClean="0"/>
              <a:t> </a:t>
            </a:r>
            <a:r>
              <a:rPr lang="es-ES" dirty="0" err="1" smtClean="0"/>
              <a:t>notasi</a:t>
            </a:r>
            <a:r>
              <a:rPr lang="es-ES" dirty="0" smtClean="0"/>
              <a:t> dan </a:t>
            </a:r>
            <a:r>
              <a:rPr lang="es-ES" i="1" dirty="0" err="1" smtClean="0"/>
              <a:t>syntax</a:t>
            </a:r>
            <a:r>
              <a:rPr lang="es-ES" dirty="0" smtClean="0"/>
              <a:t>/</a:t>
            </a:r>
            <a:r>
              <a:rPr lang="es-ES" dirty="0" err="1" smtClean="0"/>
              <a:t>semantik</a:t>
            </a:r>
            <a:r>
              <a:rPr lang="es-ES" dirty="0" smtClean="0"/>
              <a:t>. </a:t>
            </a:r>
            <a:r>
              <a:rPr lang="es-ES" dirty="0" err="1" smtClean="0"/>
              <a:t>Notasi</a:t>
            </a:r>
            <a:r>
              <a:rPr lang="es-ES" dirty="0" smtClean="0"/>
              <a:t> UML </a:t>
            </a:r>
            <a:r>
              <a:rPr lang="es-ES" dirty="0" err="1" smtClean="0"/>
              <a:t>merupakan</a:t>
            </a:r>
            <a:r>
              <a:rPr lang="es-ES" dirty="0" smtClean="0"/>
              <a:t> </a:t>
            </a:r>
            <a:r>
              <a:rPr lang="es-ES" dirty="0" err="1" smtClean="0"/>
              <a:t>sekumpulan</a:t>
            </a:r>
            <a:r>
              <a:rPr lang="es-ES" dirty="0" smtClean="0"/>
              <a:t> </a:t>
            </a:r>
            <a:r>
              <a:rPr lang="es-ES" dirty="0" err="1" smtClean="0"/>
              <a:t>bentuk</a:t>
            </a:r>
            <a:r>
              <a:rPr lang="es-ES" dirty="0" smtClean="0"/>
              <a:t> </a:t>
            </a:r>
            <a:r>
              <a:rPr lang="es-ES" dirty="0" err="1" smtClean="0"/>
              <a:t>khusus</a:t>
            </a:r>
            <a:r>
              <a:rPr lang="es-ES" dirty="0" smtClean="0"/>
              <a:t> </a:t>
            </a:r>
            <a:r>
              <a:rPr lang="es-ES" dirty="0" err="1" smtClean="0"/>
              <a:t>untuk</a:t>
            </a:r>
            <a:r>
              <a:rPr lang="es-ES" dirty="0" smtClean="0"/>
              <a:t> </a:t>
            </a:r>
            <a:r>
              <a:rPr lang="es-ES" dirty="0" err="1" smtClean="0"/>
              <a:t>menggambarkan</a:t>
            </a:r>
            <a:r>
              <a:rPr lang="es-ES" dirty="0" smtClean="0"/>
              <a:t> </a:t>
            </a:r>
            <a:r>
              <a:rPr lang="es-ES" dirty="0" err="1" smtClean="0"/>
              <a:t>berbagai</a:t>
            </a:r>
            <a:r>
              <a:rPr lang="es-ES" dirty="0" smtClean="0"/>
              <a:t> </a:t>
            </a:r>
            <a:r>
              <a:rPr lang="es-ES" dirty="0" err="1" smtClean="0"/>
              <a:t>diagram</a:t>
            </a:r>
            <a:r>
              <a:rPr lang="es-ES" dirty="0" smtClean="0"/>
              <a:t> </a:t>
            </a:r>
            <a:r>
              <a:rPr lang="es-ES" dirty="0" err="1" smtClean="0"/>
              <a:t>piranti</a:t>
            </a:r>
            <a:r>
              <a:rPr lang="es-ES" dirty="0" smtClean="0"/>
              <a:t> </a:t>
            </a:r>
            <a:r>
              <a:rPr lang="es-ES" dirty="0" err="1" smtClean="0"/>
              <a:t>lunak</a:t>
            </a:r>
            <a:r>
              <a:rPr lang="es-ES" dirty="0" smtClean="0"/>
              <a:t>.</a:t>
            </a:r>
            <a:endParaRPr lang="id-ID" dirty="0" smtClean="0"/>
          </a:p>
          <a:p>
            <a:pPr algn="just"/>
            <a:r>
              <a:rPr lang="es-ES" dirty="0" err="1" smtClean="0"/>
              <a:t>Setiap</a:t>
            </a:r>
            <a:r>
              <a:rPr lang="es-ES" dirty="0" smtClean="0"/>
              <a:t> </a:t>
            </a:r>
            <a:r>
              <a:rPr lang="es-ES" dirty="0" err="1" smtClean="0"/>
              <a:t>bentuk</a:t>
            </a:r>
            <a:r>
              <a:rPr lang="es-ES" dirty="0" smtClean="0"/>
              <a:t> </a:t>
            </a:r>
            <a:r>
              <a:rPr lang="es-ES" dirty="0" err="1" smtClean="0"/>
              <a:t>memiliki</a:t>
            </a:r>
            <a:r>
              <a:rPr lang="es-ES" dirty="0" smtClean="0"/>
              <a:t> </a:t>
            </a:r>
            <a:r>
              <a:rPr lang="es-ES" dirty="0" err="1" smtClean="0"/>
              <a:t>makna</a:t>
            </a:r>
            <a:r>
              <a:rPr lang="es-ES" dirty="0" smtClean="0"/>
              <a:t> </a:t>
            </a:r>
            <a:r>
              <a:rPr lang="es-ES" dirty="0" err="1" smtClean="0"/>
              <a:t>tertentu</a:t>
            </a:r>
            <a:r>
              <a:rPr lang="es-ES" dirty="0" smtClean="0"/>
              <a:t>, dan UML </a:t>
            </a:r>
            <a:r>
              <a:rPr lang="es-ES" i="1" dirty="0" err="1" smtClean="0"/>
              <a:t>syntax</a:t>
            </a:r>
            <a:r>
              <a:rPr lang="es-ES" i="1" dirty="0" smtClean="0"/>
              <a:t> </a:t>
            </a:r>
            <a:r>
              <a:rPr lang="es-ES" dirty="0" err="1" smtClean="0"/>
              <a:t>mendefinisikan</a:t>
            </a:r>
            <a:r>
              <a:rPr lang="es-ES" dirty="0" smtClean="0"/>
              <a:t> </a:t>
            </a:r>
            <a:r>
              <a:rPr lang="es-ES" dirty="0" err="1" smtClean="0"/>
              <a:t>bagaimana</a:t>
            </a:r>
            <a:r>
              <a:rPr lang="es-ES" dirty="0" smtClean="0"/>
              <a:t> </a:t>
            </a:r>
            <a:r>
              <a:rPr lang="es-ES" dirty="0" err="1" smtClean="0"/>
              <a:t>bentuk-bentuk</a:t>
            </a:r>
            <a:r>
              <a:rPr lang="es-ES" dirty="0" smtClean="0"/>
              <a:t> </a:t>
            </a:r>
            <a:r>
              <a:rPr lang="es-ES" dirty="0" err="1" smtClean="0"/>
              <a:t>tersebut</a:t>
            </a:r>
            <a:r>
              <a:rPr lang="es-ES" dirty="0" smtClean="0"/>
              <a:t> </a:t>
            </a:r>
            <a:r>
              <a:rPr lang="es-ES" dirty="0" err="1" smtClean="0"/>
              <a:t>dapat</a:t>
            </a:r>
            <a:r>
              <a:rPr lang="es-ES" dirty="0" smtClean="0"/>
              <a:t> </a:t>
            </a:r>
            <a:r>
              <a:rPr lang="es-ES" dirty="0" err="1" smtClean="0"/>
              <a:t>dikombinasikan</a:t>
            </a:r>
            <a:r>
              <a:rPr lang="es-ES" dirty="0" smtClean="0"/>
              <a:t>. </a:t>
            </a:r>
            <a:r>
              <a:rPr lang="en-US" dirty="0" err="1" smtClean="0"/>
              <a:t>Notasi</a:t>
            </a:r>
            <a:r>
              <a:rPr lang="en-US" dirty="0" smtClean="0"/>
              <a:t> UML </a:t>
            </a:r>
            <a:r>
              <a:rPr lang="en-US" dirty="0" err="1" smtClean="0"/>
              <a:t>terutama</a:t>
            </a:r>
            <a:r>
              <a:rPr lang="en-US" dirty="0" smtClean="0"/>
              <a:t> </a:t>
            </a:r>
            <a:r>
              <a:rPr lang="en-US" dirty="0" err="1" smtClean="0"/>
              <a:t>diturunkan</a:t>
            </a:r>
            <a:r>
              <a:rPr lang="en-US" dirty="0" smtClean="0"/>
              <a:t> </a:t>
            </a:r>
            <a:r>
              <a:rPr lang="en-US" dirty="0" err="1" smtClean="0"/>
              <a:t>dari</a:t>
            </a:r>
            <a:r>
              <a:rPr lang="en-US" dirty="0" smtClean="0"/>
              <a:t> 3 </a:t>
            </a:r>
            <a:r>
              <a:rPr lang="en-US" dirty="0" err="1" smtClean="0"/>
              <a:t>notasi</a:t>
            </a:r>
            <a:r>
              <a:rPr lang="en-US" dirty="0" smtClean="0"/>
              <a:t> yang </a:t>
            </a:r>
            <a:r>
              <a:rPr lang="en-US" dirty="0" err="1" smtClean="0"/>
              <a:t>telah</a:t>
            </a:r>
            <a:r>
              <a:rPr lang="en-US" dirty="0" smtClean="0"/>
              <a:t> </a:t>
            </a:r>
            <a:r>
              <a:rPr lang="en-US" dirty="0" err="1" smtClean="0"/>
              <a:t>ada</a:t>
            </a:r>
            <a:r>
              <a:rPr lang="en-US" dirty="0" smtClean="0"/>
              <a:t>  </a:t>
            </a:r>
            <a:r>
              <a:rPr lang="en-US" dirty="0" err="1" smtClean="0"/>
              <a:t>sebelumnya</a:t>
            </a:r>
            <a:r>
              <a:rPr lang="en-US" dirty="0" smtClean="0"/>
              <a:t>: Grady </a:t>
            </a:r>
            <a:r>
              <a:rPr lang="en-US" dirty="0" err="1" smtClean="0"/>
              <a:t>Booch</a:t>
            </a:r>
            <a:r>
              <a:rPr lang="en-US" dirty="0" smtClean="0"/>
              <a:t> OOD (Object-Oriented Design), Jim </a:t>
            </a:r>
            <a:r>
              <a:rPr lang="en-US" dirty="0" err="1" smtClean="0"/>
              <a:t>Rumbaugh</a:t>
            </a:r>
            <a:r>
              <a:rPr lang="en-US" dirty="0" smtClean="0"/>
              <a:t> OMT (Object Modeling Technique), </a:t>
            </a:r>
            <a:r>
              <a:rPr lang="en-US" dirty="0" err="1" smtClean="0"/>
              <a:t>dan</a:t>
            </a:r>
            <a:r>
              <a:rPr lang="en-US" dirty="0" smtClean="0"/>
              <a:t> </a:t>
            </a:r>
            <a:r>
              <a:rPr lang="en-US" dirty="0" err="1" smtClean="0"/>
              <a:t>Ivar</a:t>
            </a:r>
            <a:r>
              <a:rPr lang="en-US" dirty="0" smtClean="0"/>
              <a:t> Jacobson OOSE (Object-Oriented Software Engineering)</a:t>
            </a:r>
            <a:endParaRPr lang="id-ID" dirty="0" smtClean="0"/>
          </a:p>
          <a:p>
            <a:pPr algn="just"/>
            <a:r>
              <a:rPr lang="en-US" dirty="0" err="1" smtClean="0"/>
              <a:t>Abstraksi</a:t>
            </a:r>
            <a:r>
              <a:rPr lang="en-US" dirty="0" smtClean="0"/>
              <a:t> </a:t>
            </a:r>
            <a:r>
              <a:rPr lang="en-US" dirty="0" err="1" smtClean="0"/>
              <a:t>konsep</a:t>
            </a:r>
            <a:r>
              <a:rPr lang="en-US" dirty="0" smtClean="0"/>
              <a:t> </a:t>
            </a:r>
            <a:r>
              <a:rPr lang="en-US" dirty="0" err="1" smtClean="0"/>
              <a:t>dasar</a:t>
            </a:r>
            <a:r>
              <a:rPr lang="en-US" dirty="0" smtClean="0"/>
              <a:t> UML yang </a:t>
            </a:r>
            <a:r>
              <a:rPr lang="en-US" dirty="0" err="1" smtClean="0"/>
              <a:t>terdiri</a:t>
            </a:r>
            <a:r>
              <a:rPr lang="en-US" dirty="0" smtClean="0"/>
              <a:t> </a:t>
            </a:r>
            <a:r>
              <a:rPr lang="en-US" dirty="0" err="1" smtClean="0"/>
              <a:t>dari</a:t>
            </a:r>
            <a:r>
              <a:rPr lang="en-US" dirty="0" smtClean="0"/>
              <a:t> </a:t>
            </a:r>
            <a:r>
              <a:rPr lang="en-US" i="1" dirty="0" smtClean="0"/>
              <a:t>structural classification</a:t>
            </a:r>
            <a:r>
              <a:rPr lang="en-US" dirty="0" smtClean="0"/>
              <a:t>, </a:t>
            </a:r>
            <a:r>
              <a:rPr lang="en-US" i="1" dirty="0" smtClean="0"/>
              <a:t>dynamic behavior</a:t>
            </a:r>
            <a:r>
              <a:rPr lang="en-US" dirty="0" smtClean="0"/>
              <a:t>, </a:t>
            </a:r>
            <a:r>
              <a:rPr lang="en-US" dirty="0" err="1" smtClean="0"/>
              <a:t>dan</a:t>
            </a:r>
            <a:r>
              <a:rPr lang="en-US" dirty="0" smtClean="0"/>
              <a:t> </a:t>
            </a:r>
            <a:r>
              <a:rPr lang="en-US" i="1" dirty="0" smtClean="0"/>
              <a:t>model management</a:t>
            </a:r>
            <a:r>
              <a:rPr lang="en-US" dirty="0" smtClean="0"/>
              <a:t>, </a:t>
            </a:r>
            <a:endParaRPr lang="id-ID"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Bagian UML</a:t>
            </a: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View</a:t>
            </a:r>
            <a:endParaRPr lang="id-ID" dirty="0" smtClean="0"/>
          </a:p>
          <a:p>
            <a:pPr algn="just">
              <a:buNone/>
            </a:pPr>
            <a:r>
              <a:rPr lang="id-ID" i="1" dirty="0" smtClean="0"/>
              <a:t>	View </a:t>
            </a:r>
            <a:r>
              <a:rPr lang="id-ID" dirty="0" smtClean="0"/>
              <a:t>digunakan untuk melihat sistem yang dimodelkan dari beberapa aspek yang berbeda. </a:t>
            </a:r>
            <a:r>
              <a:rPr lang="id-ID" i="1" dirty="0" smtClean="0"/>
              <a:t>View </a:t>
            </a:r>
            <a:r>
              <a:rPr lang="id-ID" dirty="0" smtClean="0"/>
              <a:t>bukan melihat grafik, tapi merupakan suatu abstraksi yang berisi sejumlah diagram. Beberapa jenis </a:t>
            </a:r>
            <a:r>
              <a:rPr lang="id-ID" i="1" dirty="0" smtClean="0"/>
              <a:t>view </a:t>
            </a:r>
            <a:r>
              <a:rPr lang="id-ID" dirty="0" smtClean="0"/>
              <a:t>dalam UML antara lain: </a:t>
            </a:r>
            <a:r>
              <a:rPr lang="id-ID" i="1" dirty="0" smtClean="0"/>
              <a:t>use case view, logical view, component view, concurrency view, </a:t>
            </a:r>
            <a:r>
              <a:rPr lang="id-ID" dirty="0" smtClean="0"/>
              <a:t>dan </a:t>
            </a:r>
            <a:r>
              <a:rPr lang="id-ID" i="1" dirty="0" smtClean="0"/>
              <a:t>deployment view.</a:t>
            </a:r>
            <a:endParaRPr lang="id-ID" dirty="0" smtClean="0"/>
          </a:p>
          <a:p>
            <a:r>
              <a:rPr lang="id-ID" b="1" dirty="0" smtClean="0"/>
              <a:t>Diagram</a:t>
            </a:r>
            <a:endParaRPr lang="id-ID" dirty="0" smtClean="0"/>
          </a:p>
          <a:p>
            <a:pPr algn="just">
              <a:buNone/>
            </a:pPr>
            <a:r>
              <a:rPr lang="id-ID" dirty="0" smtClean="0"/>
              <a:t>	Diagram berbentuk grafik yang menunjukkan simbol elemen model yang disusun untuk mengilustrasikan bagian atau aspek tertentu dari sistem. Sebuah diagram merupakan bagian dari suatu </a:t>
            </a:r>
            <a:r>
              <a:rPr lang="id-ID" i="1" dirty="0" smtClean="0"/>
              <a:t>view </a:t>
            </a:r>
            <a:r>
              <a:rPr lang="id-ID" dirty="0" smtClean="0"/>
              <a:t>tertentu dan ketika digambarkan biasanya dialokasikan untuk view tertentu. </a:t>
            </a:r>
          </a:p>
          <a:p>
            <a:endParaRPr lang="id-ID"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View</a:t>
            </a:r>
            <a:endParaRPr lang="id-ID" dirty="0"/>
          </a:p>
        </p:txBody>
      </p:sp>
      <p:sp>
        <p:nvSpPr>
          <p:cNvPr id="3" name="Content Placeholder 2"/>
          <p:cNvSpPr>
            <a:spLocks noGrp="1"/>
          </p:cNvSpPr>
          <p:nvPr>
            <p:ph idx="1"/>
          </p:nvPr>
        </p:nvSpPr>
        <p:spPr/>
        <p:txBody>
          <a:bodyPr>
            <a:normAutofit fontScale="70000" lnSpcReduction="20000"/>
          </a:bodyPr>
          <a:lstStyle/>
          <a:p>
            <a:pPr lvl="0"/>
            <a:r>
              <a:rPr lang="id-ID" b="1" dirty="0" smtClean="0"/>
              <a:t>Use case view</a:t>
            </a:r>
            <a:endParaRPr lang="id-ID" dirty="0" smtClean="0"/>
          </a:p>
          <a:p>
            <a:pPr algn="just">
              <a:buNone/>
            </a:pPr>
            <a:r>
              <a:rPr lang="id-ID" dirty="0" smtClean="0"/>
              <a:t>	Mendeskripsikan fungsionalitas sistem yang seharusnya dilakukan sesuai yang diinginkan </a:t>
            </a:r>
            <a:r>
              <a:rPr lang="id-ID" i="1" dirty="0" smtClean="0"/>
              <a:t>external actors</a:t>
            </a:r>
            <a:r>
              <a:rPr lang="id-ID" dirty="0" smtClean="0"/>
              <a:t>. </a:t>
            </a:r>
            <a:r>
              <a:rPr lang="id-ID" i="1" dirty="0" smtClean="0"/>
              <a:t>Actor </a:t>
            </a:r>
            <a:r>
              <a:rPr lang="id-ID" dirty="0" smtClean="0"/>
              <a:t>yang berinteraksi dengan sistem dapat berupa user atau sistem lainnya. </a:t>
            </a:r>
            <a:r>
              <a:rPr lang="id-ID" i="1" dirty="0" smtClean="0"/>
              <a:t>View </a:t>
            </a:r>
            <a:r>
              <a:rPr lang="id-ID" dirty="0" smtClean="0"/>
              <a:t>ini digambarkan dalam </a:t>
            </a:r>
            <a:r>
              <a:rPr lang="id-ID" i="1" dirty="0" smtClean="0"/>
              <a:t>use case diagrams </a:t>
            </a:r>
            <a:r>
              <a:rPr lang="id-ID" dirty="0" smtClean="0"/>
              <a:t>dan kadang-kadang dengan </a:t>
            </a:r>
            <a:r>
              <a:rPr lang="id-ID" i="1" dirty="0" smtClean="0"/>
              <a:t>activity diagrams</a:t>
            </a:r>
            <a:r>
              <a:rPr lang="id-ID" dirty="0" smtClean="0"/>
              <a:t>. </a:t>
            </a:r>
            <a:r>
              <a:rPr lang="id-ID" i="1" dirty="0" smtClean="0"/>
              <a:t>View </a:t>
            </a:r>
            <a:r>
              <a:rPr lang="id-ID" dirty="0" smtClean="0"/>
              <a:t>ini digunakan terutama untuk pelanggan, perancang (</a:t>
            </a:r>
            <a:r>
              <a:rPr lang="id-ID" i="1" dirty="0" smtClean="0"/>
              <a:t>designer</a:t>
            </a:r>
            <a:r>
              <a:rPr lang="id-ID" dirty="0" smtClean="0"/>
              <a:t>), pengembang (</a:t>
            </a:r>
            <a:r>
              <a:rPr lang="id-ID" i="1" dirty="0" smtClean="0"/>
              <a:t>developer</a:t>
            </a:r>
            <a:r>
              <a:rPr lang="id-ID" dirty="0" smtClean="0"/>
              <a:t>), dan penguji sistem (</a:t>
            </a:r>
            <a:r>
              <a:rPr lang="id-ID" i="1" dirty="0" smtClean="0"/>
              <a:t>tester</a:t>
            </a:r>
            <a:r>
              <a:rPr lang="id-ID" dirty="0" smtClean="0"/>
              <a:t>).</a:t>
            </a:r>
          </a:p>
          <a:p>
            <a:pPr lvl="0"/>
            <a:r>
              <a:rPr lang="id-ID" b="1" dirty="0" smtClean="0"/>
              <a:t>Logical view</a:t>
            </a:r>
            <a:endParaRPr lang="id-ID" dirty="0" smtClean="0"/>
          </a:p>
          <a:p>
            <a:pPr algn="just">
              <a:buNone/>
            </a:pPr>
            <a:r>
              <a:rPr lang="id-ID" dirty="0" smtClean="0"/>
              <a:t>	Mendeskripsikan bagaimana fungsionalitas dari sistem, struktur statis (</a:t>
            </a:r>
            <a:r>
              <a:rPr lang="id-ID" i="1" dirty="0" smtClean="0"/>
              <a:t>class, object,</a:t>
            </a:r>
            <a:r>
              <a:rPr lang="id-ID" dirty="0" smtClean="0"/>
              <a:t>dan </a:t>
            </a:r>
            <a:r>
              <a:rPr lang="id-ID" i="1" dirty="0" smtClean="0"/>
              <a:t>relationship </a:t>
            </a:r>
            <a:r>
              <a:rPr lang="id-ID" dirty="0" smtClean="0"/>
              <a:t>) dan kolaborasi dinamis yang terjadi ketika </a:t>
            </a:r>
            <a:r>
              <a:rPr lang="id-ID" i="1" dirty="0" smtClean="0"/>
              <a:t>object </a:t>
            </a:r>
            <a:r>
              <a:rPr lang="id-ID" dirty="0" smtClean="0"/>
              <a:t>mengirim pesan ke </a:t>
            </a:r>
            <a:r>
              <a:rPr lang="id-ID" i="1" dirty="0" smtClean="0"/>
              <a:t>object </a:t>
            </a:r>
            <a:r>
              <a:rPr lang="id-ID" dirty="0" smtClean="0"/>
              <a:t>lain dalam suatu fungsi tertentu. </a:t>
            </a:r>
            <a:r>
              <a:rPr lang="id-ID" i="1" dirty="0" smtClean="0"/>
              <a:t>View </a:t>
            </a:r>
            <a:r>
              <a:rPr lang="id-ID" dirty="0" smtClean="0"/>
              <a:t>ini digambarkan dalam </a:t>
            </a:r>
            <a:r>
              <a:rPr lang="id-ID" i="1" dirty="0" smtClean="0"/>
              <a:t>class diagrams </a:t>
            </a:r>
            <a:r>
              <a:rPr lang="id-ID" dirty="0" smtClean="0"/>
              <a:t>untuk struktur statis dan dalam </a:t>
            </a:r>
            <a:r>
              <a:rPr lang="id-ID" i="1" dirty="0" smtClean="0"/>
              <a:t>state, sequence, collaboration, dan activity diagram </a:t>
            </a:r>
            <a:r>
              <a:rPr lang="id-ID" dirty="0" smtClean="0"/>
              <a:t>untuk model dinamisnya. </a:t>
            </a:r>
            <a:r>
              <a:rPr lang="id-ID" i="1" dirty="0" smtClean="0"/>
              <a:t>View </a:t>
            </a:r>
            <a:r>
              <a:rPr lang="id-ID" dirty="0" smtClean="0"/>
              <a:t>ini digunakan untuk perancang (designer) dan pengembang (developer).</a:t>
            </a:r>
          </a:p>
          <a:p>
            <a:endParaRPr lang="id-ID"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View</a:t>
            </a:r>
            <a:endParaRPr lang="id-ID" dirty="0"/>
          </a:p>
        </p:txBody>
      </p:sp>
      <p:sp>
        <p:nvSpPr>
          <p:cNvPr id="3" name="Content Placeholder 2"/>
          <p:cNvSpPr>
            <a:spLocks noGrp="1"/>
          </p:cNvSpPr>
          <p:nvPr>
            <p:ph idx="1"/>
          </p:nvPr>
        </p:nvSpPr>
        <p:spPr/>
        <p:txBody>
          <a:bodyPr>
            <a:normAutofit fontScale="62500" lnSpcReduction="20000"/>
          </a:bodyPr>
          <a:lstStyle/>
          <a:p>
            <a:pPr lvl="0"/>
            <a:r>
              <a:rPr lang="id-ID" b="1" dirty="0" smtClean="0"/>
              <a:t>Component view</a:t>
            </a:r>
            <a:endParaRPr lang="id-ID" dirty="0" smtClean="0"/>
          </a:p>
          <a:p>
            <a:pPr algn="just">
              <a:buNone/>
            </a:pPr>
            <a:r>
              <a:rPr lang="id-ID" dirty="0" smtClean="0"/>
              <a:t>	Mendeskripsikan implementasi dan ketergantungan modul. Komponen yang merupakan tipe lainnya dari </a:t>
            </a:r>
            <a:r>
              <a:rPr lang="id-ID" i="1" dirty="0" smtClean="0"/>
              <a:t>code module </a:t>
            </a:r>
            <a:r>
              <a:rPr lang="id-ID" dirty="0" smtClean="0"/>
              <a:t>diperlihatkan dengan struktur dan ketergantungannya juga alokasi sumber daya komponen dan informasi administrative lainnya. </a:t>
            </a:r>
            <a:r>
              <a:rPr lang="id-ID" i="1" dirty="0" smtClean="0"/>
              <a:t>View </a:t>
            </a:r>
            <a:r>
              <a:rPr lang="id-ID" dirty="0" smtClean="0"/>
              <a:t>ini digambarkan dalam </a:t>
            </a:r>
            <a:r>
              <a:rPr lang="id-ID" i="1" dirty="0" smtClean="0"/>
              <a:t>component view </a:t>
            </a:r>
            <a:r>
              <a:rPr lang="id-ID" dirty="0" smtClean="0"/>
              <a:t>dan digunakan untuk pengembang (developer).</a:t>
            </a:r>
          </a:p>
          <a:p>
            <a:pPr lvl="0"/>
            <a:r>
              <a:rPr lang="id-ID" b="1" dirty="0" smtClean="0"/>
              <a:t>Concurrency view</a:t>
            </a:r>
            <a:endParaRPr lang="id-ID" dirty="0" smtClean="0"/>
          </a:p>
          <a:p>
            <a:pPr algn="just">
              <a:buNone/>
            </a:pPr>
            <a:r>
              <a:rPr lang="id-ID" dirty="0" smtClean="0"/>
              <a:t>	Membagi sistem ke dalam proses dan prosesor. </a:t>
            </a:r>
            <a:r>
              <a:rPr lang="id-ID" i="1" dirty="0" smtClean="0"/>
              <a:t>View </a:t>
            </a:r>
            <a:r>
              <a:rPr lang="id-ID" dirty="0" smtClean="0"/>
              <a:t>ini digambarkan dalam diagram dinamis (</a:t>
            </a:r>
            <a:r>
              <a:rPr lang="id-ID" i="1" dirty="0" smtClean="0"/>
              <a:t>state, sequence, collaboration</a:t>
            </a:r>
            <a:r>
              <a:rPr lang="id-ID" dirty="0" smtClean="0"/>
              <a:t>, dan </a:t>
            </a:r>
            <a:r>
              <a:rPr lang="id-ID" i="1" dirty="0" smtClean="0"/>
              <a:t>activity diagrams</a:t>
            </a:r>
            <a:r>
              <a:rPr lang="id-ID" dirty="0" smtClean="0"/>
              <a:t>) dan diagram implementasi (</a:t>
            </a:r>
            <a:r>
              <a:rPr lang="id-ID" i="1" dirty="0" smtClean="0"/>
              <a:t>component </a:t>
            </a:r>
            <a:r>
              <a:rPr lang="id-ID" dirty="0" smtClean="0"/>
              <a:t>dan </a:t>
            </a:r>
            <a:r>
              <a:rPr lang="id-ID" i="1" dirty="0" smtClean="0"/>
              <a:t>deployment diagrams</a:t>
            </a:r>
            <a:r>
              <a:rPr lang="id-ID" dirty="0" smtClean="0"/>
              <a:t>) serta digunakan untuk pengembang (developer), pengintegrasi (integrator), dan penguji (tester).</a:t>
            </a:r>
          </a:p>
          <a:p>
            <a:pPr lvl="0"/>
            <a:r>
              <a:rPr lang="id-ID" b="1" dirty="0" smtClean="0"/>
              <a:t>Deployment view</a:t>
            </a:r>
            <a:endParaRPr lang="id-ID" dirty="0" smtClean="0"/>
          </a:p>
          <a:p>
            <a:pPr algn="just">
              <a:buNone/>
            </a:pPr>
            <a:r>
              <a:rPr lang="id-ID" dirty="0" smtClean="0"/>
              <a:t>	Mendeskripsikan fisik dari sistem seperti komputer dan perangkat (</a:t>
            </a:r>
            <a:r>
              <a:rPr lang="id-ID" i="1" dirty="0" smtClean="0"/>
              <a:t>nodes</a:t>
            </a:r>
            <a:r>
              <a:rPr lang="id-ID" dirty="0" smtClean="0"/>
              <a:t>) dan bagaimana hubungannya dengan lainnya. </a:t>
            </a:r>
            <a:r>
              <a:rPr lang="id-ID" i="1" dirty="0" smtClean="0"/>
              <a:t>View </a:t>
            </a:r>
            <a:r>
              <a:rPr lang="id-ID" dirty="0" smtClean="0"/>
              <a:t>ini digambarkan dalam </a:t>
            </a:r>
            <a:r>
              <a:rPr lang="id-ID" i="1" dirty="0" smtClean="0"/>
              <a:t>deployment diagrams </a:t>
            </a:r>
            <a:r>
              <a:rPr lang="id-ID" dirty="0" smtClean="0"/>
              <a:t>dan digunakan untuk pengembang (developer), pengintegrasi (integrator), dan penguji (tester).</a:t>
            </a:r>
          </a:p>
          <a:p>
            <a:endParaRPr lang="id-ID"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Diagram</a:t>
            </a:r>
            <a:endParaRPr lang="id-ID" dirty="0"/>
          </a:p>
        </p:txBody>
      </p:sp>
      <p:sp>
        <p:nvSpPr>
          <p:cNvPr id="3" name="Content Placeholder 2"/>
          <p:cNvSpPr>
            <a:spLocks noGrp="1"/>
          </p:cNvSpPr>
          <p:nvPr>
            <p:ph idx="1"/>
          </p:nvPr>
        </p:nvSpPr>
        <p:spPr/>
        <p:txBody>
          <a:bodyPr>
            <a:normAutofit fontScale="70000" lnSpcReduction="20000"/>
          </a:bodyPr>
          <a:lstStyle/>
          <a:p>
            <a:pPr lvl="0"/>
            <a:r>
              <a:rPr lang="id-ID" b="1" dirty="0" smtClean="0"/>
              <a:t>Use Case Diagram </a:t>
            </a:r>
            <a:endParaRPr lang="id-ID" dirty="0" smtClean="0"/>
          </a:p>
          <a:p>
            <a:pPr algn="just">
              <a:buNone/>
            </a:pPr>
            <a:r>
              <a:rPr lang="id-ID" dirty="0" smtClean="0"/>
              <a:t>	Use case adalah abstraksi dari interaksi antara system dan actor. Use case bekerja dengan cara mendeskripsikan tipe interaksi antara user sebuah system dengan sistemnya sendiri melalui sebuah cerita bagaimana sebuah system dipakai. </a:t>
            </a:r>
            <a:r>
              <a:rPr lang="id-ID" i="1" dirty="0" smtClean="0"/>
              <a:t>Use case </a:t>
            </a:r>
            <a:r>
              <a:rPr lang="id-ID" dirty="0" smtClean="0"/>
              <a:t>merupakan konstruksi untuk mendeskripsikan bagaimana system akan terlihat di mata user. Sedangkan use case diagram memfasilitasi komunikasi diantara analis dan pengguna serta antara analis dan client.</a:t>
            </a:r>
          </a:p>
          <a:p>
            <a:pPr lvl="0"/>
            <a:r>
              <a:rPr lang="id-ID" b="1" dirty="0" smtClean="0"/>
              <a:t>Class Diagram </a:t>
            </a:r>
            <a:endParaRPr lang="id-ID" dirty="0" smtClean="0"/>
          </a:p>
          <a:p>
            <a:pPr algn="just">
              <a:buNone/>
            </a:pPr>
            <a:r>
              <a:rPr lang="id-ID" dirty="0" smtClean="0"/>
              <a:t>	Class adalah dekripsi kelompok obyek-obyek dengan property, perilaku (operasi) dan relasi yang sama. Sehingga dengan adanya class diagram dapat memberikan pandangan global atas sebuah system. Hal tersebut tercermin dari class- class yang ada dan relasinya satu dengan yang lainnya. Sebuah sistem biasanya mempunyai beberapa </a:t>
            </a:r>
            <a:r>
              <a:rPr lang="id-ID" i="1" dirty="0" smtClean="0"/>
              <a:t>class diagram</a:t>
            </a:r>
            <a:r>
              <a:rPr lang="id-ID" dirty="0" smtClean="0"/>
              <a:t>. Class diagram sangat membantu dalam visualisasi struktur kelas dari suatu system.</a:t>
            </a:r>
          </a:p>
          <a:p>
            <a:endParaRPr lang="id-ID"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Diagram</a:t>
            </a:r>
            <a:endParaRPr lang="id-ID" dirty="0"/>
          </a:p>
        </p:txBody>
      </p:sp>
      <p:sp>
        <p:nvSpPr>
          <p:cNvPr id="3" name="Content Placeholder 2"/>
          <p:cNvSpPr>
            <a:spLocks noGrp="1"/>
          </p:cNvSpPr>
          <p:nvPr>
            <p:ph idx="1"/>
          </p:nvPr>
        </p:nvSpPr>
        <p:spPr/>
        <p:txBody>
          <a:bodyPr>
            <a:normAutofit fontScale="62500" lnSpcReduction="20000"/>
          </a:bodyPr>
          <a:lstStyle/>
          <a:p>
            <a:pPr lvl="0"/>
            <a:r>
              <a:rPr lang="id-ID" b="1" dirty="0" smtClean="0"/>
              <a:t>Use Case Diagram </a:t>
            </a:r>
            <a:endParaRPr lang="id-ID" dirty="0" smtClean="0"/>
          </a:p>
          <a:p>
            <a:pPr algn="just">
              <a:buNone/>
            </a:pPr>
            <a:r>
              <a:rPr lang="id-ID" dirty="0" smtClean="0"/>
              <a:t>	Component software merupakan bagian fisik dari sebuah system, karena menetap di komputer tidak berada di benak para analis. Komponent merupakan implementasi software dari sebuah atau lebih class. Komponent dapat berupa </a:t>
            </a:r>
            <a:r>
              <a:rPr lang="id-ID" i="1" dirty="0" smtClean="0"/>
              <a:t>source code</a:t>
            </a:r>
            <a:r>
              <a:rPr lang="id-ID" dirty="0" smtClean="0"/>
              <a:t>, komponent biner, atau </a:t>
            </a:r>
            <a:r>
              <a:rPr lang="id-ID" i="1" dirty="0" smtClean="0"/>
              <a:t>executable component</a:t>
            </a:r>
            <a:r>
              <a:rPr lang="id-ID" dirty="0" smtClean="0"/>
              <a:t>. Sebuah komponent berisi informasi tentang logic class atau class yang diimplementasikan sehingga membuat pemetaan dari </a:t>
            </a:r>
            <a:r>
              <a:rPr lang="id-ID" i="1" dirty="0" smtClean="0"/>
              <a:t>logical view </a:t>
            </a:r>
            <a:r>
              <a:rPr lang="id-ID" dirty="0" smtClean="0"/>
              <a:t>ke </a:t>
            </a:r>
            <a:r>
              <a:rPr lang="id-ID" i="1" dirty="0" smtClean="0"/>
              <a:t>component view</a:t>
            </a:r>
            <a:r>
              <a:rPr lang="id-ID" dirty="0" smtClean="0"/>
              <a:t>. Sehingga component diagram merepresentasikan dunia riil yaitu component software yang mengandung component, interface dan relationship.</a:t>
            </a:r>
          </a:p>
          <a:p>
            <a:pPr lvl="0"/>
            <a:r>
              <a:rPr lang="id-ID" b="1" dirty="0" smtClean="0"/>
              <a:t>Deployment Diagram</a:t>
            </a:r>
            <a:endParaRPr lang="id-ID" dirty="0" smtClean="0"/>
          </a:p>
          <a:p>
            <a:pPr algn="just">
              <a:buNone/>
            </a:pPr>
            <a:r>
              <a:rPr lang="id-ID" dirty="0" smtClean="0"/>
              <a:t>	Menggambarkan tata letak sebuah system secara fisik, menampakkan bagian-bagian software yang berjalan pada bagian-bagian hardware, menunjukkan hubungan komputer dengan perangkat (</a:t>
            </a:r>
            <a:r>
              <a:rPr lang="id-ID" i="1" dirty="0" smtClean="0"/>
              <a:t>nodes</a:t>
            </a:r>
            <a:r>
              <a:rPr lang="id-ID" dirty="0" smtClean="0"/>
              <a:t>) satu sama lain dan jenis hubungannya. Di dalam </a:t>
            </a:r>
            <a:r>
              <a:rPr lang="id-ID" i="1" dirty="0" smtClean="0"/>
              <a:t>nodes</a:t>
            </a:r>
            <a:r>
              <a:rPr lang="id-ID" dirty="0" smtClean="0"/>
              <a:t>, </a:t>
            </a:r>
            <a:r>
              <a:rPr lang="id-ID" i="1" dirty="0" smtClean="0"/>
              <a:t>executeable component </a:t>
            </a:r>
            <a:r>
              <a:rPr lang="id-ID" dirty="0" smtClean="0"/>
              <a:t>dan </a:t>
            </a:r>
            <a:r>
              <a:rPr lang="id-ID" i="1" dirty="0" smtClean="0"/>
              <a:t>object </a:t>
            </a:r>
            <a:r>
              <a:rPr lang="id-ID" dirty="0" smtClean="0"/>
              <a:t>yang dialokasikan untuk memperlihatkan unit perangkat lunak yang dieksekusi oleh </a:t>
            </a:r>
            <a:r>
              <a:rPr lang="id-ID" i="1" dirty="0" smtClean="0"/>
              <a:t>node </a:t>
            </a:r>
            <a:r>
              <a:rPr lang="id-ID" dirty="0" smtClean="0"/>
              <a:t>tertentu dan ketergantungan komponen.</a:t>
            </a:r>
          </a:p>
          <a:p>
            <a:endParaRPr lang="id-ID"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Diagram</a:t>
            </a:r>
            <a:endParaRPr lang="id-ID" dirty="0"/>
          </a:p>
        </p:txBody>
      </p:sp>
      <p:sp>
        <p:nvSpPr>
          <p:cNvPr id="3" name="Content Placeholder 2"/>
          <p:cNvSpPr>
            <a:spLocks noGrp="1"/>
          </p:cNvSpPr>
          <p:nvPr>
            <p:ph idx="1"/>
          </p:nvPr>
        </p:nvSpPr>
        <p:spPr>
          <a:xfrm>
            <a:off x="457200" y="1600200"/>
            <a:ext cx="8229600" cy="4757758"/>
          </a:xfrm>
        </p:spPr>
        <p:txBody>
          <a:bodyPr>
            <a:normAutofit fontScale="85000" lnSpcReduction="20000"/>
          </a:bodyPr>
          <a:lstStyle/>
          <a:p>
            <a:pPr lvl="0"/>
            <a:r>
              <a:rPr lang="id-ID" b="1" dirty="0" smtClean="0"/>
              <a:t>State Diagram </a:t>
            </a:r>
            <a:endParaRPr lang="id-ID" dirty="0" smtClean="0"/>
          </a:p>
          <a:p>
            <a:pPr algn="just">
              <a:buNone/>
            </a:pPr>
            <a:r>
              <a:rPr lang="id-ID" dirty="0" smtClean="0"/>
              <a:t>	Menggambarkan semua </a:t>
            </a:r>
            <a:r>
              <a:rPr lang="id-ID" i="1" dirty="0" smtClean="0"/>
              <a:t>state </a:t>
            </a:r>
            <a:r>
              <a:rPr lang="id-ID" dirty="0" smtClean="0"/>
              <a:t>(kondisi) yang dimiliki oleh suatu </a:t>
            </a:r>
            <a:r>
              <a:rPr lang="id-ID" i="1" dirty="0" smtClean="0"/>
              <a:t>object </a:t>
            </a:r>
            <a:r>
              <a:rPr lang="id-ID" dirty="0" smtClean="0"/>
              <a:t>dari suatu </a:t>
            </a:r>
            <a:r>
              <a:rPr lang="id-ID" i="1" dirty="0" smtClean="0"/>
              <a:t>class </a:t>
            </a:r>
            <a:r>
              <a:rPr lang="id-ID" dirty="0" smtClean="0"/>
              <a:t>dan keadaan yang menyebabkan </a:t>
            </a:r>
            <a:r>
              <a:rPr lang="id-ID" i="1" dirty="0" smtClean="0"/>
              <a:t>state </a:t>
            </a:r>
            <a:r>
              <a:rPr lang="id-ID" dirty="0" smtClean="0"/>
              <a:t>berubah. Kejadian dapat berupa </a:t>
            </a:r>
            <a:r>
              <a:rPr lang="id-ID" i="1" dirty="0" smtClean="0"/>
              <a:t>object </a:t>
            </a:r>
            <a:r>
              <a:rPr lang="id-ID" dirty="0" smtClean="0"/>
              <a:t>lain yang mengirim pesan. </a:t>
            </a:r>
            <a:r>
              <a:rPr lang="id-ID" i="1" dirty="0" smtClean="0"/>
              <a:t>State class </a:t>
            </a:r>
            <a:r>
              <a:rPr lang="id-ID" dirty="0" smtClean="0"/>
              <a:t>tidak digambarkan untuk semua </a:t>
            </a:r>
            <a:r>
              <a:rPr lang="id-ID" i="1" dirty="0" smtClean="0"/>
              <a:t>class</a:t>
            </a:r>
            <a:r>
              <a:rPr lang="id-ID" dirty="0" smtClean="0"/>
              <a:t>, hanya yang mempunyai sejumlah </a:t>
            </a:r>
            <a:r>
              <a:rPr lang="id-ID" i="1" dirty="0" smtClean="0"/>
              <a:t>state </a:t>
            </a:r>
            <a:r>
              <a:rPr lang="id-ID" dirty="0" smtClean="0"/>
              <a:t>yang terdefinisi dengan baik dan kondisi </a:t>
            </a:r>
            <a:r>
              <a:rPr lang="id-ID" i="1" dirty="0" smtClean="0"/>
              <a:t>class </a:t>
            </a:r>
            <a:r>
              <a:rPr lang="id-ID" dirty="0" smtClean="0"/>
              <a:t>berubah oleh st</a:t>
            </a:r>
            <a:r>
              <a:rPr lang="id-ID" i="1" dirty="0" smtClean="0"/>
              <a:t>ate </a:t>
            </a:r>
            <a:r>
              <a:rPr lang="id-ID" dirty="0" smtClean="0"/>
              <a:t>yang berbeda.</a:t>
            </a:r>
          </a:p>
          <a:p>
            <a:pPr lvl="0"/>
            <a:r>
              <a:rPr lang="id-ID" b="1" dirty="0" smtClean="0"/>
              <a:t>Sequence Diagram</a:t>
            </a:r>
            <a:endParaRPr lang="id-ID" dirty="0" smtClean="0"/>
          </a:p>
          <a:p>
            <a:pPr algn="just">
              <a:buNone/>
            </a:pPr>
            <a:r>
              <a:rPr lang="id-ID" dirty="0" smtClean="0"/>
              <a:t>	Sequence Diagram digunakan untuk menggambarkan perilaku pada sebuah scenario. Kegunaannya untuk menunjukkan rangkaian pesan yang dikirim antara </a:t>
            </a:r>
            <a:r>
              <a:rPr lang="id-ID" i="1" dirty="0" smtClean="0"/>
              <a:t>object </a:t>
            </a:r>
            <a:r>
              <a:rPr lang="id-ID" dirty="0" smtClean="0"/>
              <a:t>juga interaksi antara </a:t>
            </a:r>
            <a:r>
              <a:rPr lang="id-ID" i="1" dirty="0" smtClean="0"/>
              <a:t>object</a:t>
            </a:r>
            <a:r>
              <a:rPr lang="id-ID" dirty="0" smtClean="0"/>
              <a:t>, sesuatu yang terjadi pada titik tertentu dalam eksekusi sistem.</a:t>
            </a:r>
            <a:r>
              <a:rPr lang="id-ID" b="1" dirty="0" smtClean="0"/>
              <a:t> </a:t>
            </a:r>
            <a:endParaRPr lang="id-ID"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Bagian UML</a:t>
            </a:r>
            <a:br>
              <a:rPr lang="id-ID" dirty="0" smtClean="0"/>
            </a:br>
            <a:r>
              <a:rPr lang="id-ID" dirty="0" smtClean="0"/>
              <a:t>Diagram</a:t>
            </a:r>
            <a:endParaRPr lang="id-ID" dirty="0"/>
          </a:p>
        </p:txBody>
      </p:sp>
      <p:sp>
        <p:nvSpPr>
          <p:cNvPr id="3" name="Content Placeholder 2"/>
          <p:cNvSpPr>
            <a:spLocks noGrp="1"/>
          </p:cNvSpPr>
          <p:nvPr>
            <p:ph idx="1"/>
          </p:nvPr>
        </p:nvSpPr>
        <p:spPr>
          <a:xfrm>
            <a:off x="457200" y="1600200"/>
            <a:ext cx="8229600" cy="4757758"/>
          </a:xfrm>
        </p:spPr>
        <p:txBody>
          <a:bodyPr>
            <a:normAutofit fontScale="85000" lnSpcReduction="10000"/>
          </a:bodyPr>
          <a:lstStyle/>
          <a:p>
            <a:pPr lvl="0"/>
            <a:r>
              <a:rPr lang="id-ID" b="1" dirty="0" smtClean="0"/>
              <a:t>Collaboration Diagram </a:t>
            </a:r>
            <a:endParaRPr lang="id-ID" dirty="0" smtClean="0"/>
          </a:p>
          <a:p>
            <a:pPr algn="just">
              <a:buNone/>
            </a:pPr>
            <a:r>
              <a:rPr lang="id-ID" dirty="0" smtClean="0"/>
              <a:t>	Menggambarkan kolaborasi dinamis seperti </a:t>
            </a:r>
            <a:r>
              <a:rPr lang="id-ID" i="1" dirty="0" smtClean="0"/>
              <a:t>sequence diagrams</a:t>
            </a:r>
            <a:r>
              <a:rPr lang="id-ID" dirty="0" smtClean="0"/>
              <a:t>. Dalam menunjukkan pertukaran pesan, </a:t>
            </a:r>
            <a:r>
              <a:rPr lang="id-ID" i="1" dirty="0" smtClean="0"/>
              <a:t>collaboration diagrams </a:t>
            </a:r>
            <a:r>
              <a:rPr lang="id-ID" dirty="0" smtClean="0"/>
              <a:t>menggambarkan </a:t>
            </a:r>
            <a:r>
              <a:rPr lang="id-ID" i="1" dirty="0" smtClean="0"/>
              <a:t>object </a:t>
            </a:r>
            <a:r>
              <a:rPr lang="id-ID" dirty="0" smtClean="0"/>
              <a:t>dan hubungannya (mengacu ke konteks). Jika penekannya pada waktu atau urutan gunakan </a:t>
            </a:r>
            <a:r>
              <a:rPr lang="id-ID" i="1" dirty="0" smtClean="0"/>
              <a:t>sequencediagrams, </a:t>
            </a:r>
            <a:r>
              <a:rPr lang="id-ID" dirty="0" smtClean="0"/>
              <a:t>tapi jika penekanannya pada konteks gunakan </a:t>
            </a:r>
            <a:r>
              <a:rPr lang="id-ID" i="1" dirty="0" smtClean="0"/>
              <a:t>collaboration diagram</a:t>
            </a:r>
            <a:r>
              <a:rPr lang="id-ID" dirty="0" smtClean="0"/>
              <a:t>.</a:t>
            </a:r>
          </a:p>
          <a:p>
            <a:pPr lvl="0"/>
            <a:r>
              <a:rPr lang="id-ID" b="1" dirty="0" smtClean="0"/>
              <a:t>Activity Diagram</a:t>
            </a:r>
            <a:endParaRPr lang="id-ID" dirty="0" smtClean="0"/>
          </a:p>
          <a:p>
            <a:pPr algn="just">
              <a:buNone/>
            </a:pPr>
            <a:r>
              <a:rPr lang="id-ID" dirty="0" smtClean="0"/>
              <a:t>	Menggambarkan rangkaian aliran dari aktivitas, digunakan untuk mendeskripsikan aktifitas yang dibentuk dalam suatu operasi sehingga dapat juga digunakan untuk aktifitas lainnya seperti </a:t>
            </a:r>
            <a:r>
              <a:rPr lang="id-ID" i="1" dirty="0" smtClean="0"/>
              <a:t>use case </a:t>
            </a:r>
            <a:r>
              <a:rPr lang="id-ID" dirty="0" smtClean="0"/>
              <a:t>atau interaksi.</a:t>
            </a:r>
          </a:p>
          <a:p>
            <a:endParaRPr lang="id-ID"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100" dirty="0" smtClean="0"/>
              <a:t>Unified </a:t>
            </a:r>
            <a:r>
              <a:rPr lang="en-US" sz="2100" dirty="0" smtClean="0"/>
              <a:t>Process </a:t>
            </a:r>
            <a:r>
              <a:rPr lang="en-US" sz="2100" dirty="0" smtClean="0"/>
              <a:t>(UP</a:t>
            </a:r>
            <a:r>
              <a:rPr lang="en-US" sz="2100" dirty="0" smtClean="0"/>
              <a:t>) </a:t>
            </a:r>
            <a:r>
              <a:rPr lang="en-US" sz="2100" dirty="0" err="1" smtClean="0"/>
              <a:t>merupakan</a:t>
            </a:r>
            <a:r>
              <a:rPr lang="en-US" sz="2100" dirty="0" smtClean="0"/>
              <a:t> </a:t>
            </a:r>
            <a:r>
              <a:rPr lang="en-US" sz="2100" dirty="0" err="1" smtClean="0"/>
              <a:t>suatu</a:t>
            </a:r>
            <a:r>
              <a:rPr lang="en-US" sz="2100" dirty="0" smtClean="0"/>
              <a:t> </a:t>
            </a:r>
            <a:r>
              <a:rPr lang="en-US" sz="2100" dirty="0" err="1" smtClean="0"/>
              <a:t>metode</a:t>
            </a:r>
            <a:r>
              <a:rPr lang="en-US" sz="2100" dirty="0" smtClean="0"/>
              <a:t> </a:t>
            </a:r>
            <a:r>
              <a:rPr lang="en-US" sz="2100" dirty="0" err="1" smtClean="0"/>
              <a:t>rekayasa</a:t>
            </a:r>
            <a:r>
              <a:rPr lang="en-US" sz="2100" dirty="0" smtClean="0"/>
              <a:t> </a:t>
            </a:r>
            <a:r>
              <a:rPr lang="en-US" sz="2100" dirty="0" err="1" smtClean="0"/>
              <a:t>perangkat</a:t>
            </a:r>
            <a:r>
              <a:rPr lang="en-US" sz="2100" dirty="0" smtClean="0"/>
              <a:t> </a:t>
            </a:r>
            <a:r>
              <a:rPr lang="en-US" sz="2100" dirty="0" err="1" smtClean="0"/>
              <a:t>lunak</a:t>
            </a:r>
            <a:r>
              <a:rPr lang="en-US" sz="2100" dirty="0" smtClean="0"/>
              <a:t> yang </a:t>
            </a:r>
            <a:r>
              <a:rPr lang="en-US" sz="2100" dirty="0" err="1" smtClean="0"/>
              <a:t>dikembangkan</a:t>
            </a:r>
            <a:r>
              <a:rPr lang="en-US" sz="2100" dirty="0" smtClean="0"/>
              <a:t> </a:t>
            </a:r>
            <a:r>
              <a:rPr lang="en-US" sz="2100" dirty="0" err="1" smtClean="0"/>
              <a:t>dengan</a:t>
            </a:r>
            <a:r>
              <a:rPr lang="en-US" sz="2100" dirty="0" smtClean="0"/>
              <a:t> </a:t>
            </a:r>
            <a:r>
              <a:rPr lang="en-US" sz="2100" dirty="0" err="1" smtClean="0"/>
              <a:t>mengumpulkan</a:t>
            </a:r>
            <a:r>
              <a:rPr lang="en-US" sz="2100" dirty="0" smtClean="0"/>
              <a:t> </a:t>
            </a:r>
            <a:r>
              <a:rPr lang="en-US" sz="2100" dirty="0" err="1" smtClean="0"/>
              <a:t>berbagai</a:t>
            </a:r>
            <a:r>
              <a:rPr lang="en-US" sz="2100" dirty="0" smtClean="0"/>
              <a:t> </a:t>
            </a:r>
            <a:r>
              <a:rPr lang="en-US" sz="2100" i="1" dirty="0" smtClean="0"/>
              <a:t>best </a:t>
            </a:r>
            <a:r>
              <a:rPr lang="en-US" sz="2100" i="1" dirty="0" err="1" smtClean="0"/>
              <a:t>practises</a:t>
            </a:r>
            <a:r>
              <a:rPr lang="en-US" sz="2100" i="1" dirty="0" smtClean="0"/>
              <a:t> yang </a:t>
            </a:r>
            <a:r>
              <a:rPr lang="en-US" sz="2100" i="1" dirty="0" err="1" smtClean="0"/>
              <a:t>terdapat</a:t>
            </a:r>
            <a:r>
              <a:rPr lang="en-US" sz="2100" i="1" dirty="0" smtClean="0"/>
              <a:t> </a:t>
            </a:r>
            <a:r>
              <a:rPr lang="en-US" sz="2100" i="1" dirty="0" err="1" smtClean="0"/>
              <a:t>dalam</a:t>
            </a:r>
            <a:r>
              <a:rPr lang="en-US" sz="2100" i="1" dirty="0" smtClean="0"/>
              <a:t> </a:t>
            </a:r>
            <a:r>
              <a:rPr lang="en-US" sz="2100" i="1" dirty="0" err="1" smtClean="0"/>
              <a:t>industri</a:t>
            </a:r>
            <a:r>
              <a:rPr lang="en-US" sz="2100" i="1" dirty="0" smtClean="0"/>
              <a:t> </a:t>
            </a:r>
            <a:r>
              <a:rPr lang="en-US" sz="2100" i="1" dirty="0" err="1" smtClean="0"/>
              <a:t>pengembangan</a:t>
            </a:r>
            <a:r>
              <a:rPr lang="en-US" sz="2100" i="1" dirty="0" smtClean="0"/>
              <a:t> </a:t>
            </a:r>
            <a:r>
              <a:rPr lang="en-US" sz="2100" i="1" dirty="0" err="1" smtClean="0"/>
              <a:t>perangkat</a:t>
            </a:r>
            <a:r>
              <a:rPr lang="en-US" sz="2100" i="1" dirty="0" smtClean="0"/>
              <a:t> </a:t>
            </a:r>
            <a:r>
              <a:rPr lang="en-US" sz="2100" i="1" dirty="0" err="1" smtClean="0"/>
              <a:t>lunak</a:t>
            </a:r>
            <a:r>
              <a:rPr lang="en-US" sz="2100" i="1" dirty="0" smtClean="0"/>
              <a:t>. </a:t>
            </a:r>
            <a:r>
              <a:rPr lang="en-US" sz="2100" i="1" dirty="0" err="1" smtClean="0"/>
              <a:t>Ciri</a:t>
            </a:r>
            <a:r>
              <a:rPr lang="en-US" sz="2100" i="1" dirty="0" smtClean="0"/>
              <a:t> </a:t>
            </a:r>
            <a:r>
              <a:rPr lang="en-US" sz="2100" i="1" dirty="0" err="1" smtClean="0"/>
              <a:t>utama</a:t>
            </a:r>
            <a:r>
              <a:rPr lang="en-US" sz="2100" i="1" dirty="0" smtClean="0"/>
              <a:t> </a:t>
            </a:r>
            <a:r>
              <a:rPr lang="en-US" sz="2100" dirty="0" err="1" smtClean="0"/>
              <a:t>metode</a:t>
            </a:r>
            <a:r>
              <a:rPr lang="en-US" sz="2100" dirty="0" smtClean="0"/>
              <a:t> </a:t>
            </a:r>
            <a:r>
              <a:rPr lang="en-US" sz="2100" dirty="0" err="1" smtClean="0"/>
              <a:t>ini</a:t>
            </a:r>
            <a:r>
              <a:rPr lang="en-US" sz="2100" dirty="0" smtClean="0"/>
              <a:t> </a:t>
            </a:r>
            <a:r>
              <a:rPr lang="en-US" sz="2100" dirty="0" err="1" smtClean="0"/>
              <a:t>adalah</a:t>
            </a:r>
            <a:r>
              <a:rPr lang="en-US" sz="2100" dirty="0" smtClean="0"/>
              <a:t> </a:t>
            </a:r>
            <a:r>
              <a:rPr lang="en-US" sz="2100" dirty="0" err="1" smtClean="0"/>
              <a:t>menggunakan</a:t>
            </a:r>
            <a:r>
              <a:rPr lang="en-US" sz="2100" dirty="0" smtClean="0"/>
              <a:t> </a:t>
            </a:r>
            <a:r>
              <a:rPr lang="en-US" sz="2100" i="1" dirty="0" smtClean="0"/>
              <a:t>use-case driven </a:t>
            </a:r>
            <a:r>
              <a:rPr lang="en-US" sz="2100" i="1" dirty="0" err="1" smtClean="0"/>
              <a:t>dan</a:t>
            </a:r>
            <a:r>
              <a:rPr lang="en-US" sz="2100" i="1" dirty="0" smtClean="0"/>
              <a:t> </a:t>
            </a:r>
            <a:r>
              <a:rPr lang="en-US" sz="2100" i="1" dirty="0" err="1" smtClean="0"/>
              <a:t>pendekatan</a:t>
            </a:r>
            <a:r>
              <a:rPr lang="en-US" sz="2100" i="1" dirty="0" smtClean="0"/>
              <a:t> </a:t>
            </a:r>
            <a:r>
              <a:rPr lang="en-US" sz="2100" i="1" dirty="0" err="1" smtClean="0"/>
              <a:t>iteratif</a:t>
            </a:r>
            <a:r>
              <a:rPr lang="en-US" sz="2100" i="1" dirty="0" smtClean="0"/>
              <a:t> </a:t>
            </a:r>
            <a:r>
              <a:rPr lang="en-US" sz="2100" i="1" dirty="0" err="1" smtClean="0"/>
              <a:t>untuk</a:t>
            </a:r>
            <a:r>
              <a:rPr lang="en-US" sz="2100" i="1" dirty="0" smtClean="0"/>
              <a:t> </a:t>
            </a:r>
            <a:r>
              <a:rPr lang="en-US" sz="2100" dirty="0" err="1" smtClean="0"/>
              <a:t>siklus</a:t>
            </a:r>
            <a:r>
              <a:rPr lang="en-US" sz="2100" dirty="0" smtClean="0"/>
              <a:t> </a:t>
            </a:r>
            <a:r>
              <a:rPr lang="en-US" sz="2100" dirty="0" err="1" smtClean="0"/>
              <a:t>pengembangan</a:t>
            </a:r>
            <a:r>
              <a:rPr lang="en-US" sz="2100" dirty="0" smtClean="0"/>
              <a:t> </a:t>
            </a:r>
            <a:r>
              <a:rPr lang="en-US" sz="2100" dirty="0" err="1" smtClean="0"/>
              <a:t>perangkat</a:t>
            </a:r>
            <a:r>
              <a:rPr lang="en-US" sz="2100" dirty="0" smtClean="0"/>
              <a:t> </a:t>
            </a:r>
            <a:r>
              <a:rPr lang="en-US" sz="2100" dirty="0" err="1" smtClean="0"/>
              <a:t>lunak</a:t>
            </a:r>
            <a:endParaRPr lang="en-US" sz="2100" dirty="0" smtClean="0"/>
          </a:p>
          <a:p>
            <a:pPr algn="just"/>
            <a:r>
              <a:rPr lang="sv-SE" sz="2100" dirty="0" smtClean="0"/>
              <a:t>Unified </a:t>
            </a:r>
            <a:r>
              <a:rPr lang="sv-SE" sz="2100" dirty="0" smtClean="0"/>
              <a:t>Process ini didasarkan pada suatu arsitektur </a:t>
            </a:r>
            <a:r>
              <a:rPr lang="en-US" sz="2100" dirty="0" err="1" smtClean="0"/>
              <a:t>padat</a:t>
            </a:r>
            <a:r>
              <a:rPr lang="en-US" sz="2100" dirty="0" smtClean="0"/>
              <a:t> </a:t>
            </a:r>
            <a:r>
              <a:rPr lang="en-US" sz="2100" dirty="0" err="1" smtClean="0"/>
              <a:t>proses</a:t>
            </a:r>
            <a:r>
              <a:rPr lang="en-US" sz="2100" dirty="0" smtClean="0"/>
              <a:t>, </a:t>
            </a:r>
            <a:r>
              <a:rPr lang="en-US" sz="2100" dirty="0" err="1" smtClean="0"/>
              <a:t>dan</a:t>
            </a:r>
            <a:r>
              <a:rPr lang="en-US" sz="2100" dirty="0" smtClean="0"/>
              <a:t> </a:t>
            </a:r>
            <a:r>
              <a:rPr lang="en-US" sz="2100" dirty="0" err="1" smtClean="0"/>
              <a:t>itu</a:t>
            </a:r>
            <a:r>
              <a:rPr lang="en-US" sz="2100" dirty="0" smtClean="0"/>
              <a:t> </a:t>
            </a:r>
            <a:r>
              <a:rPr lang="en-US" sz="2100" dirty="0" err="1" smtClean="0"/>
              <a:t>mengizinkan</a:t>
            </a:r>
            <a:r>
              <a:rPr lang="en-US" sz="2100" dirty="0" smtClean="0"/>
              <a:t> </a:t>
            </a:r>
            <a:r>
              <a:rPr lang="en-US" sz="2100" dirty="0" err="1" smtClean="0"/>
              <a:t>suatu</a:t>
            </a:r>
            <a:r>
              <a:rPr lang="en-US" sz="2100" dirty="0" smtClean="0"/>
              <a:t> </a:t>
            </a:r>
            <a:r>
              <a:rPr lang="en-US" sz="2100" dirty="0" err="1" smtClean="0"/>
              <a:t>organisasi</a:t>
            </a:r>
            <a:r>
              <a:rPr lang="en-US" sz="2100" dirty="0" smtClean="0"/>
              <a:t> </a:t>
            </a:r>
            <a:r>
              <a:rPr lang="en-US" sz="2100" dirty="0" err="1" smtClean="0"/>
              <a:t>pengembangan</a:t>
            </a:r>
            <a:r>
              <a:rPr lang="en-US" sz="2100" dirty="0" smtClean="0"/>
              <a:t> </a:t>
            </a:r>
            <a:r>
              <a:rPr lang="en-US" sz="2100" dirty="0" err="1" smtClean="0"/>
              <a:t>untuk</a:t>
            </a:r>
            <a:r>
              <a:rPr lang="en-US" sz="2100" dirty="0" smtClean="0"/>
              <a:t> </a:t>
            </a:r>
            <a:r>
              <a:rPr lang="en-US" sz="2100" dirty="0" err="1" smtClean="0"/>
              <a:t>mengatur</a:t>
            </a:r>
            <a:r>
              <a:rPr lang="en-US" sz="2100" dirty="0" smtClean="0"/>
              <a:t> </a:t>
            </a:r>
            <a:r>
              <a:rPr lang="en-US" sz="2100" dirty="0" err="1" smtClean="0"/>
              <a:t>sesuai</a:t>
            </a:r>
            <a:r>
              <a:rPr lang="en-US" sz="2100" dirty="0" smtClean="0"/>
              <a:t> </a:t>
            </a:r>
            <a:r>
              <a:rPr lang="en-US" sz="2100" dirty="0" err="1" smtClean="0"/>
              <a:t>dengan</a:t>
            </a:r>
            <a:r>
              <a:rPr lang="en-US" sz="2100" dirty="0" smtClean="0"/>
              <a:t> </a:t>
            </a:r>
            <a:r>
              <a:rPr lang="en-US" sz="2100" dirty="0" err="1" smtClean="0"/>
              <a:t>kebutuhannya</a:t>
            </a:r>
            <a:r>
              <a:rPr lang="en-US" sz="2100" dirty="0" smtClean="0"/>
              <a:t>.</a:t>
            </a:r>
          </a:p>
          <a:p>
            <a:pPr algn="just"/>
            <a:r>
              <a:rPr lang="en-US" sz="2100" dirty="0" smtClean="0"/>
              <a:t>UP </a:t>
            </a:r>
            <a:r>
              <a:rPr lang="en-US" sz="2100" dirty="0" err="1" smtClean="0"/>
              <a:t>menggunakan</a:t>
            </a:r>
            <a:r>
              <a:rPr lang="en-US" sz="2100" dirty="0" smtClean="0"/>
              <a:t> </a:t>
            </a:r>
            <a:r>
              <a:rPr lang="en-US" sz="2100" dirty="0" err="1" smtClean="0"/>
              <a:t>konsep</a:t>
            </a:r>
            <a:r>
              <a:rPr lang="en-US" sz="2100" dirty="0" smtClean="0"/>
              <a:t> </a:t>
            </a:r>
            <a:r>
              <a:rPr lang="en-US" sz="2100" i="1" dirty="0" smtClean="0"/>
              <a:t>object oriented, </a:t>
            </a:r>
            <a:r>
              <a:rPr lang="en-US" sz="2100" i="1" dirty="0" err="1" smtClean="0"/>
              <a:t>dengan</a:t>
            </a:r>
            <a:r>
              <a:rPr lang="en-US" sz="2100" i="1" dirty="0" smtClean="0"/>
              <a:t> </a:t>
            </a:r>
            <a:r>
              <a:rPr lang="en-US" sz="2100" dirty="0" err="1" smtClean="0"/>
              <a:t>aktifitas</a:t>
            </a:r>
            <a:r>
              <a:rPr lang="en-US" sz="2100" dirty="0" smtClean="0"/>
              <a:t> yang </a:t>
            </a:r>
            <a:r>
              <a:rPr lang="en-US" sz="2100" dirty="0" err="1" smtClean="0"/>
              <a:t>berfokus</a:t>
            </a:r>
            <a:r>
              <a:rPr lang="en-US" sz="2100" dirty="0" smtClean="0"/>
              <a:t> </a:t>
            </a:r>
            <a:r>
              <a:rPr lang="en-US" sz="2100" dirty="0" err="1" smtClean="0"/>
              <a:t>pada</a:t>
            </a:r>
            <a:r>
              <a:rPr lang="en-US" sz="2100" dirty="0" smtClean="0"/>
              <a:t> </a:t>
            </a:r>
            <a:r>
              <a:rPr lang="en-US" sz="2100" dirty="0" err="1" smtClean="0"/>
              <a:t>pengembangan</a:t>
            </a:r>
            <a:r>
              <a:rPr lang="en-US" sz="2100" dirty="0" smtClean="0"/>
              <a:t> model </a:t>
            </a:r>
            <a:r>
              <a:rPr lang="en-US" sz="2100" dirty="0" err="1" smtClean="0"/>
              <a:t>dengan</a:t>
            </a:r>
            <a:r>
              <a:rPr lang="en-US" sz="2100" dirty="0" smtClean="0"/>
              <a:t> </a:t>
            </a:r>
            <a:r>
              <a:rPr lang="en-US" sz="2100" dirty="0" err="1" smtClean="0"/>
              <a:t>menggunakan</a:t>
            </a:r>
            <a:r>
              <a:rPr lang="en-US" sz="2100" dirty="0" smtClean="0"/>
              <a:t> </a:t>
            </a:r>
            <a:r>
              <a:rPr lang="en-US" sz="2100" i="1" dirty="0" smtClean="0"/>
              <a:t>Unified Model Language (UML).</a:t>
            </a:r>
            <a:endParaRPr lang="en-US" sz="2100" dirty="0"/>
          </a:p>
        </p:txBody>
      </p:sp>
      <p:sp>
        <p:nvSpPr>
          <p:cNvPr id="3" name="Title 2"/>
          <p:cNvSpPr>
            <a:spLocks noGrp="1"/>
          </p:cNvSpPr>
          <p:nvPr>
            <p:ph type="title"/>
          </p:nvPr>
        </p:nvSpPr>
        <p:spPr/>
        <p:txBody>
          <a:bodyPr/>
          <a:lstStyle/>
          <a:p>
            <a:r>
              <a:rPr lang="en-US" dirty="0" err="1" smtClean="0"/>
              <a:t>Pengertian</a:t>
            </a:r>
            <a:r>
              <a:rPr lang="en-US" dirty="0" smtClean="0"/>
              <a:t> </a:t>
            </a:r>
            <a:r>
              <a:rPr lang="en-US" dirty="0" smtClean="0"/>
              <a:t>UP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Tujuan Pengenalan UML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Memberikan bahasa pemodelan yang bebas dari berbagai bahas pemrograman dan proses rekayasa.</a:t>
            </a:r>
          </a:p>
          <a:p>
            <a:r>
              <a:rPr lang="id-ID" dirty="0" smtClean="0"/>
              <a:t>Menyatukan praktek-praktek terbaik yang terdapat dalam pemodelan.</a:t>
            </a:r>
          </a:p>
          <a:p>
            <a:r>
              <a:rPr lang="id-ID" dirty="0" smtClean="0"/>
              <a:t>Memberikan model yang siap pakai, bahsa pemodelan visual yang ekspresif untuk mengembangkan dan saling menukar model dengan mudah dan dimengerti secara umum.</a:t>
            </a:r>
          </a:p>
          <a:p>
            <a:r>
              <a:rPr lang="id-ID" dirty="0" smtClean="0"/>
              <a:t>UML bisa juga berfungsi sebagai sebuah (blue print) cetak biru karena sangat lengkap dan detail. Dengan cetak biru ini maka akan bias diketahui informasi secara detail tentang coding program atau bahkan membaca program dan menginterpretasikan kembali ke dalam bentuk diagram (reserve enginering).</a:t>
            </a:r>
          </a:p>
          <a:p>
            <a:endParaRPr lang="id-ID"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Things, </a:t>
            </a:r>
            <a:r>
              <a:rPr lang="de-DE" dirty="0" smtClean="0"/>
              <a:t>merupakan abstraksi dari apa yang akan dimodelkan, </a:t>
            </a:r>
            <a:r>
              <a:rPr lang="de-DE" sz="2400" dirty="0" smtClean="0"/>
              <a:t>berupa kata benda dan mengandung aspek statis</a:t>
            </a:r>
            <a:endParaRPr lang="en-US" dirty="0" smtClean="0"/>
          </a:p>
          <a:p>
            <a:pPr algn="just"/>
            <a:r>
              <a:rPr lang="en-US" dirty="0" smtClean="0"/>
              <a:t>Relationship, </a:t>
            </a:r>
            <a:r>
              <a:rPr lang="en-US" dirty="0" err="1" smtClean="0"/>
              <a:t>merupakan</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abstraksi</a:t>
            </a:r>
            <a:endParaRPr lang="en-US" dirty="0" smtClean="0"/>
          </a:p>
          <a:p>
            <a:r>
              <a:rPr lang="en-US" dirty="0" smtClean="0"/>
              <a:t>Diagram</a:t>
            </a:r>
            <a:endParaRPr lang="en-US" dirty="0"/>
          </a:p>
        </p:txBody>
      </p:sp>
      <p:sp>
        <p:nvSpPr>
          <p:cNvPr id="3" name="Title 2"/>
          <p:cNvSpPr>
            <a:spLocks noGrp="1"/>
          </p:cNvSpPr>
          <p:nvPr>
            <p:ph type="title"/>
          </p:nvPr>
        </p:nvSpPr>
        <p:spPr/>
        <p:txBody>
          <a:bodyPr/>
          <a:lstStyle/>
          <a:p>
            <a:r>
              <a:rPr lang="en-US" dirty="0" err="1" smtClean="0"/>
              <a:t>Unsur</a:t>
            </a:r>
            <a:r>
              <a:rPr lang="en-US" dirty="0" smtClean="0"/>
              <a:t> </a:t>
            </a:r>
            <a:r>
              <a:rPr lang="en-US" dirty="0" err="1" smtClean="0"/>
              <a:t>Pembentuk</a:t>
            </a:r>
            <a:r>
              <a:rPr lang="en-US" dirty="0" smtClean="0"/>
              <a:t> UML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sz="2800" dirty="0" smtClean="0"/>
              <a:t>1.  </a:t>
            </a:r>
            <a:r>
              <a:rPr lang="en-US" sz="2800" dirty="0" err="1" smtClean="0"/>
              <a:t>Macam</a:t>
            </a:r>
            <a:r>
              <a:rPr lang="en-US" sz="2800" dirty="0" smtClean="0"/>
              <a:t>-</a:t>
            </a:r>
            <a:r>
              <a:rPr lang="en-US" sz="2800" dirty="0" err="1" smtClean="0"/>
              <a:t>macam</a:t>
            </a:r>
            <a:r>
              <a:rPr lang="en-US" sz="2800" dirty="0" smtClean="0"/>
              <a:t> </a:t>
            </a:r>
            <a:r>
              <a:rPr lang="en-US" sz="2800" i="1" dirty="0" smtClean="0"/>
              <a:t>structural things</a:t>
            </a:r>
            <a:r>
              <a:rPr lang="en-US" sz="2800" dirty="0" smtClean="0"/>
              <a:t> :</a:t>
            </a:r>
          </a:p>
          <a:p>
            <a:pPr lvl="1"/>
            <a:r>
              <a:rPr lang="en-US" sz="2400" b="1" dirty="0" smtClean="0"/>
              <a:t>Class</a:t>
            </a:r>
            <a:r>
              <a:rPr lang="en-US" sz="2400" dirty="0" smtClean="0"/>
              <a:t> : </a:t>
            </a:r>
            <a:r>
              <a:rPr lang="en-US" sz="2400" dirty="0" err="1" smtClean="0"/>
              <a:t>merupakan</a:t>
            </a:r>
            <a:r>
              <a:rPr lang="en-US" sz="2400" dirty="0" smtClean="0"/>
              <a:t> </a:t>
            </a:r>
            <a:r>
              <a:rPr lang="en-US" sz="2400" dirty="0" err="1" smtClean="0"/>
              <a:t>deskripsi</a:t>
            </a:r>
            <a:r>
              <a:rPr lang="en-US" sz="2400" dirty="0" smtClean="0"/>
              <a:t> </a:t>
            </a:r>
            <a:r>
              <a:rPr lang="en-US" sz="2400" dirty="0" err="1" smtClean="0"/>
              <a:t>dari</a:t>
            </a:r>
            <a:r>
              <a:rPr lang="en-US" sz="2400" dirty="0" smtClean="0"/>
              <a:t> </a:t>
            </a:r>
            <a:r>
              <a:rPr lang="en-US" sz="2400" dirty="0" err="1" smtClean="0"/>
              <a:t>kumpulan</a:t>
            </a:r>
            <a:r>
              <a:rPr lang="en-US" sz="2400" dirty="0" smtClean="0"/>
              <a:t> </a:t>
            </a:r>
            <a:r>
              <a:rPr lang="en-US" sz="2400" dirty="0" err="1" smtClean="0"/>
              <a:t>objek</a:t>
            </a:r>
            <a:r>
              <a:rPr lang="en-US" sz="2400" dirty="0" smtClean="0"/>
              <a:t> </a:t>
            </a:r>
            <a:r>
              <a:rPr lang="en-US" sz="2400" dirty="0" err="1" smtClean="0"/>
              <a:t>dengan</a:t>
            </a:r>
            <a:r>
              <a:rPr lang="en-US" sz="2400" dirty="0" smtClean="0"/>
              <a:t> </a:t>
            </a:r>
            <a:r>
              <a:rPr lang="en-US" sz="2400" dirty="0" err="1" smtClean="0"/>
              <a:t>atribut</a:t>
            </a:r>
            <a:r>
              <a:rPr lang="en-US" sz="2400" dirty="0" smtClean="0"/>
              <a:t>, </a:t>
            </a:r>
            <a:r>
              <a:rPr lang="en-US" sz="2400" dirty="0" err="1" smtClean="0"/>
              <a:t>operasi</a:t>
            </a:r>
            <a:r>
              <a:rPr lang="en-US" sz="2400" dirty="0" smtClean="0"/>
              <a:t>, </a:t>
            </a:r>
            <a:r>
              <a:rPr lang="en-US" sz="2400" dirty="0" err="1" smtClean="0"/>
              <a:t>relasi</a:t>
            </a:r>
            <a:r>
              <a:rPr lang="en-US" sz="2400" dirty="0" smtClean="0"/>
              <a:t>, </a:t>
            </a:r>
            <a:r>
              <a:rPr lang="en-US" sz="2400" dirty="0" err="1" smtClean="0"/>
              <a:t>dan</a:t>
            </a:r>
            <a:r>
              <a:rPr lang="en-US" sz="2400" dirty="0" smtClean="0"/>
              <a:t> semantic yang </a:t>
            </a:r>
            <a:r>
              <a:rPr lang="en-US" sz="2400" dirty="0" err="1" smtClean="0"/>
              <a:t>sama</a:t>
            </a:r>
            <a:endParaRPr lang="en-US" sz="2400" dirty="0" smtClean="0"/>
          </a:p>
          <a:p>
            <a:pPr lvl="1"/>
            <a:r>
              <a:rPr lang="de-DE" sz="2400" b="1" dirty="0" smtClean="0"/>
              <a:t>Interface</a:t>
            </a:r>
            <a:r>
              <a:rPr lang="de-DE" sz="2400" dirty="0" smtClean="0"/>
              <a:t> : merupakan koleksi ooperasi yang menyatakan layanan dari kelas/komponen</a:t>
            </a:r>
            <a:endParaRPr lang="en-US" sz="2400" dirty="0" smtClean="0"/>
          </a:p>
          <a:p>
            <a:pPr lvl="1"/>
            <a:r>
              <a:rPr lang="de-DE" sz="2400" b="1" dirty="0" smtClean="0"/>
              <a:t>Collaboration</a:t>
            </a:r>
            <a:r>
              <a:rPr lang="de-DE" sz="2400" dirty="0" smtClean="0"/>
              <a:t> : mendefinisikan interaksi dan merupakan kumpulan peran dan elemen yang bekerja sama untuk menyediakan kelakukan kooperatif agregat.</a:t>
            </a:r>
            <a:endParaRPr lang="en-US" sz="2400" dirty="0" smtClean="0"/>
          </a:p>
          <a:p>
            <a:pPr lvl="1"/>
            <a:r>
              <a:rPr lang="de-DE" sz="2400" b="1" dirty="0" smtClean="0"/>
              <a:t>Use case</a:t>
            </a:r>
            <a:r>
              <a:rPr lang="de-DE" sz="2400" dirty="0" smtClean="0"/>
              <a:t> : deskripsi dari himpunan langkah aksi yang dilakukan system yang menghasilkan luaran terhadap actor tertentu.</a:t>
            </a:r>
            <a:endParaRPr lang="en-US" sz="2400" dirty="0" smtClean="0"/>
          </a:p>
          <a:p>
            <a:endParaRPr lang="en-US" sz="2800" dirty="0" smtClean="0"/>
          </a:p>
          <a:p>
            <a:pPr>
              <a:buNone/>
            </a:pPr>
            <a:r>
              <a:rPr lang="en-US" sz="2800" dirty="0" smtClean="0"/>
              <a:t>	</a:t>
            </a:r>
            <a:r>
              <a:rPr lang="en-US" sz="2800" dirty="0" err="1" smtClean="0"/>
              <a:t>Macam</a:t>
            </a:r>
            <a:r>
              <a:rPr lang="en-US" sz="2800" dirty="0" smtClean="0"/>
              <a:t> </a:t>
            </a:r>
            <a:r>
              <a:rPr lang="en-US" sz="2800" i="1" dirty="0" smtClean="0"/>
              <a:t>structural thing</a:t>
            </a:r>
            <a:r>
              <a:rPr lang="en-US" sz="2800" dirty="0" smtClean="0"/>
              <a:t> yang lain </a:t>
            </a:r>
            <a:r>
              <a:rPr lang="en-US" sz="2800" dirty="0" err="1" smtClean="0"/>
              <a:t>adalah</a:t>
            </a:r>
            <a:r>
              <a:rPr lang="en-US" sz="2800" dirty="0" smtClean="0"/>
              <a:t> </a:t>
            </a:r>
            <a:r>
              <a:rPr lang="en-US" sz="2800" i="1" dirty="0" smtClean="0"/>
              <a:t>class-like things</a:t>
            </a:r>
            <a:r>
              <a:rPr lang="en-US" sz="2800" dirty="0" smtClean="0"/>
              <a:t> </a:t>
            </a:r>
            <a:r>
              <a:rPr lang="en-US" sz="2800" dirty="0" err="1" smtClean="0"/>
              <a:t>tetapi</a:t>
            </a:r>
            <a:r>
              <a:rPr lang="en-US" sz="2800" dirty="0" smtClean="0"/>
              <a:t> </a:t>
            </a:r>
            <a:r>
              <a:rPr lang="en-US" sz="2800" dirty="0" err="1" smtClean="0"/>
              <a:t>mempunyai</a:t>
            </a:r>
            <a:r>
              <a:rPr lang="en-US" sz="2800" dirty="0" smtClean="0"/>
              <a:t> </a:t>
            </a:r>
            <a:r>
              <a:rPr lang="en-US" sz="2800" dirty="0" err="1" smtClean="0"/>
              <a:t>arti</a:t>
            </a:r>
            <a:r>
              <a:rPr lang="en-US" sz="2800" dirty="0" smtClean="0"/>
              <a:t> </a:t>
            </a:r>
            <a:r>
              <a:rPr lang="en-US" sz="2800" dirty="0" err="1" smtClean="0"/>
              <a:t>tambahan</a:t>
            </a:r>
            <a:r>
              <a:rPr lang="en-US" sz="2800" dirty="0" smtClean="0"/>
              <a:t>, </a:t>
            </a:r>
            <a:r>
              <a:rPr lang="en-US" sz="2800" dirty="0" err="1" smtClean="0"/>
              <a:t>yaitu</a:t>
            </a:r>
            <a:r>
              <a:rPr lang="en-US" sz="2800" dirty="0" smtClean="0"/>
              <a:t> :</a:t>
            </a:r>
          </a:p>
          <a:p>
            <a:pPr marL="623888" lvl="0" indent="-255588"/>
            <a:r>
              <a:rPr lang="en-US" sz="2800" b="1" dirty="0" smtClean="0"/>
              <a:t>Active class</a:t>
            </a:r>
            <a:r>
              <a:rPr lang="en-US" sz="2800" dirty="0" smtClean="0"/>
              <a:t> : </a:t>
            </a:r>
            <a:r>
              <a:rPr lang="en-US" sz="2800" dirty="0" err="1" smtClean="0"/>
              <a:t>kelas</a:t>
            </a:r>
            <a:r>
              <a:rPr lang="en-US" sz="2800" dirty="0" smtClean="0"/>
              <a:t> yang </a:t>
            </a:r>
            <a:r>
              <a:rPr lang="en-US" sz="2800" dirty="0" err="1" smtClean="0"/>
              <a:t>objek-objeknya</a:t>
            </a:r>
            <a:r>
              <a:rPr lang="en-US" sz="2800" dirty="0" smtClean="0"/>
              <a:t> </a:t>
            </a:r>
            <a:r>
              <a:rPr lang="en-US" sz="2800" dirty="0" err="1" smtClean="0"/>
              <a:t>mempunyai</a:t>
            </a:r>
            <a:r>
              <a:rPr lang="en-US" sz="2800" dirty="0" smtClean="0"/>
              <a:t> </a:t>
            </a:r>
            <a:r>
              <a:rPr lang="en-US" sz="2800" dirty="0" err="1" smtClean="0"/>
              <a:t>satu</a:t>
            </a:r>
            <a:r>
              <a:rPr lang="en-US" sz="2800" dirty="0" smtClean="0"/>
              <a:t> </a:t>
            </a:r>
            <a:r>
              <a:rPr lang="en-US" sz="2800" dirty="0" err="1" smtClean="0"/>
              <a:t>atau</a:t>
            </a:r>
            <a:r>
              <a:rPr lang="en-US" sz="2800" dirty="0" smtClean="0"/>
              <a:t> </a:t>
            </a:r>
            <a:r>
              <a:rPr lang="en-US" sz="2800" dirty="0" err="1" smtClean="0"/>
              <a:t>lebih</a:t>
            </a:r>
            <a:r>
              <a:rPr lang="en-US" sz="2800" dirty="0" smtClean="0"/>
              <a:t> </a:t>
            </a:r>
            <a:r>
              <a:rPr lang="en-US" sz="2800" dirty="0" err="1" smtClean="0"/>
              <a:t>proses</a:t>
            </a:r>
            <a:r>
              <a:rPr lang="en-US" sz="2800" dirty="0" smtClean="0"/>
              <a:t> (thread) </a:t>
            </a:r>
            <a:r>
              <a:rPr lang="en-US" sz="2800" dirty="0" err="1" smtClean="0"/>
              <a:t>sehingga</a:t>
            </a:r>
            <a:r>
              <a:rPr lang="en-US" sz="2800" dirty="0" smtClean="0"/>
              <a:t> </a:t>
            </a:r>
            <a:r>
              <a:rPr lang="en-US" sz="2800" dirty="0" err="1" smtClean="0"/>
              <a:t>dapat</a:t>
            </a:r>
            <a:r>
              <a:rPr lang="en-US" sz="2800" dirty="0" smtClean="0"/>
              <a:t> </a:t>
            </a:r>
            <a:r>
              <a:rPr lang="en-US" sz="2800" dirty="0" err="1" smtClean="0"/>
              <a:t>memulai</a:t>
            </a:r>
            <a:r>
              <a:rPr lang="en-US" sz="2800" dirty="0" smtClean="0"/>
              <a:t> </a:t>
            </a:r>
            <a:r>
              <a:rPr lang="en-US" sz="2800" dirty="0" err="1" smtClean="0"/>
              <a:t>aktivitas</a:t>
            </a:r>
            <a:r>
              <a:rPr lang="en-US" sz="2800" dirty="0" smtClean="0"/>
              <a:t> control.</a:t>
            </a:r>
          </a:p>
          <a:p>
            <a:pPr marL="623888" lvl="0" indent="-255588"/>
            <a:r>
              <a:rPr lang="en-US" sz="2800" b="1" dirty="0" smtClean="0"/>
              <a:t>Component</a:t>
            </a:r>
            <a:r>
              <a:rPr lang="en-US" sz="2800" dirty="0" smtClean="0"/>
              <a:t> : </a:t>
            </a:r>
            <a:r>
              <a:rPr lang="en-US" sz="2800" dirty="0" err="1" smtClean="0"/>
              <a:t>bagian</a:t>
            </a:r>
            <a:r>
              <a:rPr lang="en-US" sz="2800" dirty="0" smtClean="0"/>
              <a:t> </a:t>
            </a:r>
            <a:r>
              <a:rPr lang="en-US" sz="2800" dirty="0" err="1" smtClean="0"/>
              <a:t>fisik</a:t>
            </a:r>
            <a:r>
              <a:rPr lang="en-US" sz="2800" dirty="0" smtClean="0"/>
              <a:t> system yang </a:t>
            </a:r>
            <a:r>
              <a:rPr lang="en-US" sz="2800" dirty="0" err="1" smtClean="0"/>
              <a:t>dapat</a:t>
            </a:r>
            <a:r>
              <a:rPr lang="en-US" sz="2800" dirty="0" smtClean="0"/>
              <a:t> </a:t>
            </a:r>
            <a:r>
              <a:rPr lang="en-US" sz="2800" dirty="0" err="1" smtClean="0"/>
              <a:t>diganti-ganti</a:t>
            </a:r>
            <a:r>
              <a:rPr lang="en-US" sz="2800" dirty="0" smtClean="0"/>
              <a:t> yang </a:t>
            </a:r>
            <a:r>
              <a:rPr lang="en-US" sz="2800" dirty="0" err="1" smtClean="0"/>
              <a:t>sesuai</a:t>
            </a:r>
            <a:r>
              <a:rPr lang="en-US" sz="2800" dirty="0" smtClean="0"/>
              <a:t> </a:t>
            </a:r>
            <a:r>
              <a:rPr lang="en-US" sz="2800" dirty="0" err="1" smtClean="0"/>
              <a:t>dan</a:t>
            </a:r>
            <a:r>
              <a:rPr lang="en-US" sz="2800" dirty="0" smtClean="0"/>
              <a:t> </a:t>
            </a:r>
            <a:r>
              <a:rPr lang="en-US" sz="2800" dirty="0" err="1" smtClean="0"/>
              <a:t>menyediakan</a:t>
            </a:r>
            <a:r>
              <a:rPr lang="en-US" sz="2800" dirty="0" smtClean="0"/>
              <a:t> </a:t>
            </a:r>
            <a:r>
              <a:rPr lang="en-US" sz="2800" dirty="0" err="1" smtClean="0"/>
              <a:t>realisasi</a:t>
            </a:r>
            <a:r>
              <a:rPr lang="en-US" sz="2800" dirty="0" smtClean="0"/>
              <a:t> interface </a:t>
            </a:r>
            <a:r>
              <a:rPr lang="en-US" sz="2800" dirty="0" err="1" smtClean="0"/>
              <a:t>tertentu</a:t>
            </a:r>
            <a:endParaRPr lang="en-US" sz="2800" dirty="0" smtClean="0"/>
          </a:p>
          <a:p>
            <a:pPr marL="623888" lvl="0" indent="-255588"/>
            <a:r>
              <a:rPr lang="en-US" sz="2800" b="1" dirty="0" smtClean="0"/>
              <a:t>Node</a:t>
            </a:r>
            <a:r>
              <a:rPr lang="en-US" sz="2800" dirty="0" smtClean="0"/>
              <a:t> : </a:t>
            </a:r>
            <a:r>
              <a:rPr lang="en-US" sz="2800" dirty="0" err="1" smtClean="0"/>
              <a:t>elemen</a:t>
            </a:r>
            <a:r>
              <a:rPr lang="en-US" sz="2800" dirty="0" smtClean="0"/>
              <a:t> </a:t>
            </a:r>
            <a:r>
              <a:rPr lang="en-US" sz="2800" dirty="0" err="1" smtClean="0"/>
              <a:t>fisik</a:t>
            </a:r>
            <a:r>
              <a:rPr lang="en-US" sz="2800" dirty="0" smtClean="0"/>
              <a:t> yang </a:t>
            </a:r>
            <a:r>
              <a:rPr lang="en-US" sz="2800" dirty="0" err="1" smtClean="0"/>
              <a:t>ada</a:t>
            </a:r>
            <a:r>
              <a:rPr lang="en-US" sz="2800" dirty="0" smtClean="0"/>
              <a:t> </a:t>
            </a:r>
            <a:r>
              <a:rPr lang="en-US" sz="2800" dirty="0" err="1" smtClean="0"/>
              <a:t>saat</a:t>
            </a:r>
            <a:r>
              <a:rPr lang="en-US" sz="2800" dirty="0" smtClean="0"/>
              <a:t> run-time </a:t>
            </a:r>
            <a:r>
              <a:rPr lang="en-US" sz="2800" dirty="0" err="1" smtClean="0"/>
              <a:t>dan</a:t>
            </a:r>
            <a:r>
              <a:rPr lang="en-US" sz="2800" dirty="0" smtClean="0"/>
              <a:t> </a:t>
            </a:r>
            <a:r>
              <a:rPr lang="en-US" sz="2800" dirty="0" err="1" smtClean="0"/>
              <a:t>mewakili</a:t>
            </a:r>
            <a:r>
              <a:rPr lang="en-US" sz="2800" dirty="0" smtClean="0"/>
              <a:t> </a:t>
            </a:r>
            <a:r>
              <a:rPr lang="en-US" sz="2800" dirty="0" err="1" smtClean="0"/>
              <a:t>sumber</a:t>
            </a:r>
            <a:r>
              <a:rPr lang="en-US" sz="2800" dirty="0" smtClean="0"/>
              <a:t> </a:t>
            </a:r>
            <a:r>
              <a:rPr lang="en-US" sz="2800" dirty="0" err="1" smtClean="0"/>
              <a:t>daya</a:t>
            </a:r>
            <a:r>
              <a:rPr lang="en-US" sz="2800" dirty="0" smtClean="0"/>
              <a:t> </a:t>
            </a:r>
            <a:r>
              <a:rPr lang="en-US" sz="2800" dirty="0" err="1" smtClean="0"/>
              <a:t>komputasi</a:t>
            </a:r>
            <a:r>
              <a:rPr lang="en-US" sz="2800" dirty="0" smtClean="0"/>
              <a:t>  (</a:t>
            </a:r>
            <a:r>
              <a:rPr lang="en-US" sz="2800" dirty="0" err="1" smtClean="0"/>
              <a:t>kemampuan</a:t>
            </a:r>
            <a:r>
              <a:rPr lang="en-US" sz="2800" dirty="0" smtClean="0"/>
              <a:t> </a:t>
            </a:r>
            <a:r>
              <a:rPr lang="en-US" sz="2800" dirty="0" err="1" smtClean="0"/>
              <a:t>memori</a:t>
            </a:r>
            <a:r>
              <a:rPr lang="en-US" sz="2800" dirty="0" smtClean="0"/>
              <a:t> </a:t>
            </a:r>
            <a:r>
              <a:rPr lang="en-US" sz="2800" dirty="0" err="1" smtClean="0"/>
              <a:t>dan</a:t>
            </a:r>
            <a:r>
              <a:rPr lang="en-US" sz="2800" dirty="0" smtClean="0"/>
              <a:t> </a:t>
            </a:r>
            <a:r>
              <a:rPr lang="en-US" sz="2800" dirty="0" err="1" smtClean="0"/>
              <a:t>pemroses</a:t>
            </a:r>
            <a:r>
              <a:rPr lang="en-US" sz="2800" dirty="0" smtClean="0"/>
              <a:t>)</a:t>
            </a:r>
          </a:p>
          <a:p>
            <a:pPr>
              <a:buNone/>
            </a:pPr>
            <a:endParaRPr lang="en-US" sz="2800" dirty="0" smtClean="0"/>
          </a:p>
        </p:txBody>
      </p:sp>
      <p:sp>
        <p:nvSpPr>
          <p:cNvPr id="3" name="Title 2"/>
          <p:cNvSpPr>
            <a:spLocks noGrp="1"/>
          </p:cNvSpPr>
          <p:nvPr>
            <p:ph type="title"/>
          </p:nvPr>
        </p:nvSpPr>
        <p:spPr/>
        <p:txBody>
          <a:bodyPr/>
          <a:lstStyle/>
          <a:p>
            <a:r>
              <a:rPr lang="en-US" dirty="0" err="1" smtClean="0"/>
              <a:t>Jenis-jenis</a:t>
            </a:r>
            <a:r>
              <a:rPr lang="en-US" dirty="0" smtClean="0"/>
              <a:t> </a:t>
            </a:r>
            <a:r>
              <a:rPr lang="en-US" i="1" dirty="0" smtClean="0"/>
              <a:t>Things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lvl="0" indent="-514350">
              <a:buAutoNum type="arabicPeriod" startAt="2"/>
            </a:pPr>
            <a:r>
              <a:rPr lang="de-DE" sz="2800" i="1" dirty="0" smtClean="0"/>
              <a:t>Behavioural</a:t>
            </a:r>
            <a:r>
              <a:rPr lang="de-DE" sz="2800" dirty="0" smtClean="0"/>
              <a:t>, berupa kata kerja dan mengandung aspek dinamis</a:t>
            </a:r>
          </a:p>
          <a:p>
            <a:pPr marL="624078" lvl="0" indent="-514350">
              <a:buNone/>
            </a:pPr>
            <a:endParaRPr lang="en-US" sz="2800" dirty="0" smtClean="0"/>
          </a:p>
          <a:p>
            <a:r>
              <a:rPr lang="en-US" sz="2800" dirty="0" err="1" smtClean="0"/>
              <a:t>Macam-macam</a:t>
            </a:r>
            <a:r>
              <a:rPr lang="en-US" sz="2800" dirty="0" smtClean="0"/>
              <a:t> </a:t>
            </a:r>
            <a:r>
              <a:rPr lang="en-US" sz="2800" i="1" dirty="0" err="1" smtClean="0"/>
              <a:t>behavioural</a:t>
            </a:r>
            <a:r>
              <a:rPr lang="en-US" sz="2800" i="1" dirty="0" smtClean="0"/>
              <a:t> things</a:t>
            </a:r>
            <a:r>
              <a:rPr lang="en-US" sz="2800" dirty="0" smtClean="0"/>
              <a:t> :</a:t>
            </a:r>
          </a:p>
          <a:p>
            <a:pPr lvl="1" algn="just"/>
            <a:r>
              <a:rPr lang="en-US" sz="2400" b="1" dirty="0" smtClean="0"/>
              <a:t>Interaction</a:t>
            </a:r>
            <a:r>
              <a:rPr lang="en-US" sz="2400" dirty="0" smtClean="0"/>
              <a:t> : </a:t>
            </a:r>
            <a:r>
              <a:rPr lang="en-US" sz="2400" dirty="0" err="1" smtClean="0"/>
              <a:t>kelakuan</a:t>
            </a:r>
            <a:r>
              <a:rPr lang="en-US" sz="2400" dirty="0" smtClean="0"/>
              <a:t> yang </a:t>
            </a:r>
            <a:r>
              <a:rPr lang="en-US" sz="2400" dirty="0" err="1" smtClean="0"/>
              <a:t>terdiri</a:t>
            </a:r>
            <a:r>
              <a:rPr lang="en-US" sz="2400" dirty="0" smtClean="0"/>
              <a:t> </a:t>
            </a:r>
            <a:r>
              <a:rPr lang="en-US" sz="2400" dirty="0" err="1" smtClean="0"/>
              <a:t>dari</a:t>
            </a:r>
            <a:r>
              <a:rPr lang="en-US" sz="2400" dirty="0" smtClean="0"/>
              <a:t> </a:t>
            </a:r>
            <a:r>
              <a:rPr lang="en-US" sz="2400" dirty="0" err="1" smtClean="0"/>
              <a:t>sekumpulan</a:t>
            </a:r>
            <a:r>
              <a:rPr lang="en-US" sz="2400" dirty="0" smtClean="0"/>
              <a:t> </a:t>
            </a:r>
            <a:r>
              <a:rPr lang="en-US" sz="2400" dirty="0" err="1" smtClean="0"/>
              <a:t>pesan</a:t>
            </a:r>
            <a:r>
              <a:rPr lang="en-US" sz="2400" dirty="0" smtClean="0"/>
              <a:t> yang </a:t>
            </a:r>
            <a:r>
              <a:rPr lang="en-US" sz="2400" dirty="0" err="1" smtClean="0"/>
              <a:t>saling</a:t>
            </a:r>
            <a:r>
              <a:rPr lang="en-US" sz="2400" dirty="0" smtClean="0"/>
              <a:t> </a:t>
            </a:r>
            <a:r>
              <a:rPr lang="en-US" sz="2400" dirty="0" err="1" smtClean="0"/>
              <a:t>dipertukarkan</a:t>
            </a:r>
            <a:r>
              <a:rPr lang="en-US" sz="2400" dirty="0" smtClean="0"/>
              <a:t> </a:t>
            </a:r>
            <a:r>
              <a:rPr lang="en-US" sz="2400" dirty="0" err="1" smtClean="0"/>
              <a:t>antar</a:t>
            </a:r>
            <a:r>
              <a:rPr lang="en-US" sz="2400" dirty="0" smtClean="0"/>
              <a:t> </a:t>
            </a:r>
            <a:r>
              <a:rPr lang="en-US" sz="2400" dirty="0" err="1" smtClean="0"/>
              <a:t>sekumpulan</a:t>
            </a:r>
            <a:r>
              <a:rPr lang="en-US" sz="2400" dirty="0" smtClean="0"/>
              <a:t> </a:t>
            </a:r>
            <a:r>
              <a:rPr lang="en-US" sz="2400" dirty="0" err="1" smtClean="0"/>
              <a:t>objek</a:t>
            </a:r>
            <a:r>
              <a:rPr lang="en-US" sz="2400" dirty="0" smtClean="0"/>
              <a:t> </a:t>
            </a:r>
            <a:r>
              <a:rPr lang="en-US" sz="2400" dirty="0" err="1" smtClean="0"/>
              <a:t>dalam</a:t>
            </a:r>
            <a:r>
              <a:rPr lang="en-US" sz="2400" dirty="0" smtClean="0"/>
              <a:t> </a:t>
            </a:r>
            <a:r>
              <a:rPr lang="en-US" sz="2400" dirty="0" err="1" smtClean="0"/>
              <a:t>konteks</a:t>
            </a:r>
            <a:r>
              <a:rPr lang="en-US" sz="2400" dirty="0" smtClean="0"/>
              <a:t> </a:t>
            </a:r>
            <a:r>
              <a:rPr lang="en-US" sz="2400" dirty="0" err="1" smtClean="0"/>
              <a:t>tertentu</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a:t>
            </a:r>
            <a:r>
              <a:rPr lang="en-US" sz="2400" dirty="0" err="1" smtClean="0"/>
              <a:t>tertentu</a:t>
            </a:r>
            <a:endParaRPr lang="en-US" sz="2400" dirty="0" smtClean="0"/>
          </a:p>
          <a:p>
            <a:pPr lvl="1" algn="just"/>
            <a:r>
              <a:rPr lang="en-US" sz="2400" b="1" dirty="0" smtClean="0"/>
              <a:t>State machine</a:t>
            </a:r>
            <a:r>
              <a:rPr lang="en-US" sz="2400" dirty="0" smtClean="0"/>
              <a:t> : </a:t>
            </a:r>
            <a:r>
              <a:rPr lang="en-US" sz="2400" dirty="0" err="1" smtClean="0"/>
              <a:t>kelakuan</a:t>
            </a:r>
            <a:r>
              <a:rPr lang="en-US" sz="2400" dirty="0" smtClean="0"/>
              <a:t> yang </a:t>
            </a:r>
            <a:r>
              <a:rPr lang="en-US" sz="2400" dirty="0" err="1" smtClean="0"/>
              <a:t>menspesifikasikan</a:t>
            </a:r>
            <a:r>
              <a:rPr lang="en-US" sz="2400" dirty="0" smtClean="0"/>
              <a:t> </a:t>
            </a:r>
            <a:r>
              <a:rPr lang="en-US" sz="2400" dirty="0" err="1" smtClean="0"/>
              <a:t>urutan</a:t>
            </a:r>
            <a:r>
              <a:rPr lang="en-US" sz="2400" dirty="0" smtClean="0"/>
              <a:t> state </a:t>
            </a:r>
            <a:r>
              <a:rPr lang="en-US" sz="2400" dirty="0" err="1" smtClean="0"/>
              <a:t>dari</a:t>
            </a:r>
            <a:r>
              <a:rPr lang="en-US" sz="2400" dirty="0" smtClean="0"/>
              <a:t> </a:t>
            </a:r>
            <a:r>
              <a:rPr lang="en-US" sz="2400" dirty="0" err="1" smtClean="0"/>
              <a:t>objek</a:t>
            </a:r>
            <a:r>
              <a:rPr lang="en-US" sz="2400" dirty="0" smtClean="0"/>
              <a:t> </a:t>
            </a:r>
            <a:r>
              <a:rPr lang="en-US" sz="2400" dirty="0" err="1" smtClean="0"/>
              <a:t>atau</a:t>
            </a:r>
            <a:r>
              <a:rPr lang="en-US" sz="2400" dirty="0" smtClean="0"/>
              <a:t> </a:t>
            </a:r>
            <a:r>
              <a:rPr lang="en-US" sz="2400" dirty="0" err="1" smtClean="0"/>
              <a:t>interaksi</a:t>
            </a:r>
            <a:r>
              <a:rPr lang="en-US" sz="2400" dirty="0" smtClean="0"/>
              <a:t> yang </a:t>
            </a:r>
            <a:r>
              <a:rPr lang="en-US" sz="2400" dirty="0" err="1" smtClean="0"/>
              <a:t>terjadi</a:t>
            </a:r>
            <a:r>
              <a:rPr lang="en-US" sz="2400" dirty="0" smtClean="0"/>
              <a:t> </a:t>
            </a:r>
            <a:r>
              <a:rPr lang="en-US" sz="2400" dirty="0" err="1" smtClean="0"/>
              <a:t>selama</a:t>
            </a:r>
            <a:r>
              <a:rPr lang="en-US" sz="2400" dirty="0" smtClean="0"/>
              <a:t> </a:t>
            </a:r>
            <a:r>
              <a:rPr lang="en-US" sz="2400" dirty="0" err="1" smtClean="0"/>
              <a:t>hidup</a:t>
            </a:r>
            <a:r>
              <a:rPr lang="en-US" sz="2400" dirty="0" smtClean="0"/>
              <a:t> </a:t>
            </a:r>
            <a:r>
              <a:rPr lang="en-US" sz="2400" dirty="0" err="1" smtClean="0"/>
              <a:t>objek</a:t>
            </a:r>
            <a:r>
              <a:rPr lang="en-US" sz="2400" dirty="0" smtClean="0"/>
              <a:t> </a:t>
            </a:r>
            <a:r>
              <a:rPr lang="en-US" sz="2400" dirty="0" err="1" smtClean="0"/>
              <a:t>tersebut</a:t>
            </a:r>
            <a:r>
              <a:rPr lang="en-US" sz="2400" dirty="0" smtClean="0"/>
              <a:t> </a:t>
            </a:r>
            <a:r>
              <a:rPr lang="en-US" sz="2400" dirty="0" err="1" smtClean="0"/>
              <a:t>dalam</a:t>
            </a:r>
            <a:r>
              <a:rPr lang="en-US" sz="2400" dirty="0" smtClean="0"/>
              <a:t> </a:t>
            </a:r>
            <a:r>
              <a:rPr lang="en-US" sz="2400" dirty="0" err="1" smtClean="0"/>
              <a:t>mensikapi</a:t>
            </a:r>
            <a:r>
              <a:rPr lang="en-US" sz="2400" dirty="0" smtClean="0"/>
              <a:t> event </a:t>
            </a:r>
            <a:r>
              <a:rPr lang="en-US" sz="2400" dirty="0" err="1" smtClean="0"/>
              <a:t>dan</a:t>
            </a:r>
            <a:r>
              <a:rPr lang="en-US" sz="2400" dirty="0" smtClean="0"/>
              <a:t> </a:t>
            </a:r>
            <a:r>
              <a:rPr lang="en-US" sz="2400" dirty="0" err="1" smtClean="0"/>
              <a:t>tanggapannya</a:t>
            </a:r>
            <a:r>
              <a:rPr lang="en-US" sz="2400" dirty="0" smtClean="0"/>
              <a:t> </a:t>
            </a:r>
            <a:r>
              <a:rPr lang="en-US" sz="2400" dirty="0" err="1" smtClean="0"/>
              <a:t>terhadap</a:t>
            </a:r>
            <a:r>
              <a:rPr lang="en-US" sz="2400" dirty="0" smtClean="0"/>
              <a:t>  event-event </a:t>
            </a:r>
            <a:r>
              <a:rPr lang="en-US" sz="2400" dirty="0" err="1" smtClean="0"/>
              <a:t>tersebut</a:t>
            </a:r>
            <a:r>
              <a:rPr lang="en-US" sz="2400" dirty="0" smtClean="0"/>
              <a:t>.</a:t>
            </a:r>
          </a:p>
          <a:p>
            <a:pPr algn="just"/>
            <a:r>
              <a:rPr lang="en-US" sz="2800" dirty="0" err="1" smtClean="0"/>
              <a:t>Secara</a:t>
            </a:r>
            <a:r>
              <a:rPr lang="en-US" sz="2800" dirty="0" smtClean="0"/>
              <a:t> semantic interaction </a:t>
            </a:r>
            <a:r>
              <a:rPr lang="en-US" sz="2800" dirty="0" err="1" smtClean="0"/>
              <a:t>dan</a:t>
            </a:r>
            <a:r>
              <a:rPr lang="en-US" sz="2800" dirty="0" smtClean="0"/>
              <a:t> state machine </a:t>
            </a:r>
            <a:r>
              <a:rPr lang="en-US" sz="2800" dirty="0" err="1" smtClean="0"/>
              <a:t>terhubung</a:t>
            </a:r>
            <a:r>
              <a:rPr lang="en-US" sz="2800" dirty="0" smtClean="0"/>
              <a:t> </a:t>
            </a:r>
            <a:r>
              <a:rPr lang="en-US" sz="2800" dirty="0" err="1" smtClean="0"/>
              <a:t>dengan</a:t>
            </a:r>
            <a:r>
              <a:rPr lang="en-US" sz="2800" dirty="0" smtClean="0"/>
              <a:t> </a:t>
            </a:r>
            <a:r>
              <a:rPr lang="en-US" sz="2800" dirty="0" err="1" smtClean="0"/>
              <a:t>sejumlah</a:t>
            </a:r>
            <a:r>
              <a:rPr lang="en-US" sz="2800" dirty="0" smtClean="0"/>
              <a:t> </a:t>
            </a:r>
            <a:r>
              <a:rPr lang="en-US" sz="2800" dirty="0" err="1" smtClean="0"/>
              <a:t>elemen</a:t>
            </a:r>
            <a:r>
              <a:rPr lang="en-US" sz="2800" dirty="0" smtClean="0"/>
              <a:t> structural, </a:t>
            </a:r>
            <a:r>
              <a:rPr lang="en-US" sz="2800" dirty="0" err="1" smtClean="0"/>
              <a:t>terutama</a:t>
            </a:r>
            <a:r>
              <a:rPr lang="en-US" sz="2800" dirty="0" smtClean="0"/>
              <a:t> </a:t>
            </a:r>
            <a:r>
              <a:rPr lang="en-US" sz="2800" dirty="0" err="1" smtClean="0"/>
              <a:t>kelas</a:t>
            </a:r>
            <a:r>
              <a:rPr lang="en-US" sz="2800" dirty="0" smtClean="0"/>
              <a:t>, </a:t>
            </a:r>
            <a:r>
              <a:rPr lang="en-US" sz="2800" dirty="0" err="1" smtClean="0"/>
              <a:t>kolaborasi</a:t>
            </a:r>
            <a:r>
              <a:rPr lang="en-US" sz="2800" dirty="0" smtClean="0"/>
              <a:t> </a:t>
            </a:r>
            <a:r>
              <a:rPr lang="en-US" sz="2800" dirty="0" err="1" smtClean="0"/>
              <a:t>dan</a:t>
            </a:r>
            <a:r>
              <a:rPr lang="en-US" sz="2800" dirty="0" smtClean="0"/>
              <a:t> </a:t>
            </a:r>
            <a:r>
              <a:rPr lang="en-US" sz="2800" dirty="0" err="1" smtClean="0"/>
              <a:t>objek</a:t>
            </a:r>
            <a:r>
              <a:rPr lang="en-US" sz="2800" dirty="0" smtClean="0"/>
              <a:t>.</a:t>
            </a:r>
          </a:p>
          <a:p>
            <a:pPr lvl="0">
              <a:buNone/>
            </a:pPr>
            <a:endParaRPr lang="en-US" dirty="0"/>
          </a:p>
        </p:txBody>
      </p:sp>
      <p:sp>
        <p:nvSpPr>
          <p:cNvPr id="4" name="Title 2"/>
          <p:cNvSpPr>
            <a:spLocks noGrp="1"/>
          </p:cNvSpPr>
          <p:nvPr>
            <p:ph type="title"/>
          </p:nvPr>
        </p:nvSpPr>
        <p:spPr/>
        <p:txBody>
          <a:bodyPr/>
          <a:lstStyle/>
          <a:p>
            <a:r>
              <a:rPr lang="en-US" dirty="0" err="1" smtClean="0"/>
              <a:t>Jenis-jenis</a:t>
            </a:r>
            <a:r>
              <a:rPr lang="en-US" dirty="0" smtClean="0"/>
              <a:t> </a:t>
            </a:r>
            <a:r>
              <a:rPr lang="en-US" i="1" dirty="0" smtClean="0"/>
              <a:t>Things</a:t>
            </a:r>
            <a:endParaRPr lang="en-US"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buNone/>
            </a:pPr>
            <a:r>
              <a:rPr lang="en-US" sz="2400" dirty="0" smtClean="0"/>
              <a:t>3.  </a:t>
            </a:r>
            <a:r>
              <a:rPr lang="en-US" sz="2400" i="1" dirty="0" smtClean="0"/>
              <a:t>Grouping</a:t>
            </a:r>
          </a:p>
          <a:p>
            <a:pPr algn="just">
              <a:buNone/>
            </a:pPr>
            <a:r>
              <a:rPr lang="en-US" sz="2400" dirty="0" smtClean="0"/>
              <a:t>	Grouping </a:t>
            </a:r>
            <a:r>
              <a:rPr lang="en-US" sz="2400" dirty="0" err="1" smtClean="0"/>
              <a:t>adalah</a:t>
            </a:r>
            <a:r>
              <a:rPr lang="en-US" sz="2400" dirty="0" smtClean="0"/>
              <a:t> </a:t>
            </a:r>
            <a:r>
              <a:rPr lang="en-US" sz="2400" dirty="0" err="1" smtClean="0"/>
              <a:t>alat</a:t>
            </a:r>
            <a:r>
              <a:rPr lang="en-US" sz="2400" dirty="0" smtClean="0"/>
              <a:t> </a:t>
            </a:r>
            <a:r>
              <a:rPr lang="en-US" sz="2400" dirty="0" err="1" smtClean="0"/>
              <a:t>untuk</a:t>
            </a:r>
            <a:r>
              <a:rPr lang="en-US" sz="2400" dirty="0" smtClean="0"/>
              <a:t> </a:t>
            </a:r>
            <a:r>
              <a:rPr lang="en-US" sz="2400" dirty="0" err="1" smtClean="0"/>
              <a:t>mengorganisasikan</a:t>
            </a:r>
            <a:r>
              <a:rPr lang="en-US" sz="2400" dirty="0" smtClean="0"/>
              <a:t> model, </a:t>
            </a:r>
            <a:r>
              <a:rPr lang="en-US" sz="2400" dirty="0" err="1" smtClean="0"/>
              <a:t>dinyatakan</a:t>
            </a:r>
            <a:r>
              <a:rPr lang="en-US" sz="2400" dirty="0" smtClean="0"/>
              <a:t> </a:t>
            </a:r>
            <a:r>
              <a:rPr lang="en-US" sz="2400" dirty="0" err="1" smtClean="0"/>
              <a:t>dengan</a:t>
            </a:r>
            <a:r>
              <a:rPr lang="en-US" sz="2400" dirty="0" smtClean="0"/>
              <a:t> </a:t>
            </a:r>
            <a:r>
              <a:rPr lang="en-US" sz="2400" b="1" dirty="0" smtClean="0"/>
              <a:t>package. </a:t>
            </a:r>
          </a:p>
          <a:p>
            <a:pPr algn="just">
              <a:buNone/>
            </a:pPr>
            <a:r>
              <a:rPr lang="en-US" sz="2400" b="1" dirty="0" smtClean="0"/>
              <a:t>	(Package : </a:t>
            </a:r>
            <a:r>
              <a:rPr lang="en-US" sz="2400" dirty="0" err="1" smtClean="0"/>
              <a:t>mekanisme</a:t>
            </a:r>
            <a:r>
              <a:rPr lang="en-US" sz="2400" dirty="0" smtClean="0"/>
              <a:t> </a:t>
            </a:r>
            <a:r>
              <a:rPr lang="en-US" sz="2400" dirty="0" err="1" smtClean="0"/>
              <a:t>umum</a:t>
            </a:r>
            <a:r>
              <a:rPr lang="en-US" sz="2400" dirty="0" smtClean="0"/>
              <a:t> </a:t>
            </a:r>
            <a:r>
              <a:rPr lang="en-US" sz="2400" dirty="0" err="1" smtClean="0"/>
              <a:t>untuk</a:t>
            </a:r>
            <a:r>
              <a:rPr lang="en-US" sz="2400" dirty="0" smtClean="0"/>
              <a:t> </a:t>
            </a:r>
            <a:r>
              <a:rPr lang="en-US" sz="2400" dirty="0" err="1" smtClean="0"/>
              <a:t>mengorganisasikan</a:t>
            </a:r>
            <a:r>
              <a:rPr lang="en-US" sz="2400" dirty="0" smtClean="0"/>
              <a:t> </a:t>
            </a:r>
            <a:r>
              <a:rPr lang="en-US" sz="2400" dirty="0" err="1" smtClean="0"/>
              <a:t>elemen</a:t>
            </a:r>
            <a:r>
              <a:rPr lang="en-US" sz="2400" dirty="0" smtClean="0"/>
              <a:t> </a:t>
            </a:r>
            <a:r>
              <a:rPr lang="en-US" sz="2400" dirty="0" err="1" smtClean="0"/>
              <a:t>menjadi</a:t>
            </a:r>
            <a:r>
              <a:rPr lang="en-US" sz="2400" dirty="0" smtClean="0"/>
              <a:t> </a:t>
            </a:r>
            <a:r>
              <a:rPr lang="en-US" sz="2400" dirty="0" err="1" smtClean="0"/>
              <a:t>sejumlah</a:t>
            </a:r>
            <a:r>
              <a:rPr lang="en-US" sz="2400" dirty="0" smtClean="0"/>
              <a:t> </a:t>
            </a:r>
            <a:r>
              <a:rPr lang="en-US" sz="2400" dirty="0" err="1" smtClean="0"/>
              <a:t>kelompok</a:t>
            </a:r>
            <a:r>
              <a:rPr lang="en-US" sz="2400" dirty="0" smtClean="0"/>
              <a:t>/group).</a:t>
            </a:r>
          </a:p>
          <a:p>
            <a:pPr>
              <a:buNone/>
            </a:pPr>
            <a:endParaRPr lang="en-US" sz="2400" dirty="0" smtClean="0"/>
          </a:p>
          <a:p>
            <a:pPr lvl="0">
              <a:buNone/>
            </a:pPr>
            <a:r>
              <a:rPr lang="en-US" sz="2400" dirty="0" smtClean="0"/>
              <a:t>4.  </a:t>
            </a:r>
            <a:r>
              <a:rPr lang="en-US" sz="2400" dirty="0" err="1" smtClean="0"/>
              <a:t>Annotational</a:t>
            </a:r>
            <a:endParaRPr lang="en-US" sz="2400" dirty="0" smtClean="0"/>
          </a:p>
          <a:p>
            <a:pPr>
              <a:buNone/>
            </a:pPr>
            <a:r>
              <a:rPr lang="en-US" sz="2400" dirty="0" smtClean="0"/>
              <a:t>	</a:t>
            </a:r>
            <a:r>
              <a:rPr lang="en-US" sz="2400" dirty="0" err="1" smtClean="0"/>
              <a:t>Annotational</a:t>
            </a:r>
            <a:r>
              <a:rPr lang="en-US" sz="2400" dirty="0" smtClean="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menerangkan</a:t>
            </a:r>
            <a:r>
              <a:rPr lang="en-US" sz="2400" dirty="0" smtClean="0"/>
              <a:t> </a:t>
            </a:r>
            <a:r>
              <a:rPr lang="en-US" sz="2400" dirty="0" err="1" smtClean="0"/>
              <a:t>bagian-bagian</a:t>
            </a:r>
            <a:r>
              <a:rPr lang="en-US" sz="2400" dirty="0" smtClean="0"/>
              <a:t> model </a:t>
            </a:r>
            <a:r>
              <a:rPr lang="en-US" sz="2400" dirty="0" err="1" smtClean="0"/>
              <a:t>dengan</a:t>
            </a:r>
            <a:r>
              <a:rPr lang="en-US" sz="2400" dirty="0" smtClean="0"/>
              <a:t> UML, </a:t>
            </a:r>
            <a:r>
              <a:rPr lang="en-US" sz="2400" dirty="0" err="1" smtClean="0"/>
              <a:t>dinyatakan</a:t>
            </a:r>
            <a:r>
              <a:rPr lang="en-US" sz="2400" dirty="0" smtClean="0"/>
              <a:t> </a:t>
            </a:r>
            <a:r>
              <a:rPr lang="en-US" sz="2400" dirty="0" err="1" smtClean="0"/>
              <a:t>dengan</a:t>
            </a:r>
            <a:r>
              <a:rPr lang="en-US" sz="2400" dirty="0" smtClean="0"/>
              <a:t> </a:t>
            </a:r>
            <a:r>
              <a:rPr lang="en-US" sz="2400" b="1" dirty="0" smtClean="0"/>
              <a:t>note. </a:t>
            </a:r>
            <a:r>
              <a:rPr lang="en-US" sz="2400" dirty="0" smtClean="0"/>
              <a:t>(</a:t>
            </a:r>
            <a:r>
              <a:rPr lang="en-US" sz="2400" b="1" dirty="0" smtClean="0"/>
              <a:t>Note </a:t>
            </a:r>
            <a:r>
              <a:rPr lang="en-US" sz="2400" dirty="0" smtClean="0"/>
              <a:t>: symbol </a:t>
            </a:r>
            <a:r>
              <a:rPr lang="en-US" sz="2400" dirty="0" err="1" smtClean="0"/>
              <a:t>untuk</a:t>
            </a:r>
            <a:r>
              <a:rPr lang="en-US" sz="2400" dirty="0" smtClean="0"/>
              <a:t> </a:t>
            </a:r>
            <a:r>
              <a:rPr lang="en-US" sz="2400" dirty="0" err="1" smtClean="0"/>
              <a:t>menyatakan</a:t>
            </a:r>
            <a:r>
              <a:rPr lang="en-US" sz="2400" dirty="0" smtClean="0"/>
              <a:t> </a:t>
            </a:r>
            <a:r>
              <a:rPr lang="en-US" sz="2400" dirty="0" err="1" smtClean="0"/>
              <a:t>kendala</a:t>
            </a:r>
            <a:r>
              <a:rPr lang="en-US" sz="2400" dirty="0" smtClean="0"/>
              <a:t> </a:t>
            </a:r>
            <a:r>
              <a:rPr lang="en-US" sz="2400" dirty="0" err="1" smtClean="0"/>
              <a:t>atau</a:t>
            </a:r>
            <a:r>
              <a:rPr lang="en-US" sz="2400" dirty="0" smtClean="0"/>
              <a:t> </a:t>
            </a:r>
            <a:r>
              <a:rPr lang="en-US" sz="2400" dirty="0" err="1" smtClean="0"/>
              <a:t>komentar</a:t>
            </a:r>
            <a:r>
              <a:rPr lang="en-US" sz="2400" dirty="0" smtClean="0"/>
              <a:t> </a:t>
            </a:r>
            <a:r>
              <a:rPr lang="en-US" sz="2400" dirty="0" err="1" smtClean="0"/>
              <a:t>pada</a:t>
            </a:r>
            <a:r>
              <a:rPr lang="en-US" sz="2400" dirty="0" smtClean="0"/>
              <a:t> </a:t>
            </a:r>
            <a:r>
              <a:rPr lang="en-US" sz="2400" dirty="0" err="1" smtClean="0"/>
              <a:t>elemen</a:t>
            </a:r>
            <a:r>
              <a:rPr lang="en-US" sz="2400" dirty="0" smtClean="0"/>
              <a:t> </a:t>
            </a:r>
            <a:r>
              <a:rPr lang="en-US" sz="2400" dirty="0" err="1" smtClean="0"/>
              <a:t>atau</a:t>
            </a:r>
            <a:r>
              <a:rPr lang="en-US" sz="2400" dirty="0" smtClean="0"/>
              <a:t> </a:t>
            </a:r>
            <a:r>
              <a:rPr lang="en-US" sz="2400" dirty="0" err="1" smtClean="0"/>
              <a:t>koleksi</a:t>
            </a:r>
            <a:r>
              <a:rPr lang="en-US" sz="2400" dirty="0" smtClean="0"/>
              <a:t> </a:t>
            </a:r>
            <a:r>
              <a:rPr lang="en-US" sz="2400" dirty="0" err="1" smtClean="0"/>
              <a:t>elemen</a:t>
            </a:r>
            <a:r>
              <a:rPr lang="en-US" sz="2400" dirty="0" smtClean="0"/>
              <a:t>)</a:t>
            </a:r>
          </a:p>
          <a:p>
            <a:endParaRPr lang="en-US" dirty="0" smtClean="0"/>
          </a:p>
          <a:p>
            <a:endParaRPr lang="en-US" dirty="0"/>
          </a:p>
        </p:txBody>
      </p:sp>
      <p:sp>
        <p:nvSpPr>
          <p:cNvPr id="4" name="Title 2"/>
          <p:cNvSpPr>
            <a:spLocks noGrp="1"/>
          </p:cNvSpPr>
          <p:nvPr>
            <p:ph type="title"/>
          </p:nvPr>
        </p:nvSpPr>
        <p:spPr/>
        <p:txBody>
          <a:bodyPr/>
          <a:lstStyle/>
          <a:p>
            <a:r>
              <a:rPr lang="en-US" dirty="0" err="1" smtClean="0"/>
              <a:t>Jenis-jenis</a:t>
            </a:r>
            <a:r>
              <a:rPr lang="en-US" dirty="0" smtClean="0"/>
              <a:t> </a:t>
            </a:r>
            <a:r>
              <a:rPr lang="en-US" i="1" dirty="0" smtClean="0"/>
              <a:t>Things</a:t>
            </a:r>
            <a:endParaRPr lang="en-US"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i="1" dirty="0" smtClean="0"/>
              <a:t>Dependency </a:t>
            </a:r>
            <a:r>
              <a:rPr lang="en-US" dirty="0" smtClean="0"/>
              <a:t>: </a:t>
            </a:r>
            <a:r>
              <a:rPr lang="en-US" dirty="0" err="1" smtClean="0"/>
              <a:t>merupakan</a:t>
            </a:r>
            <a:r>
              <a:rPr lang="en-US" dirty="0" smtClean="0"/>
              <a:t> </a:t>
            </a:r>
            <a:r>
              <a:rPr lang="en-US" dirty="0" err="1" smtClean="0"/>
              <a:t>hubungan</a:t>
            </a:r>
            <a:r>
              <a:rPr lang="en-US" dirty="0" smtClean="0"/>
              <a:t> semantic </a:t>
            </a:r>
            <a:r>
              <a:rPr lang="en-US" dirty="0" err="1" smtClean="0"/>
              <a:t>antara</a:t>
            </a:r>
            <a:r>
              <a:rPr lang="en-US" dirty="0" smtClean="0"/>
              <a:t> </a:t>
            </a:r>
            <a:r>
              <a:rPr lang="en-US" dirty="0" err="1" smtClean="0"/>
              <a:t>dua</a:t>
            </a:r>
            <a:r>
              <a:rPr lang="en-US" dirty="0" smtClean="0"/>
              <a:t> things </a:t>
            </a:r>
            <a:r>
              <a:rPr lang="en-US" dirty="0" err="1" smtClean="0"/>
              <a:t>sedemikian</a:t>
            </a:r>
            <a:r>
              <a:rPr lang="en-US" dirty="0" smtClean="0"/>
              <a:t> </a:t>
            </a:r>
            <a:r>
              <a:rPr lang="en-US" dirty="0" err="1" smtClean="0"/>
              <a:t>sehingga</a:t>
            </a:r>
            <a:r>
              <a:rPr lang="en-US" dirty="0" smtClean="0"/>
              <a:t> </a:t>
            </a:r>
            <a:r>
              <a:rPr lang="en-US" dirty="0" err="1" smtClean="0"/>
              <a:t>perubahan</a:t>
            </a:r>
            <a:r>
              <a:rPr lang="en-US" dirty="0" smtClean="0"/>
              <a:t> </a:t>
            </a:r>
            <a:r>
              <a:rPr lang="en-US" dirty="0" err="1" smtClean="0"/>
              <a:t>pada</a:t>
            </a:r>
            <a:r>
              <a:rPr lang="en-US" dirty="0" smtClean="0"/>
              <a:t> </a:t>
            </a:r>
            <a:r>
              <a:rPr lang="en-US" dirty="0" err="1" smtClean="0"/>
              <a:t>satu</a:t>
            </a:r>
            <a:r>
              <a:rPr lang="en-US" dirty="0" smtClean="0"/>
              <a:t> thing </a:t>
            </a:r>
            <a:r>
              <a:rPr lang="en-US" dirty="0" err="1" smtClean="0"/>
              <a:t>mengakibatkan</a:t>
            </a:r>
            <a:r>
              <a:rPr lang="en-US" dirty="0" smtClean="0"/>
              <a:t> </a:t>
            </a:r>
            <a:r>
              <a:rPr lang="en-US" dirty="0" err="1" smtClean="0"/>
              <a:t>perbedaan</a:t>
            </a:r>
            <a:r>
              <a:rPr lang="en-US" dirty="0" smtClean="0"/>
              <a:t> semantic </a:t>
            </a:r>
            <a:r>
              <a:rPr lang="en-US" dirty="0" err="1" smtClean="0"/>
              <a:t>pada</a:t>
            </a:r>
            <a:r>
              <a:rPr lang="en-US" dirty="0" smtClean="0"/>
              <a:t> thing </a:t>
            </a:r>
            <a:r>
              <a:rPr lang="en-US" dirty="0" err="1" smtClean="0"/>
              <a:t>lainnya</a:t>
            </a:r>
            <a:r>
              <a:rPr lang="en-US" dirty="0" smtClean="0"/>
              <a:t>.</a:t>
            </a:r>
          </a:p>
          <a:p>
            <a:pPr lvl="0" algn="just"/>
            <a:r>
              <a:rPr lang="en-US" i="1" dirty="0" smtClean="0"/>
              <a:t>Association</a:t>
            </a:r>
            <a:r>
              <a:rPr lang="en-US" dirty="0" smtClean="0"/>
              <a:t> : </a:t>
            </a:r>
            <a:r>
              <a:rPr lang="en-US" dirty="0" err="1" smtClean="0"/>
              <a:t>merupakan</a:t>
            </a:r>
            <a:r>
              <a:rPr lang="en-US" dirty="0" smtClean="0"/>
              <a:t> </a:t>
            </a:r>
            <a:r>
              <a:rPr lang="en-US" dirty="0" err="1" smtClean="0"/>
              <a:t>hubungan</a:t>
            </a:r>
            <a:r>
              <a:rPr lang="en-US" dirty="0" smtClean="0"/>
              <a:t> structural yang </a:t>
            </a:r>
            <a:r>
              <a:rPr lang="en-US" dirty="0" err="1" smtClean="0"/>
              <a:t>menggambarkan</a:t>
            </a:r>
            <a:r>
              <a:rPr lang="en-US" dirty="0" smtClean="0"/>
              <a:t> </a:t>
            </a:r>
            <a:r>
              <a:rPr lang="en-US" dirty="0" err="1" smtClean="0"/>
              <a:t>himpunan</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objek</a:t>
            </a:r>
            <a:r>
              <a:rPr lang="en-US" dirty="0" smtClean="0"/>
              <a:t>; </a:t>
            </a:r>
            <a:r>
              <a:rPr lang="en-US" dirty="0" err="1" smtClean="0"/>
              <a:t>agregasi</a:t>
            </a:r>
            <a:r>
              <a:rPr lang="en-US" dirty="0" smtClean="0"/>
              <a:t> </a:t>
            </a:r>
            <a:r>
              <a:rPr lang="en-US" dirty="0" err="1" smtClean="0"/>
              <a:t>adalah</a:t>
            </a:r>
            <a:r>
              <a:rPr lang="en-US" dirty="0" smtClean="0"/>
              <a:t> </a:t>
            </a:r>
            <a:r>
              <a:rPr lang="en-US" dirty="0" err="1" smtClean="0"/>
              <a:t>jenis</a:t>
            </a:r>
            <a:r>
              <a:rPr lang="en-US" dirty="0" smtClean="0"/>
              <a:t> </a:t>
            </a:r>
            <a:r>
              <a:rPr lang="en-US" dirty="0" err="1" smtClean="0"/>
              <a:t>khusus</a:t>
            </a:r>
            <a:r>
              <a:rPr lang="en-US" dirty="0" smtClean="0"/>
              <a:t> </a:t>
            </a:r>
            <a:r>
              <a:rPr lang="en-US" dirty="0" err="1" smtClean="0"/>
              <a:t>dari</a:t>
            </a:r>
            <a:r>
              <a:rPr lang="en-US" dirty="0" smtClean="0"/>
              <a:t> </a:t>
            </a:r>
            <a:r>
              <a:rPr lang="en-US" dirty="0" err="1" smtClean="0"/>
              <a:t>asosiasi</a:t>
            </a:r>
            <a:r>
              <a:rPr lang="en-US" dirty="0" smtClean="0"/>
              <a:t> (</a:t>
            </a:r>
            <a:r>
              <a:rPr lang="en-US" dirty="0" err="1" smtClean="0"/>
              <a:t>menyatakan</a:t>
            </a:r>
            <a:r>
              <a:rPr lang="en-US" dirty="0" smtClean="0"/>
              <a:t> whole-part)</a:t>
            </a:r>
          </a:p>
          <a:p>
            <a:pPr lvl="0" algn="just"/>
            <a:r>
              <a:rPr lang="en-US" dirty="0" smtClean="0"/>
              <a:t>Generalization  : </a:t>
            </a:r>
            <a:r>
              <a:rPr lang="en-US" dirty="0" err="1" smtClean="0"/>
              <a:t>hubungan</a:t>
            </a:r>
            <a:r>
              <a:rPr lang="en-US" dirty="0" smtClean="0"/>
              <a:t> yang </a:t>
            </a:r>
            <a:r>
              <a:rPr lang="en-US" dirty="0" err="1" smtClean="0"/>
              <a:t>menyatakan</a:t>
            </a:r>
            <a:r>
              <a:rPr lang="en-US" dirty="0" smtClean="0"/>
              <a:t> </a:t>
            </a:r>
            <a:r>
              <a:rPr lang="en-US" dirty="0" err="1" smtClean="0"/>
              <a:t>bahwa</a:t>
            </a:r>
            <a:r>
              <a:rPr lang="en-US" dirty="0" smtClean="0"/>
              <a:t> </a:t>
            </a:r>
            <a:r>
              <a:rPr lang="en-US" dirty="0" err="1" smtClean="0"/>
              <a:t>elemen</a:t>
            </a:r>
            <a:r>
              <a:rPr lang="en-US" dirty="0" smtClean="0"/>
              <a:t> special (</a:t>
            </a:r>
            <a:r>
              <a:rPr lang="en-US" dirty="0" err="1" smtClean="0"/>
              <a:t>anak</a:t>
            </a:r>
            <a:r>
              <a:rPr lang="en-US" dirty="0" smtClean="0"/>
              <a:t>) </a:t>
            </a:r>
            <a:r>
              <a:rPr lang="en-US" dirty="0" err="1" smtClean="0"/>
              <a:t>dapat</a:t>
            </a:r>
            <a:r>
              <a:rPr lang="en-US" dirty="0" smtClean="0"/>
              <a:t> </a:t>
            </a:r>
            <a:r>
              <a:rPr lang="en-US" dirty="0" err="1" smtClean="0"/>
              <a:t>digantikan</a:t>
            </a:r>
            <a:r>
              <a:rPr lang="en-US" dirty="0" smtClean="0"/>
              <a:t> </a:t>
            </a:r>
            <a:r>
              <a:rPr lang="en-US" dirty="0" err="1" smtClean="0"/>
              <a:t>oleh</a:t>
            </a:r>
            <a:r>
              <a:rPr lang="en-US" dirty="0" smtClean="0"/>
              <a:t> </a:t>
            </a:r>
            <a:r>
              <a:rPr lang="en-US" dirty="0" err="1" smtClean="0"/>
              <a:t>objek</a:t>
            </a:r>
            <a:r>
              <a:rPr lang="en-US" dirty="0" smtClean="0"/>
              <a:t> general (</a:t>
            </a:r>
            <a:r>
              <a:rPr lang="en-US" dirty="0" err="1" smtClean="0"/>
              <a:t>orangtua</a:t>
            </a:r>
            <a:r>
              <a:rPr lang="en-US" dirty="0" smtClean="0"/>
              <a:t>)</a:t>
            </a:r>
          </a:p>
          <a:p>
            <a:pPr lvl="0" algn="just"/>
            <a:r>
              <a:rPr lang="en-US" i="1" dirty="0" smtClean="0"/>
              <a:t>Realization</a:t>
            </a:r>
            <a:r>
              <a:rPr lang="en-US" dirty="0" smtClean="0"/>
              <a:t> : </a:t>
            </a:r>
            <a:r>
              <a:rPr lang="en-US" dirty="0" err="1" smtClean="0"/>
              <a:t>merupakan</a:t>
            </a:r>
            <a:r>
              <a:rPr lang="en-US" dirty="0" smtClean="0"/>
              <a:t> </a:t>
            </a:r>
            <a:r>
              <a:rPr lang="en-US" dirty="0" err="1" smtClean="0"/>
              <a:t>hubungan</a:t>
            </a:r>
            <a:r>
              <a:rPr lang="en-US" dirty="0" smtClean="0"/>
              <a:t> semantic </a:t>
            </a:r>
            <a:r>
              <a:rPr lang="en-US" dirty="0" err="1" smtClean="0"/>
              <a:t>antar</a:t>
            </a:r>
            <a:r>
              <a:rPr lang="en-US" dirty="0" smtClean="0"/>
              <a:t> classifiers </a:t>
            </a:r>
            <a:r>
              <a:rPr lang="en-US" dirty="0" err="1" smtClean="0"/>
              <a:t>dimana</a:t>
            </a:r>
            <a:r>
              <a:rPr lang="en-US" dirty="0" smtClean="0"/>
              <a:t> </a:t>
            </a:r>
            <a:r>
              <a:rPr lang="en-US" dirty="0" err="1" smtClean="0"/>
              <a:t>satu</a:t>
            </a:r>
            <a:r>
              <a:rPr lang="en-US" dirty="0" smtClean="0"/>
              <a:t> classifier </a:t>
            </a:r>
            <a:r>
              <a:rPr lang="en-US" dirty="0" err="1" smtClean="0"/>
              <a:t>menentukan</a:t>
            </a:r>
            <a:r>
              <a:rPr lang="en-US" dirty="0" smtClean="0"/>
              <a:t> </a:t>
            </a:r>
            <a:r>
              <a:rPr lang="en-US" dirty="0" err="1" smtClean="0"/>
              <a:t>kontrak</a:t>
            </a:r>
            <a:r>
              <a:rPr lang="en-US" dirty="0" smtClean="0"/>
              <a:t> yang </a:t>
            </a:r>
            <a:r>
              <a:rPr lang="en-US" dirty="0" err="1" smtClean="0"/>
              <a:t>akan</a:t>
            </a:r>
            <a:r>
              <a:rPr lang="en-US" dirty="0" smtClean="0"/>
              <a:t> </a:t>
            </a:r>
            <a:r>
              <a:rPr lang="en-US" dirty="0" err="1" smtClean="0"/>
              <a:t>dilaksanakan</a:t>
            </a:r>
            <a:r>
              <a:rPr lang="en-US" dirty="0" smtClean="0"/>
              <a:t> </a:t>
            </a:r>
            <a:r>
              <a:rPr lang="en-US" dirty="0" err="1" smtClean="0"/>
              <a:t>oleh</a:t>
            </a:r>
            <a:r>
              <a:rPr lang="en-US" dirty="0" smtClean="0"/>
              <a:t> classifier </a:t>
            </a:r>
            <a:r>
              <a:rPr lang="en-US" dirty="0" err="1" smtClean="0"/>
              <a:t>lainnya</a:t>
            </a:r>
            <a:r>
              <a:rPr lang="en-US" dirty="0" smtClean="0"/>
              <a:t>.</a:t>
            </a:r>
          </a:p>
          <a:p>
            <a:endParaRPr lang="en-US" dirty="0"/>
          </a:p>
        </p:txBody>
      </p:sp>
      <p:sp>
        <p:nvSpPr>
          <p:cNvPr id="3" name="Title 2"/>
          <p:cNvSpPr>
            <a:spLocks noGrp="1"/>
          </p:cNvSpPr>
          <p:nvPr>
            <p:ph type="title"/>
          </p:nvPr>
        </p:nvSpPr>
        <p:spPr/>
        <p:txBody>
          <a:bodyPr/>
          <a:lstStyle/>
          <a:p>
            <a:r>
              <a:rPr lang="en-US" dirty="0" smtClean="0"/>
              <a:t>Relationship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b="1" dirty="0" err="1" smtClean="0"/>
              <a:t>Dimensi</a:t>
            </a:r>
            <a:r>
              <a:rPr lang="en-US" b="1" dirty="0" smtClean="0"/>
              <a:t> </a:t>
            </a:r>
            <a:r>
              <a:rPr lang="en-US" b="1" dirty="0" err="1" smtClean="0"/>
              <a:t>pertama</a:t>
            </a:r>
            <a:r>
              <a:rPr lang="en-US" dirty="0" smtClean="0"/>
              <a:t> </a:t>
            </a:r>
            <a:r>
              <a:rPr lang="en-US" dirty="0" err="1" smtClean="0"/>
              <a:t>digambarkan</a:t>
            </a:r>
            <a:r>
              <a:rPr lang="en-US" dirty="0" smtClean="0"/>
              <a:t> </a:t>
            </a:r>
            <a:r>
              <a:rPr lang="en-US" dirty="0" err="1" smtClean="0"/>
              <a:t>secara</a:t>
            </a:r>
            <a:r>
              <a:rPr lang="en-US" dirty="0" smtClean="0"/>
              <a:t> horizontal. </a:t>
            </a:r>
            <a:r>
              <a:rPr lang="en-US" dirty="0" err="1" smtClean="0"/>
              <a:t>Dimensi</a:t>
            </a:r>
            <a:r>
              <a:rPr lang="en-US" dirty="0" smtClean="0"/>
              <a:t> </a:t>
            </a:r>
            <a:r>
              <a:rPr lang="en-US" dirty="0" err="1" smtClean="0"/>
              <a:t>ini</a:t>
            </a:r>
            <a:r>
              <a:rPr lang="en-US" dirty="0" smtClean="0"/>
              <a:t> </a:t>
            </a:r>
            <a:r>
              <a:rPr lang="en-US" dirty="0" err="1" smtClean="0"/>
              <a:t>mewakili</a:t>
            </a:r>
            <a:r>
              <a:rPr lang="en-US" dirty="0" smtClean="0"/>
              <a:t> </a:t>
            </a:r>
            <a:r>
              <a:rPr lang="en-US" dirty="0" err="1" smtClean="0"/>
              <a:t>aspek-aspek</a:t>
            </a:r>
            <a:r>
              <a:rPr lang="en-US" dirty="0" smtClean="0"/>
              <a:t> </a:t>
            </a:r>
            <a:r>
              <a:rPr lang="en-US" dirty="0" err="1" smtClean="0"/>
              <a:t>dinamis</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Aspek</a:t>
            </a:r>
            <a:r>
              <a:rPr lang="en-US" dirty="0" smtClean="0"/>
              <a:t> </a:t>
            </a:r>
            <a:r>
              <a:rPr lang="en-US" dirty="0" err="1" smtClean="0"/>
              <a:t>ini</a:t>
            </a:r>
            <a:r>
              <a:rPr lang="en-US" dirty="0" smtClean="0"/>
              <a:t> </a:t>
            </a:r>
            <a:r>
              <a:rPr lang="en-US" dirty="0" err="1" smtClean="0"/>
              <a:t>dijabarkan</a:t>
            </a:r>
            <a:r>
              <a:rPr lang="en-US" dirty="0" smtClean="0"/>
              <a:t> </a:t>
            </a:r>
            <a:r>
              <a:rPr lang="en-US" dirty="0" err="1" smtClean="0"/>
              <a:t>dalam</a:t>
            </a:r>
            <a:r>
              <a:rPr lang="en-US" dirty="0" smtClean="0"/>
              <a:t> </a:t>
            </a:r>
            <a:r>
              <a:rPr lang="en-US" dirty="0" err="1" smtClean="0"/>
              <a:t>tahapan</a:t>
            </a:r>
            <a:r>
              <a:rPr lang="en-US" dirty="0" smtClean="0"/>
              <a:t> </a:t>
            </a:r>
            <a:r>
              <a:rPr lang="en-US" dirty="0" err="1" smtClean="0"/>
              <a:t>pengembangan</a:t>
            </a:r>
            <a:r>
              <a:rPr lang="en-US" dirty="0" smtClean="0"/>
              <a:t> </a:t>
            </a:r>
            <a:r>
              <a:rPr lang="en-US" dirty="0" err="1" smtClean="0"/>
              <a:t>atau</a:t>
            </a:r>
            <a:r>
              <a:rPr lang="en-US" dirty="0" smtClean="0"/>
              <a:t> </a:t>
            </a:r>
            <a:r>
              <a:rPr lang="en-US" dirty="0" err="1" smtClean="0"/>
              <a:t>fase</a:t>
            </a:r>
            <a:r>
              <a:rPr lang="en-US" dirty="0" smtClean="0"/>
              <a:t>. </a:t>
            </a:r>
            <a:r>
              <a:rPr lang="en-US" dirty="0" err="1" smtClean="0"/>
              <a:t>Setiap</a:t>
            </a:r>
            <a:r>
              <a:rPr lang="en-US" dirty="0" smtClean="0"/>
              <a:t> </a:t>
            </a:r>
            <a:r>
              <a:rPr lang="en-US" dirty="0" err="1" smtClean="0"/>
              <a:t>fase</a:t>
            </a:r>
            <a:r>
              <a:rPr lang="en-US" dirty="0" smtClean="0"/>
              <a:t> </a:t>
            </a:r>
            <a:r>
              <a:rPr lang="en-US" dirty="0" err="1" smtClean="0"/>
              <a:t>akan</a:t>
            </a:r>
            <a:r>
              <a:rPr lang="en-US" dirty="0" smtClean="0"/>
              <a:t> </a:t>
            </a:r>
            <a:r>
              <a:rPr lang="en-US" dirty="0" err="1" smtClean="0"/>
              <a:t>memiliki</a:t>
            </a:r>
            <a:r>
              <a:rPr lang="en-US" dirty="0" smtClean="0"/>
              <a:t> </a:t>
            </a:r>
            <a:r>
              <a:rPr lang="en-US" dirty="0" err="1" smtClean="0"/>
              <a:t>suatu</a:t>
            </a:r>
            <a:r>
              <a:rPr lang="en-US" dirty="0" smtClean="0"/>
              <a:t> </a:t>
            </a:r>
            <a:r>
              <a:rPr lang="en-US" i="1" dirty="0" smtClean="0"/>
              <a:t>major milestone</a:t>
            </a:r>
            <a:r>
              <a:rPr lang="en-US" dirty="0" smtClean="0"/>
              <a:t> yang </a:t>
            </a:r>
            <a:r>
              <a:rPr lang="en-US" dirty="0" err="1" smtClean="0"/>
              <a:t>menandakan</a:t>
            </a:r>
            <a:r>
              <a:rPr lang="en-US" dirty="0" smtClean="0"/>
              <a:t> </a:t>
            </a:r>
            <a:r>
              <a:rPr lang="en-US" dirty="0" err="1" smtClean="0"/>
              <a:t>akhir</a:t>
            </a:r>
            <a:r>
              <a:rPr lang="en-US" dirty="0" smtClean="0"/>
              <a:t> </a:t>
            </a:r>
            <a:r>
              <a:rPr lang="en-US" dirty="0" err="1" smtClean="0"/>
              <a:t>dari</a:t>
            </a:r>
            <a:r>
              <a:rPr lang="en-US" dirty="0" smtClean="0"/>
              <a:t> </a:t>
            </a:r>
            <a:r>
              <a:rPr lang="en-US" dirty="0" err="1" smtClean="0"/>
              <a:t>awal</a:t>
            </a:r>
            <a:r>
              <a:rPr lang="en-US" dirty="0" smtClean="0"/>
              <a:t> </a:t>
            </a:r>
            <a:r>
              <a:rPr lang="en-US" dirty="0" err="1" smtClean="0"/>
              <a:t>dari</a:t>
            </a:r>
            <a:r>
              <a:rPr lang="en-US" dirty="0" smtClean="0"/>
              <a:t> phase </a:t>
            </a:r>
            <a:r>
              <a:rPr lang="en-US" dirty="0" err="1" smtClean="0"/>
              <a:t>selanjutnya</a:t>
            </a:r>
            <a:r>
              <a:rPr lang="en-US" dirty="0" smtClean="0"/>
              <a:t>. </a:t>
            </a:r>
            <a:r>
              <a:rPr lang="en-US" dirty="0" err="1" smtClean="0"/>
              <a:t>Setiap</a:t>
            </a:r>
            <a:r>
              <a:rPr lang="en-US" dirty="0" smtClean="0"/>
              <a:t> phase </a:t>
            </a:r>
            <a:r>
              <a:rPr lang="en-US" dirty="0" err="1" smtClean="0"/>
              <a:t>dapat</a:t>
            </a:r>
            <a:r>
              <a:rPr lang="en-US" dirty="0" smtClean="0"/>
              <a:t> </a:t>
            </a:r>
            <a:r>
              <a:rPr lang="en-US" dirty="0" err="1" smtClean="0"/>
              <a:t>berdiri</a:t>
            </a:r>
            <a:r>
              <a:rPr lang="en-US" dirty="0" smtClean="0"/>
              <a:t> </a:t>
            </a:r>
            <a:r>
              <a:rPr lang="en-US" dirty="0" err="1" smtClean="0"/>
              <a:t>dari</a:t>
            </a:r>
            <a:r>
              <a:rPr lang="en-US" dirty="0" smtClean="0"/>
              <a:t> </a:t>
            </a:r>
            <a:r>
              <a:rPr lang="en-US" dirty="0" err="1" smtClean="0"/>
              <a:t>satu</a:t>
            </a:r>
            <a:r>
              <a:rPr lang="en-US" dirty="0" smtClean="0"/>
              <a:t> </a:t>
            </a:r>
            <a:r>
              <a:rPr lang="en-US" dirty="0" err="1" smtClean="0"/>
              <a:t>beberapa</a:t>
            </a:r>
            <a:r>
              <a:rPr lang="en-US" dirty="0" smtClean="0"/>
              <a:t> </a:t>
            </a:r>
            <a:r>
              <a:rPr lang="en-US" dirty="0" err="1" smtClean="0"/>
              <a:t>iterasi</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terdiri</a:t>
            </a:r>
            <a:r>
              <a:rPr lang="en-US" dirty="0" smtClean="0"/>
              <a:t> </a:t>
            </a:r>
            <a:r>
              <a:rPr lang="en-US" dirty="0" err="1" smtClean="0"/>
              <a:t>atas</a:t>
            </a:r>
            <a:r>
              <a:rPr lang="en-US" dirty="0" smtClean="0"/>
              <a:t> </a:t>
            </a:r>
            <a:r>
              <a:rPr lang="en-US" i="1" dirty="0" smtClean="0"/>
              <a:t>Inception</a:t>
            </a:r>
            <a:r>
              <a:rPr lang="en-US" dirty="0" smtClean="0"/>
              <a:t>, </a:t>
            </a:r>
            <a:r>
              <a:rPr lang="en-US" i="1" dirty="0" smtClean="0"/>
              <a:t>Elaboration</a:t>
            </a:r>
            <a:r>
              <a:rPr lang="en-US" dirty="0" smtClean="0"/>
              <a:t>, </a:t>
            </a:r>
            <a:r>
              <a:rPr lang="en-US" i="1" dirty="0" smtClean="0"/>
              <a:t>Construction</a:t>
            </a:r>
            <a:r>
              <a:rPr lang="en-US" dirty="0" smtClean="0"/>
              <a:t>, </a:t>
            </a:r>
            <a:r>
              <a:rPr lang="en-US" dirty="0" err="1" smtClean="0"/>
              <a:t>dan</a:t>
            </a:r>
            <a:r>
              <a:rPr lang="en-US" dirty="0" smtClean="0"/>
              <a:t> </a:t>
            </a:r>
            <a:r>
              <a:rPr lang="en-US" i="1" dirty="0" smtClean="0"/>
              <a:t>Transition</a:t>
            </a:r>
            <a:r>
              <a:rPr lang="en-US" dirty="0" smtClean="0"/>
              <a:t>. </a:t>
            </a:r>
          </a:p>
          <a:p>
            <a:pPr lvl="0" algn="just"/>
            <a:r>
              <a:rPr lang="en-US" b="1" dirty="0" err="1" smtClean="0"/>
              <a:t>Dimensi</a:t>
            </a:r>
            <a:r>
              <a:rPr lang="en-US" b="1" dirty="0" smtClean="0"/>
              <a:t> </a:t>
            </a:r>
            <a:r>
              <a:rPr lang="en-US" b="1" dirty="0" err="1" smtClean="0"/>
              <a:t>kedua</a:t>
            </a:r>
            <a:r>
              <a:rPr lang="en-US" dirty="0" smtClean="0"/>
              <a:t> </a:t>
            </a:r>
            <a:r>
              <a:rPr lang="en-US" dirty="0" err="1" smtClean="0"/>
              <a:t>digambarkan</a:t>
            </a:r>
            <a:r>
              <a:rPr lang="en-US" dirty="0" smtClean="0"/>
              <a:t> </a:t>
            </a:r>
            <a:r>
              <a:rPr lang="en-US" dirty="0" err="1" smtClean="0"/>
              <a:t>secara</a:t>
            </a:r>
            <a:r>
              <a:rPr lang="en-US" dirty="0" smtClean="0"/>
              <a:t> </a:t>
            </a:r>
            <a:r>
              <a:rPr lang="en-US" dirty="0" err="1" smtClean="0"/>
              <a:t>vertikal</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mewakili</a:t>
            </a:r>
            <a:r>
              <a:rPr lang="en-US" dirty="0" smtClean="0"/>
              <a:t> </a:t>
            </a:r>
            <a:r>
              <a:rPr lang="en-US" dirty="0" err="1" smtClean="0"/>
              <a:t>aspek-aspek</a:t>
            </a:r>
            <a:r>
              <a:rPr lang="en-US" dirty="0" smtClean="0"/>
              <a:t> </a:t>
            </a:r>
            <a:r>
              <a:rPr lang="en-US" dirty="0" err="1" smtClean="0"/>
              <a:t>statis</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yang </a:t>
            </a:r>
            <a:r>
              <a:rPr lang="en-US" dirty="0" err="1" smtClean="0"/>
              <a:t>dikelompokkan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beberapa</a:t>
            </a:r>
            <a:r>
              <a:rPr lang="en-US" dirty="0" smtClean="0"/>
              <a:t> </a:t>
            </a:r>
            <a:r>
              <a:rPr lang="en-US" dirty="0" err="1" smtClean="0"/>
              <a:t>disiplin</a:t>
            </a:r>
            <a:r>
              <a:rPr lang="en-US" dirty="0" smtClean="0"/>
              <a:t>. </a:t>
            </a:r>
            <a:r>
              <a:rPr lang="en-US" dirty="0" err="1" smtClean="0"/>
              <a:t>Proses</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yang </a:t>
            </a:r>
            <a:r>
              <a:rPr lang="en-US" dirty="0" err="1" smtClean="0"/>
              <a:t>dijelaskan</a:t>
            </a:r>
            <a:r>
              <a:rPr lang="en-US" dirty="0" smtClean="0"/>
              <a:t> </a:t>
            </a:r>
            <a:r>
              <a:rPr lang="en-US" dirty="0" err="1" smtClean="0"/>
              <a:t>kedalam</a:t>
            </a:r>
            <a:r>
              <a:rPr lang="en-US" dirty="0" smtClean="0"/>
              <a:t> </a:t>
            </a:r>
            <a:r>
              <a:rPr lang="en-US" dirty="0" err="1" smtClean="0"/>
              <a:t>beberapa</a:t>
            </a:r>
            <a:r>
              <a:rPr lang="en-US" dirty="0" smtClean="0"/>
              <a:t> </a:t>
            </a:r>
            <a:r>
              <a:rPr lang="en-US" dirty="0" err="1" smtClean="0"/>
              <a:t>disiplin</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empat</a:t>
            </a:r>
            <a:r>
              <a:rPr lang="en-US" dirty="0" smtClean="0"/>
              <a:t> </a:t>
            </a:r>
            <a:r>
              <a:rPr lang="en-US" dirty="0" err="1" smtClean="0"/>
              <a:t>elemen</a:t>
            </a:r>
            <a:r>
              <a:rPr lang="en-US" dirty="0" smtClean="0"/>
              <a:t> </a:t>
            </a:r>
            <a:r>
              <a:rPr lang="en-US" dirty="0" err="1" smtClean="0"/>
              <a:t>penting</a:t>
            </a:r>
            <a:r>
              <a:rPr lang="en-US" dirty="0" smtClean="0"/>
              <a:t>, </a:t>
            </a:r>
            <a:r>
              <a:rPr lang="en-US" dirty="0" err="1" smtClean="0"/>
              <a:t>yakni</a:t>
            </a:r>
            <a:r>
              <a:rPr lang="en-US" dirty="0" smtClean="0"/>
              <a:t> </a:t>
            </a:r>
            <a:r>
              <a:rPr lang="en-US" i="1" dirty="0" smtClean="0"/>
              <a:t>who is doing</a:t>
            </a:r>
            <a:r>
              <a:rPr lang="en-US" dirty="0" smtClean="0"/>
              <a:t>, </a:t>
            </a:r>
            <a:r>
              <a:rPr lang="en-US" i="1" dirty="0" smtClean="0"/>
              <a:t>what</a:t>
            </a:r>
            <a:r>
              <a:rPr lang="en-US" dirty="0" smtClean="0"/>
              <a:t>, </a:t>
            </a:r>
            <a:r>
              <a:rPr lang="en-US" i="1" dirty="0" smtClean="0"/>
              <a:t>how</a:t>
            </a:r>
            <a:r>
              <a:rPr lang="en-US" dirty="0" smtClean="0"/>
              <a:t> </a:t>
            </a:r>
            <a:r>
              <a:rPr lang="en-US" dirty="0" err="1" smtClean="0"/>
              <a:t>dan</a:t>
            </a:r>
            <a:r>
              <a:rPr lang="en-US" dirty="0" smtClean="0"/>
              <a:t> </a:t>
            </a:r>
            <a:r>
              <a:rPr lang="en-US" i="1" dirty="0" smtClean="0"/>
              <a:t>when</a:t>
            </a:r>
            <a:r>
              <a:rPr lang="en-US" dirty="0" smtClean="0"/>
              <a:t>. </a:t>
            </a:r>
            <a:r>
              <a:rPr lang="en-US" dirty="0" err="1" smtClean="0"/>
              <a:t>Dimensi</a:t>
            </a:r>
            <a:r>
              <a:rPr lang="en-US" dirty="0" smtClean="0"/>
              <a:t> </a:t>
            </a:r>
            <a:r>
              <a:rPr lang="en-US" dirty="0" err="1" smtClean="0"/>
              <a:t>ini</a:t>
            </a:r>
            <a:r>
              <a:rPr lang="en-US" dirty="0" smtClean="0"/>
              <a:t> </a:t>
            </a:r>
            <a:r>
              <a:rPr lang="en-US" dirty="0" err="1" smtClean="0"/>
              <a:t>terdiri</a:t>
            </a:r>
            <a:r>
              <a:rPr lang="en-US" dirty="0" smtClean="0"/>
              <a:t> </a:t>
            </a:r>
            <a:r>
              <a:rPr lang="en-US" dirty="0" err="1" smtClean="0"/>
              <a:t>atas</a:t>
            </a:r>
            <a:r>
              <a:rPr lang="en-US" dirty="0" smtClean="0"/>
              <a:t> </a:t>
            </a:r>
          </a:p>
          <a:p>
            <a:endParaRPr lang="en-US" dirty="0"/>
          </a:p>
        </p:txBody>
      </p:sp>
      <p:sp>
        <p:nvSpPr>
          <p:cNvPr id="3" name="Title 2"/>
          <p:cNvSpPr>
            <a:spLocks noGrp="1"/>
          </p:cNvSpPr>
          <p:nvPr>
            <p:ph type="title"/>
          </p:nvPr>
        </p:nvSpPr>
        <p:spPr/>
        <p:txBody>
          <a:bodyPr/>
          <a:lstStyle/>
          <a:p>
            <a:r>
              <a:rPr lang="en-US" dirty="0" err="1" smtClean="0"/>
              <a:t>Dimensi</a:t>
            </a:r>
            <a:r>
              <a:rPr lang="en-US" dirty="0" smtClean="0"/>
              <a:t> </a:t>
            </a:r>
            <a:r>
              <a:rPr lang="en-US" dirty="0" smtClean="0"/>
              <a:t>UP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smtClean="0"/>
              <a:t>Improve productivity </a:t>
            </a:r>
            <a:endParaRPr lang="en-US" dirty="0" smtClean="0"/>
          </a:p>
          <a:p>
            <a:pPr algn="just">
              <a:buNone/>
            </a:pPr>
            <a:r>
              <a:rPr lang="en-US" dirty="0" smtClean="0"/>
              <a:t>	Standard </a:t>
            </a:r>
            <a:r>
              <a:rPr lang="en-US" dirty="0" err="1" smtClean="0"/>
              <a:t>ini</a:t>
            </a:r>
            <a:r>
              <a:rPr lang="en-US" dirty="0" smtClean="0"/>
              <a:t> </a:t>
            </a:r>
            <a:r>
              <a:rPr lang="en-US" dirty="0" err="1" smtClean="0"/>
              <a:t>dapat</a:t>
            </a:r>
            <a:r>
              <a:rPr lang="en-US" dirty="0" smtClean="0"/>
              <a:t> </a:t>
            </a:r>
            <a:r>
              <a:rPr lang="en-US" dirty="0" err="1" smtClean="0"/>
              <a:t>memanfaatkan</a:t>
            </a:r>
            <a:r>
              <a:rPr lang="en-US" dirty="0" smtClean="0"/>
              <a:t> </a:t>
            </a:r>
            <a:r>
              <a:rPr lang="en-US" dirty="0" err="1" smtClean="0"/>
              <a:t>kembali</a:t>
            </a:r>
            <a:r>
              <a:rPr lang="en-US" dirty="0" smtClean="0"/>
              <a:t> </a:t>
            </a:r>
            <a:r>
              <a:rPr lang="en-US" dirty="0" err="1" smtClean="0"/>
              <a:t>komponen-komponen</a:t>
            </a:r>
            <a:r>
              <a:rPr lang="en-US" dirty="0" smtClean="0"/>
              <a:t> yang </a:t>
            </a:r>
            <a:r>
              <a:rPr lang="en-US" dirty="0" err="1" smtClean="0"/>
              <a:t>telah</a:t>
            </a:r>
            <a:r>
              <a:rPr lang="en-US" dirty="0" smtClean="0"/>
              <a:t> </a:t>
            </a:r>
            <a:r>
              <a:rPr lang="en-US" dirty="0" err="1" smtClean="0"/>
              <a:t>tersedia</a:t>
            </a:r>
            <a:r>
              <a:rPr lang="en-US" dirty="0" smtClean="0"/>
              <a:t>/</a:t>
            </a:r>
            <a:r>
              <a:rPr lang="en-US" dirty="0" err="1" smtClean="0"/>
              <a:t>dibuat</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meningkatkan</a:t>
            </a:r>
            <a:r>
              <a:rPr lang="en-US" dirty="0" smtClean="0"/>
              <a:t> </a:t>
            </a:r>
            <a:r>
              <a:rPr lang="en-US" dirty="0" err="1" smtClean="0"/>
              <a:t>produktifitas</a:t>
            </a:r>
            <a:r>
              <a:rPr lang="en-US" dirty="0" smtClean="0"/>
              <a:t>  </a:t>
            </a:r>
          </a:p>
          <a:p>
            <a:r>
              <a:rPr lang="en-US" i="1" dirty="0" smtClean="0"/>
              <a:t>Deliver high quality system </a:t>
            </a:r>
            <a:endParaRPr lang="en-US" dirty="0" smtClean="0"/>
          </a:p>
          <a:p>
            <a:pPr algn="just">
              <a:buNone/>
            </a:pPr>
            <a:r>
              <a:rPr lang="en-US" dirty="0" smtClean="0"/>
              <a:t>	</a:t>
            </a:r>
            <a:r>
              <a:rPr lang="en-US" dirty="0" err="1" smtClean="0"/>
              <a:t>Kualitas</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dapat</a:t>
            </a:r>
            <a:r>
              <a:rPr lang="en-US" dirty="0" smtClean="0"/>
              <a:t> </a:t>
            </a:r>
            <a:r>
              <a:rPr lang="en-US" dirty="0" err="1" smtClean="0"/>
              <a:t>ditingkatkan</a:t>
            </a:r>
            <a:r>
              <a:rPr lang="en-US" dirty="0" smtClean="0"/>
              <a:t> </a:t>
            </a:r>
            <a:r>
              <a:rPr lang="en-US" dirty="0" err="1" smtClean="0"/>
              <a:t>sebagai</a:t>
            </a:r>
            <a:r>
              <a:rPr lang="en-US" dirty="0" smtClean="0"/>
              <a:t> </a:t>
            </a:r>
            <a:r>
              <a:rPr lang="en-US" dirty="0" err="1" smtClean="0"/>
              <a:t>sistem</a:t>
            </a:r>
            <a:r>
              <a:rPr lang="en-US" dirty="0" smtClean="0"/>
              <a:t> yang </a:t>
            </a:r>
            <a:r>
              <a:rPr lang="en-US" dirty="0" err="1" smtClean="0"/>
              <a:t>dibuat</a:t>
            </a:r>
            <a:r>
              <a:rPr lang="en-US" dirty="0" smtClean="0"/>
              <a:t> </a:t>
            </a:r>
            <a:r>
              <a:rPr lang="en-US" dirty="0" err="1" smtClean="0"/>
              <a:t>pada</a:t>
            </a:r>
            <a:r>
              <a:rPr lang="en-US" dirty="0" smtClean="0"/>
              <a:t> </a:t>
            </a:r>
            <a:r>
              <a:rPr lang="en-US" dirty="0" err="1" smtClean="0"/>
              <a:t>komponen­komponen</a:t>
            </a:r>
            <a:r>
              <a:rPr lang="en-US" dirty="0" smtClean="0"/>
              <a:t> yang </a:t>
            </a:r>
            <a:r>
              <a:rPr lang="en-US" dirty="0" err="1" smtClean="0"/>
              <a:t>telah</a:t>
            </a:r>
            <a:r>
              <a:rPr lang="en-US" dirty="0" smtClean="0"/>
              <a:t> </a:t>
            </a:r>
            <a:r>
              <a:rPr lang="en-US" dirty="0" err="1" smtClean="0"/>
              <a:t>teruji</a:t>
            </a:r>
            <a:r>
              <a:rPr lang="en-US" dirty="0" smtClean="0"/>
              <a:t> (</a:t>
            </a:r>
            <a:r>
              <a:rPr lang="en-US" i="1" dirty="0" smtClean="0"/>
              <a:t>well-tested</a:t>
            </a:r>
            <a:r>
              <a:rPr lang="en-US" dirty="0" smtClean="0"/>
              <a:t> </a:t>
            </a:r>
            <a:r>
              <a:rPr lang="en-US" dirty="0" err="1" smtClean="0"/>
              <a:t>dan</a:t>
            </a:r>
            <a:r>
              <a:rPr lang="en-US" dirty="0" smtClean="0"/>
              <a:t> </a:t>
            </a:r>
            <a:r>
              <a:rPr lang="en-US" i="1" dirty="0" smtClean="0"/>
              <a:t>well-proven</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mempercepat</a:t>
            </a:r>
            <a:r>
              <a:rPr lang="en-US" dirty="0" smtClean="0"/>
              <a:t> </a:t>
            </a:r>
            <a:r>
              <a:rPr lang="en-US" i="1" dirty="0" smtClean="0"/>
              <a:t>delivery </a:t>
            </a:r>
            <a:r>
              <a:rPr lang="en-US" dirty="0" err="1" smtClean="0"/>
              <a:t>sistem</a:t>
            </a:r>
            <a:r>
              <a:rPr lang="en-US" dirty="0" smtClean="0"/>
              <a:t> </a:t>
            </a:r>
            <a:r>
              <a:rPr lang="en-US" dirty="0" err="1" smtClean="0"/>
              <a:t>informasi</a:t>
            </a:r>
            <a:r>
              <a:rPr lang="en-US" dirty="0" smtClean="0"/>
              <a:t> yang </a:t>
            </a:r>
            <a:r>
              <a:rPr lang="en-US" dirty="0" err="1" smtClean="0"/>
              <a:t>dibuat</a:t>
            </a:r>
            <a:r>
              <a:rPr lang="en-US" dirty="0" smtClean="0"/>
              <a:t> </a:t>
            </a:r>
            <a:r>
              <a:rPr lang="en-US" dirty="0" err="1" smtClean="0"/>
              <a:t>dengan</a:t>
            </a:r>
            <a:r>
              <a:rPr lang="en-US" dirty="0" smtClean="0"/>
              <a:t> </a:t>
            </a:r>
            <a:r>
              <a:rPr lang="en-US" dirty="0" err="1" smtClean="0"/>
              <a:t>kualitas</a:t>
            </a:r>
            <a:r>
              <a:rPr lang="en-US" dirty="0" smtClean="0"/>
              <a:t> yang </a:t>
            </a:r>
            <a:r>
              <a:rPr lang="en-US" dirty="0" err="1" smtClean="0"/>
              <a:t>tinggi</a:t>
            </a:r>
            <a:r>
              <a:rPr lang="en-US" dirty="0" smtClean="0"/>
              <a:t>. </a:t>
            </a:r>
          </a:p>
          <a:p>
            <a:endParaRPr lang="en-US" dirty="0"/>
          </a:p>
        </p:txBody>
      </p:sp>
      <p:sp>
        <p:nvSpPr>
          <p:cNvPr id="3" name="Title 2"/>
          <p:cNvSpPr>
            <a:spLocks noGrp="1"/>
          </p:cNvSpPr>
          <p:nvPr>
            <p:ph type="title"/>
          </p:nvPr>
        </p:nvSpPr>
        <p:spPr/>
        <p:txBody>
          <a:bodyPr/>
          <a:lstStyle/>
          <a:p>
            <a:r>
              <a:rPr lang="en-US" dirty="0" err="1" smtClean="0"/>
              <a:t>Manfaat</a:t>
            </a:r>
            <a:r>
              <a:rPr lang="en-US" dirty="0" smtClean="0"/>
              <a:t> </a:t>
            </a:r>
            <a:r>
              <a:rPr lang="en-US" dirty="0" smtClean="0"/>
              <a:t>UP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i="1" dirty="0" smtClean="0"/>
              <a:t>Lower maintenance cost </a:t>
            </a:r>
            <a:endParaRPr lang="en-US" dirty="0" smtClean="0"/>
          </a:p>
          <a:p>
            <a:pPr algn="just">
              <a:buNone/>
            </a:pPr>
            <a:r>
              <a:rPr lang="en-US" dirty="0" smtClean="0"/>
              <a:t>	Standard </a:t>
            </a:r>
            <a:r>
              <a:rPr lang="en-US" dirty="0" err="1" smtClean="0"/>
              <a:t>ini</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untuk</a:t>
            </a:r>
            <a:r>
              <a:rPr lang="en-US" dirty="0" smtClean="0"/>
              <a:t> </a:t>
            </a:r>
            <a:r>
              <a:rPr lang="en-US" dirty="0" err="1" smtClean="0"/>
              <a:t>menyakinkan</a:t>
            </a:r>
            <a:r>
              <a:rPr lang="en-US" dirty="0" smtClean="0"/>
              <a:t> </a:t>
            </a:r>
            <a:r>
              <a:rPr lang="en-US" dirty="0" err="1" smtClean="0"/>
              <a:t>dampak</a:t>
            </a:r>
            <a:r>
              <a:rPr lang="en-US" dirty="0" smtClean="0"/>
              <a:t> </a:t>
            </a:r>
            <a:r>
              <a:rPr lang="en-US" dirty="0" err="1" smtClean="0"/>
              <a:t>perubahan</a:t>
            </a:r>
            <a:r>
              <a:rPr lang="en-US" dirty="0" smtClean="0"/>
              <a:t> yang </a:t>
            </a:r>
            <a:r>
              <a:rPr lang="en-US" dirty="0" err="1" smtClean="0"/>
              <a:t>terlokalisasi</a:t>
            </a:r>
            <a:r>
              <a:rPr lang="en-US" dirty="0" smtClean="0"/>
              <a:t> </a:t>
            </a:r>
            <a:r>
              <a:rPr lang="en-US" dirty="0" err="1" smtClean="0"/>
              <a:t>dan</a:t>
            </a:r>
            <a:r>
              <a:rPr lang="en-US" dirty="0" smtClean="0"/>
              <a:t> </a:t>
            </a:r>
            <a:r>
              <a:rPr lang="en-US" dirty="0" err="1" smtClean="0"/>
              <a:t>masalah</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terdeteksi</a:t>
            </a:r>
            <a:r>
              <a:rPr lang="en-US" dirty="0" smtClean="0"/>
              <a:t> </a:t>
            </a:r>
            <a:r>
              <a:rPr lang="en-US" dirty="0" err="1" smtClean="0"/>
              <a:t>sehingga</a:t>
            </a:r>
            <a:r>
              <a:rPr lang="en-US" dirty="0" smtClean="0"/>
              <a:t> </a:t>
            </a:r>
            <a:r>
              <a:rPr lang="en-US" dirty="0" err="1" smtClean="0"/>
              <a:t>hasilnya</a:t>
            </a:r>
            <a:r>
              <a:rPr lang="en-US" dirty="0" smtClean="0"/>
              <a:t> </a:t>
            </a:r>
            <a:r>
              <a:rPr lang="en-US" dirty="0" err="1" smtClean="0"/>
              <a:t>biaya</a:t>
            </a:r>
            <a:r>
              <a:rPr lang="en-US" dirty="0" smtClean="0"/>
              <a:t> </a:t>
            </a:r>
            <a:r>
              <a:rPr lang="en-US" dirty="0" err="1" smtClean="0"/>
              <a:t>pemeliharaan</a:t>
            </a:r>
            <a:r>
              <a:rPr lang="en-US" dirty="0" smtClean="0"/>
              <a:t> </a:t>
            </a:r>
            <a:r>
              <a:rPr lang="en-US" dirty="0" err="1" smtClean="0"/>
              <a:t>dapat</a:t>
            </a:r>
            <a:r>
              <a:rPr lang="en-US" dirty="0" smtClean="0"/>
              <a:t> </a:t>
            </a:r>
            <a:r>
              <a:rPr lang="en-US" dirty="0" err="1" smtClean="0"/>
              <a:t>dioptimalkan</a:t>
            </a:r>
            <a:r>
              <a:rPr lang="en-US" dirty="0" smtClean="0"/>
              <a:t> </a:t>
            </a:r>
            <a:r>
              <a:rPr lang="en-US" dirty="0" err="1" smtClean="0"/>
              <a:t>atau</a:t>
            </a:r>
            <a:r>
              <a:rPr lang="en-US" dirty="0" smtClean="0"/>
              <a:t> </a:t>
            </a:r>
            <a:r>
              <a:rPr lang="en-US" dirty="0" err="1" smtClean="0"/>
              <a:t>lebih</a:t>
            </a:r>
            <a:r>
              <a:rPr lang="en-US" dirty="0" smtClean="0"/>
              <a:t> </a:t>
            </a:r>
            <a:r>
              <a:rPr lang="en-US" dirty="0" err="1" smtClean="0"/>
              <a:t>rendah</a:t>
            </a:r>
            <a:r>
              <a:rPr lang="en-US" dirty="0" smtClean="0"/>
              <a:t> </a:t>
            </a:r>
            <a:r>
              <a:rPr lang="en-US" dirty="0" err="1" smtClean="0"/>
              <a:t>dengan</a:t>
            </a:r>
            <a:r>
              <a:rPr lang="en-US" dirty="0" smtClean="0"/>
              <a:t> </a:t>
            </a:r>
            <a:r>
              <a:rPr lang="en-US" dirty="0" err="1" smtClean="0"/>
              <a:t>pengembangan</a:t>
            </a:r>
            <a:r>
              <a:rPr lang="en-US" dirty="0" smtClean="0"/>
              <a:t> </a:t>
            </a:r>
            <a:r>
              <a:rPr lang="en-US" dirty="0" err="1" smtClean="0"/>
              <a:t>informasi</a:t>
            </a:r>
            <a:r>
              <a:rPr lang="en-US" dirty="0" smtClean="0"/>
              <a:t> </a:t>
            </a:r>
            <a:r>
              <a:rPr lang="en-US" dirty="0" err="1" smtClean="0"/>
              <a:t>tanpa</a:t>
            </a:r>
            <a:r>
              <a:rPr lang="en-US" dirty="0" smtClean="0"/>
              <a:t> standard yang </a:t>
            </a:r>
            <a:r>
              <a:rPr lang="en-US" dirty="0" err="1" smtClean="0"/>
              <a:t>jelas</a:t>
            </a:r>
            <a:r>
              <a:rPr lang="en-US" dirty="0" smtClean="0"/>
              <a:t>. </a:t>
            </a:r>
          </a:p>
          <a:p>
            <a:r>
              <a:rPr lang="en-US" i="1" dirty="0" smtClean="0"/>
              <a:t>Facilitate reuse </a:t>
            </a:r>
            <a:endParaRPr lang="en-US" dirty="0" smtClean="0"/>
          </a:p>
          <a:p>
            <a:pPr algn="just">
              <a:buNone/>
            </a:pPr>
            <a:r>
              <a:rPr lang="en-US" dirty="0" smtClean="0"/>
              <a:t>	Standard </a:t>
            </a:r>
            <a:r>
              <a:rPr lang="en-US" dirty="0" err="1" smtClean="0"/>
              <a:t>ini</a:t>
            </a:r>
            <a:r>
              <a:rPr lang="en-US" dirty="0" smtClean="0"/>
              <a:t> </a:t>
            </a:r>
            <a:r>
              <a:rPr lang="en-US" dirty="0" err="1" smtClean="0"/>
              <a:t>memiliki</a:t>
            </a:r>
            <a:r>
              <a:rPr lang="en-US" dirty="0" smtClean="0"/>
              <a:t> </a:t>
            </a:r>
            <a:r>
              <a:rPr lang="en-US" dirty="0" err="1" smtClean="0"/>
              <a:t>kemampuan</a:t>
            </a:r>
            <a:r>
              <a:rPr lang="en-US" dirty="0" smtClean="0"/>
              <a:t> yang </a:t>
            </a:r>
            <a:r>
              <a:rPr lang="en-US" dirty="0" err="1" smtClean="0"/>
              <a:t>mengembangkan</a:t>
            </a:r>
            <a:r>
              <a:rPr lang="en-US" dirty="0" smtClean="0"/>
              <a:t> </a:t>
            </a:r>
            <a:r>
              <a:rPr lang="en-US" dirty="0" err="1" smtClean="0"/>
              <a:t>komponen-komponen</a:t>
            </a:r>
            <a:r>
              <a:rPr lang="en-US" dirty="0" smtClean="0"/>
              <a:t> yang </a:t>
            </a:r>
            <a:r>
              <a:rPr lang="en-US" dirty="0" err="1" smtClean="0"/>
              <a:t>dapat</a:t>
            </a:r>
            <a:r>
              <a:rPr lang="en-US" dirty="0" smtClean="0"/>
              <a:t> </a:t>
            </a:r>
            <a:r>
              <a:rPr lang="en-US" dirty="0" err="1" smtClean="0"/>
              <a:t>digunakan</a:t>
            </a:r>
            <a:r>
              <a:rPr lang="en-US" dirty="0" smtClean="0"/>
              <a:t> </a:t>
            </a:r>
            <a:r>
              <a:rPr lang="en-US" dirty="0" err="1" smtClean="0"/>
              <a:t>kembali</a:t>
            </a:r>
            <a:r>
              <a:rPr lang="en-US" dirty="0" smtClean="0"/>
              <a:t> </a:t>
            </a:r>
            <a:r>
              <a:rPr lang="en-US" dirty="0" err="1" smtClean="0"/>
              <a:t>untuk</a:t>
            </a:r>
            <a:r>
              <a:rPr lang="en-US" dirty="0" smtClean="0"/>
              <a:t> </a:t>
            </a:r>
            <a:r>
              <a:rPr lang="en-US" dirty="0" err="1" smtClean="0"/>
              <a:t>pengembangan</a:t>
            </a:r>
            <a:r>
              <a:rPr lang="en-US" dirty="0" smtClean="0"/>
              <a:t> </a:t>
            </a:r>
            <a:r>
              <a:rPr lang="en-US" dirty="0" err="1" smtClean="0"/>
              <a:t>aplikasi</a:t>
            </a:r>
            <a:r>
              <a:rPr lang="en-US" dirty="0" smtClean="0"/>
              <a:t> yang </a:t>
            </a:r>
            <a:r>
              <a:rPr lang="en-US" dirty="0" err="1" smtClean="0"/>
              <a:t>lainnya</a:t>
            </a:r>
            <a:r>
              <a:rPr lang="en-US" dirty="0" smtClean="0"/>
              <a:t>. </a:t>
            </a:r>
          </a:p>
          <a:p>
            <a:r>
              <a:rPr lang="en-US" i="1" dirty="0" smtClean="0"/>
              <a:t>Manage complexity </a:t>
            </a:r>
            <a:endParaRPr lang="en-US" dirty="0" smtClean="0"/>
          </a:p>
          <a:p>
            <a:pPr algn="just">
              <a:buNone/>
            </a:pPr>
            <a:r>
              <a:rPr lang="en-US" dirty="0" smtClean="0"/>
              <a:t>	Standard </a:t>
            </a:r>
            <a:r>
              <a:rPr lang="en-US" dirty="0" err="1" smtClean="0"/>
              <a:t>ini</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memonitor</a:t>
            </a:r>
            <a:r>
              <a:rPr lang="en-US" dirty="0" smtClean="0"/>
              <a:t> </a:t>
            </a:r>
            <a:r>
              <a:rPr lang="en-US" dirty="0" err="1" smtClean="0"/>
              <a:t>semua</a:t>
            </a:r>
            <a:r>
              <a:rPr lang="en-US" dirty="0" smtClean="0"/>
              <a:t> </a:t>
            </a:r>
            <a:r>
              <a:rPr lang="en-US" dirty="0" err="1" smtClean="0"/>
              <a:t>proses</a:t>
            </a:r>
            <a:r>
              <a:rPr lang="en-US" dirty="0" smtClean="0"/>
              <a:t> </a:t>
            </a:r>
            <a:r>
              <a:rPr lang="en-US" dirty="0" err="1" smtClean="0"/>
              <a:t>dari</a:t>
            </a:r>
            <a:r>
              <a:rPr lang="en-US" dirty="0" smtClean="0"/>
              <a:t> </a:t>
            </a:r>
            <a:r>
              <a:rPr lang="en-US" dirty="0" err="1" smtClean="0"/>
              <a:t>semua</a:t>
            </a:r>
            <a:r>
              <a:rPr lang="en-US" dirty="0" smtClean="0"/>
              <a:t> </a:t>
            </a:r>
            <a:r>
              <a:rPr lang="en-US" dirty="0" err="1" smtClean="0"/>
              <a:t>tahapan</a:t>
            </a:r>
            <a:r>
              <a:rPr lang="en-US" dirty="0" smtClean="0"/>
              <a:t> yang </a:t>
            </a:r>
            <a:r>
              <a:rPr lang="en-US" dirty="0" err="1" smtClean="0"/>
              <a:t>ada</a:t>
            </a:r>
            <a:r>
              <a:rPr lang="en-US" dirty="0" smtClean="0"/>
              <a:t> </a:t>
            </a:r>
            <a:r>
              <a:rPr lang="en-US" dirty="0" err="1" smtClean="0"/>
              <a:t>sehingga</a:t>
            </a:r>
            <a:r>
              <a:rPr lang="en-US" dirty="0" smtClean="0"/>
              <a:t> </a:t>
            </a:r>
            <a:r>
              <a:rPr lang="en-US" dirty="0" err="1" smtClean="0"/>
              <a:t>suatu</a:t>
            </a:r>
            <a:r>
              <a:rPr lang="en-US" dirty="0" smtClean="0"/>
              <a:t> </a:t>
            </a:r>
            <a:r>
              <a:rPr lang="en-US" dirty="0" err="1" smtClean="0"/>
              <a:t>pengembangan</a:t>
            </a:r>
            <a:r>
              <a:rPr lang="en-US" dirty="0" smtClean="0"/>
              <a:t> </a:t>
            </a:r>
            <a:r>
              <a:rPr lang="en-US" dirty="0" err="1" smtClean="0"/>
              <a:t>sistem</a:t>
            </a:r>
            <a:r>
              <a:rPr lang="en-US" dirty="0" smtClean="0"/>
              <a:t> </a:t>
            </a:r>
            <a:r>
              <a:rPr lang="en-US" dirty="0" err="1" smtClean="0"/>
              <a:t>informasi</a:t>
            </a:r>
            <a:r>
              <a:rPr lang="en-US" dirty="0" smtClean="0"/>
              <a:t> yang </a:t>
            </a:r>
            <a:r>
              <a:rPr lang="en-US" dirty="0" err="1" smtClean="0"/>
              <a:t>amat</a:t>
            </a:r>
            <a:r>
              <a:rPr lang="en-US" dirty="0" smtClean="0"/>
              <a:t> </a:t>
            </a:r>
            <a:r>
              <a:rPr lang="en-US" dirty="0" err="1" smtClean="0"/>
              <a:t>kompleks</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aman</a:t>
            </a:r>
            <a:r>
              <a:rPr lang="en-US" dirty="0" smtClean="0"/>
              <a:t> </a:t>
            </a:r>
            <a:r>
              <a:rPr lang="en-US" dirty="0" err="1" smtClean="0"/>
              <a:t>dan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harapan</a:t>
            </a:r>
            <a:r>
              <a:rPr lang="en-US" dirty="0" smtClean="0"/>
              <a:t> </a:t>
            </a:r>
            <a:r>
              <a:rPr lang="en-US" dirty="0" err="1" smtClean="0"/>
              <a:t>semua</a:t>
            </a:r>
            <a:r>
              <a:rPr lang="en-US" dirty="0" smtClean="0"/>
              <a:t> </a:t>
            </a:r>
            <a:r>
              <a:rPr lang="en-US" dirty="0" err="1" smtClean="0"/>
              <a:t>manajer</a:t>
            </a:r>
            <a:r>
              <a:rPr lang="en-US" dirty="0" smtClean="0"/>
              <a:t> </a:t>
            </a:r>
            <a:r>
              <a:rPr lang="en-US" dirty="0" err="1" smtClean="0"/>
              <a:t>proyek</a:t>
            </a:r>
            <a:r>
              <a:rPr lang="en-US" dirty="0" smtClean="0"/>
              <a:t> IT/IS </a:t>
            </a:r>
            <a:r>
              <a:rPr lang="en-US" dirty="0" err="1" smtClean="0"/>
              <a:t>yakni</a:t>
            </a:r>
            <a:r>
              <a:rPr lang="en-US" dirty="0" smtClean="0"/>
              <a:t> </a:t>
            </a:r>
            <a:r>
              <a:rPr lang="en-US" i="1" dirty="0" smtClean="0"/>
              <a:t>deliver good quality software within cost and schedule time and the users accepted</a:t>
            </a:r>
            <a:r>
              <a:rPr lang="en-US" dirty="0" smtClean="0"/>
              <a:t>. </a:t>
            </a:r>
          </a:p>
          <a:p>
            <a:endParaRPr lang="en-US" dirty="0"/>
          </a:p>
        </p:txBody>
      </p:sp>
      <p:sp>
        <p:nvSpPr>
          <p:cNvPr id="3" name="Title 2"/>
          <p:cNvSpPr>
            <a:spLocks noGrp="1"/>
          </p:cNvSpPr>
          <p:nvPr>
            <p:ph type="title"/>
          </p:nvPr>
        </p:nvSpPr>
        <p:spPr/>
        <p:txBody>
          <a:bodyPr/>
          <a:lstStyle/>
          <a:p>
            <a:r>
              <a:rPr lang="en-US" dirty="0" err="1" smtClean="0"/>
              <a:t>Manfaat</a:t>
            </a:r>
            <a:r>
              <a:rPr lang="en-US" dirty="0" smtClean="0"/>
              <a:t> </a:t>
            </a:r>
            <a:r>
              <a:rPr lang="en-US" dirty="0" smtClean="0"/>
              <a:t>UP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err="1" smtClean="0"/>
              <a:t>Arsitektur</a:t>
            </a:r>
            <a:r>
              <a:rPr lang="en-US" dirty="0" smtClean="0"/>
              <a:t> </a:t>
            </a:r>
            <a:r>
              <a:rPr lang="en-US" dirty="0" smtClean="0"/>
              <a:t>UP</a:t>
            </a:r>
            <a:endParaRPr lang="en-US" dirty="0"/>
          </a:p>
        </p:txBody>
      </p:sp>
      <p:pic>
        <p:nvPicPr>
          <p:cNvPr id="1026" name="Picture 1"/>
          <p:cNvPicPr>
            <a:picLocks noChangeAspect="1" noChangeArrowheads="1"/>
          </p:cNvPicPr>
          <p:nvPr/>
        </p:nvPicPr>
        <p:blipFill>
          <a:blip r:embed="rId2">
            <a:grayscl/>
          </a:blip>
          <a:srcRect/>
          <a:stretch>
            <a:fillRect/>
          </a:stretch>
        </p:blipFill>
        <p:spPr bwMode="auto">
          <a:xfrm>
            <a:off x="52874" y="1121724"/>
            <a:ext cx="8557726" cy="58124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538" indent="0" algn="just">
              <a:buNone/>
            </a:pPr>
            <a:r>
              <a:rPr lang="en-US" dirty="0" err="1" smtClean="0"/>
              <a:t>Selama</a:t>
            </a:r>
            <a:r>
              <a:rPr lang="en-US" dirty="0" smtClean="0"/>
              <a:t> </a:t>
            </a:r>
            <a:r>
              <a:rPr lang="en-US" dirty="0" err="1" smtClean="0"/>
              <a:t>tahap</a:t>
            </a:r>
            <a:r>
              <a:rPr lang="en-US" dirty="0" smtClean="0"/>
              <a:t> </a:t>
            </a:r>
            <a:r>
              <a:rPr lang="en-US" dirty="0" err="1" smtClean="0"/>
              <a:t>permulaan</a:t>
            </a:r>
            <a:r>
              <a:rPr lang="en-US" dirty="0" smtClean="0"/>
              <a:t>, </a:t>
            </a:r>
            <a:r>
              <a:rPr lang="en-US" dirty="0" err="1" smtClean="0"/>
              <a:t>pengembang</a:t>
            </a:r>
            <a:r>
              <a:rPr lang="en-US" dirty="0" smtClean="0"/>
              <a:t> </a:t>
            </a:r>
            <a:r>
              <a:rPr lang="en-US" dirty="0" err="1" smtClean="0"/>
              <a:t>menetapkan</a:t>
            </a:r>
            <a:r>
              <a:rPr lang="en-US" dirty="0" smtClean="0"/>
              <a:t> </a:t>
            </a:r>
            <a:r>
              <a:rPr lang="en-US" dirty="0" err="1" smtClean="0"/>
              <a:t>kasus</a:t>
            </a:r>
            <a:r>
              <a:rPr lang="en-US" dirty="0" smtClean="0"/>
              <a:t> </a:t>
            </a:r>
            <a:r>
              <a:rPr lang="en-US" dirty="0" err="1" smtClean="0"/>
              <a:t>bisnis</a:t>
            </a:r>
            <a:r>
              <a:rPr lang="en-US" dirty="0" smtClean="0"/>
              <a:t> </a:t>
            </a:r>
            <a:r>
              <a:rPr lang="en-US" dirty="0" err="1" smtClean="0"/>
              <a:t>untuk</a:t>
            </a:r>
            <a:r>
              <a:rPr lang="en-US" dirty="0" smtClean="0"/>
              <a:t> </a:t>
            </a:r>
            <a:r>
              <a:rPr lang="en-US" dirty="0" err="1" smtClean="0"/>
              <a:t>sistim</a:t>
            </a:r>
            <a:r>
              <a:rPr lang="en-US" dirty="0" smtClean="0"/>
              <a:t> </a:t>
            </a:r>
            <a:r>
              <a:rPr lang="en-US" dirty="0" err="1" smtClean="0"/>
              <a:t>dan</a:t>
            </a:r>
            <a:r>
              <a:rPr lang="en-US" dirty="0" smtClean="0"/>
              <a:t> </a:t>
            </a:r>
            <a:r>
              <a:rPr lang="en-US" dirty="0" err="1" smtClean="0"/>
              <a:t>membatasi</a:t>
            </a:r>
            <a:r>
              <a:rPr lang="en-US" dirty="0" smtClean="0"/>
              <a:t> </a:t>
            </a:r>
            <a:r>
              <a:rPr lang="en-US" dirty="0" err="1" smtClean="0"/>
              <a:t>lingkup</a:t>
            </a:r>
            <a:r>
              <a:rPr lang="en-US" dirty="0" smtClean="0"/>
              <a:t> </a:t>
            </a:r>
            <a:r>
              <a:rPr lang="en-US" dirty="0" err="1" smtClean="0"/>
              <a:t>proyek</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hal</a:t>
            </a:r>
            <a:r>
              <a:rPr lang="en-US" dirty="0" smtClean="0"/>
              <a:t> </a:t>
            </a:r>
            <a:r>
              <a:rPr lang="en-US" dirty="0" err="1" smtClean="0"/>
              <a:t>ini</a:t>
            </a:r>
            <a:r>
              <a:rPr lang="en-US" dirty="0" smtClean="0"/>
              <a:t> </a:t>
            </a:r>
            <a:r>
              <a:rPr lang="en-US" dirty="0" err="1" smtClean="0"/>
              <a:t>pengembang</a:t>
            </a:r>
            <a:r>
              <a:rPr lang="en-US" dirty="0" smtClean="0"/>
              <a:t> </a:t>
            </a:r>
            <a:r>
              <a:rPr lang="en-US" dirty="0" err="1" smtClean="0"/>
              <a:t>harus</a:t>
            </a:r>
            <a:r>
              <a:rPr lang="en-US" dirty="0" smtClean="0"/>
              <a:t> </a:t>
            </a:r>
            <a:r>
              <a:rPr lang="en-US" dirty="0" err="1" smtClean="0"/>
              <a:t>mengidentifikasi</a:t>
            </a:r>
            <a:r>
              <a:rPr lang="en-US" dirty="0" smtClean="0"/>
              <a:t> </a:t>
            </a:r>
            <a:r>
              <a:rPr lang="en-US" dirty="0" err="1" smtClean="0"/>
              <a:t>semua</a:t>
            </a:r>
            <a:r>
              <a:rPr lang="en-US" dirty="0" smtClean="0"/>
              <a:t> </a:t>
            </a:r>
            <a:r>
              <a:rPr lang="en-US" dirty="0" err="1" smtClean="0"/>
              <a:t>kesatuan</a:t>
            </a:r>
            <a:r>
              <a:rPr lang="en-US" dirty="0" smtClean="0"/>
              <a:t> </a:t>
            </a:r>
            <a:r>
              <a:rPr lang="en-US" dirty="0" err="1" smtClean="0"/>
              <a:t>eksternal</a:t>
            </a:r>
            <a:r>
              <a:rPr lang="en-US" dirty="0" smtClean="0"/>
              <a:t> </a:t>
            </a:r>
            <a:r>
              <a:rPr lang="en-US" dirty="0" err="1" smtClean="0"/>
              <a:t>dengan</a:t>
            </a:r>
            <a:r>
              <a:rPr lang="en-US" dirty="0" smtClean="0"/>
              <a:t> </a:t>
            </a:r>
            <a:r>
              <a:rPr lang="en-US" dirty="0" err="1" smtClean="0"/>
              <a:t>mana</a:t>
            </a:r>
            <a:r>
              <a:rPr lang="en-US" dirty="0" smtClean="0"/>
              <a:t> </a:t>
            </a:r>
            <a:r>
              <a:rPr lang="en-US" dirty="0" err="1" smtClean="0"/>
              <a:t>sistim</a:t>
            </a:r>
            <a:r>
              <a:rPr lang="en-US" dirty="0" smtClean="0"/>
              <a:t> </a:t>
            </a:r>
            <a:r>
              <a:rPr lang="en-US" dirty="0" err="1" smtClean="0"/>
              <a:t>itu</a:t>
            </a:r>
            <a:r>
              <a:rPr lang="en-US" dirty="0" smtClean="0"/>
              <a:t> </a:t>
            </a:r>
            <a:r>
              <a:rPr lang="en-US" dirty="0" err="1" smtClean="0"/>
              <a:t>akan</a:t>
            </a:r>
            <a:r>
              <a:rPr lang="en-US" dirty="0" smtClean="0"/>
              <a:t> </a:t>
            </a:r>
            <a:r>
              <a:rPr lang="en-US" dirty="0" err="1" smtClean="0"/>
              <a:t>saling</a:t>
            </a:r>
            <a:r>
              <a:rPr lang="en-US" dirty="0" smtClean="0"/>
              <a:t> </a:t>
            </a:r>
            <a:r>
              <a:rPr lang="en-US" dirty="0" err="1" smtClean="0"/>
              <a:t>berhubungan</a:t>
            </a:r>
            <a:r>
              <a:rPr lang="en-US" dirty="0" smtClean="0"/>
              <a:t> (</a:t>
            </a:r>
            <a:r>
              <a:rPr lang="en-US" dirty="0" err="1" smtClean="0"/>
              <a:t>para</a:t>
            </a:r>
            <a:r>
              <a:rPr lang="en-US" dirty="0" smtClean="0"/>
              <a:t> </a:t>
            </a:r>
            <a:r>
              <a:rPr lang="en-US" dirty="0" err="1" smtClean="0"/>
              <a:t>aktor</a:t>
            </a:r>
            <a:r>
              <a:rPr lang="en-US" dirty="0" smtClean="0"/>
              <a:t>) </a:t>
            </a:r>
            <a:r>
              <a:rPr lang="en-US" dirty="0" err="1" smtClean="0"/>
              <a:t>dan</a:t>
            </a:r>
            <a:r>
              <a:rPr lang="en-US" dirty="0" smtClean="0"/>
              <a:t> </a:t>
            </a:r>
            <a:r>
              <a:rPr lang="en-US" dirty="0" err="1" smtClean="0"/>
              <a:t>pengembang</a:t>
            </a:r>
            <a:r>
              <a:rPr lang="en-US" dirty="0" smtClean="0"/>
              <a:t> </a:t>
            </a:r>
            <a:r>
              <a:rPr lang="en-US" dirty="0" err="1" smtClean="0"/>
              <a:t>harus</a:t>
            </a:r>
            <a:r>
              <a:rPr lang="en-US" dirty="0" smtClean="0"/>
              <a:t> </a:t>
            </a:r>
            <a:r>
              <a:rPr lang="en-US" dirty="0" err="1" smtClean="0"/>
              <a:t>menggambarkan</a:t>
            </a:r>
            <a:r>
              <a:rPr lang="en-US" dirty="0" smtClean="0"/>
              <a:t> </a:t>
            </a:r>
            <a:r>
              <a:rPr lang="en-US" dirty="0" err="1" smtClean="0"/>
              <a:t>sifat</a:t>
            </a:r>
            <a:r>
              <a:rPr lang="en-US" dirty="0" smtClean="0"/>
              <a:t> </a:t>
            </a:r>
            <a:r>
              <a:rPr lang="en-US" dirty="0" err="1" smtClean="0"/>
              <a:t>alami</a:t>
            </a:r>
            <a:r>
              <a:rPr lang="en-US" dirty="0" smtClean="0"/>
              <a:t> </a:t>
            </a:r>
            <a:r>
              <a:rPr lang="en-US" dirty="0" err="1" smtClean="0"/>
              <a:t>interaksi</a:t>
            </a:r>
            <a:r>
              <a:rPr lang="en-US" dirty="0" smtClean="0"/>
              <a:t> </a:t>
            </a:r>
            <a:r>
              <a:rPr lang="en-US" dirty="0" err="1" smtClean="0"/>
              <a:t>ini</a:t>
            </a:r>
            <a:r>
              <a:rPr lang="en-US" dirty="0" smtClean="0"/>
              <a:t> </a:t>
            </a:r>
            <a:r>
              <a:rPr lang="en-US" dirty="0" err="1" smtClean="0"/>
              <a:t>pada</a:t>
            </a:r>
            <a:r>
              <a:rPr lang="en-US" dirty="0" smtClean="0"/>
              <a:t> </a:t>
            </a:r>
            <a:r>
              <a:rPr lang="en-US" dirty="0" err="1" smtClean="0"/>
              <a:t>suatu</a:t>
            </a:r>
            <a:r>
              <a:rPr lang="en-US" dirty="0" smtClean="0"/>
              <a:t> </a:t>
            </a:r>
            <a:r>
              <a:rPr lang="en-US" dirty="0" err="1" smtClean="0"/>
              <a:t>pendekatan</a:t>
            </a:r>
            <a:r>
              <a:rPr lang="en-US" dirty="0" smtClean="0"/>
              <a:t> </a:t>
            </a:r>
            <a:r>
              <a:rPr lang="en-US" dirty="0" err="1" smtClean="0"/>
              <a:t>tingkat</a:t>
            </a:r>
            <a:r>
              <a:rPr lang="en-US" dirty="0" smtClean="0"/>
              <a:t> </a:t>
            </a:r>
            <a:r>
              <a:rPr lang="en-US" dirty="0" err="1" smtClean="0"/>
              <a:t>tinggi</a:t>
            </a:r>
            <a:r>
              <a:rPr lang="en-US" dirty="0" smtClean="0"/>
              <a:t>. Hal </a:t>
            </a:r>
            <a:r>
              <a:rPr lang="en-US" dirty="0" err="1" smtClean="0"/>
              <a:t>ini</a:t>
            </a:r>
            <a:r>
              <a:rPr lang="en-US" dirty="0" smtClean="0"/>
              <a:t> </a:t>
            </a:r>
            <a:r>
              <a:rPr lang="en-US" dirty="0" err="1" smtClean="0"/>
              <a:t>melibatkan</a:t>
            </a:r>
            <a:r>
              <a:rPr lang="en-US" dirty="0" smtClean="0"/>
              <a:t> </a:t>
            </a:r>
            <a:r>
              <a:rPr lang="en-US" dirty="0" err="1" smtClean="0"/>
              <a:t>mengidentifikasi</a:t>
            </a:r>
            <a:r>
              <a:rPr lang="en-US" dirty="0" smtClean="0"/>
              <a:t> </a:t>
            </a:r>
            <a:r>
              <a:rPr lang="en-US" dirty="0" err="1" smtClean="0"/>
              <a:t>semua</a:t>
            </a:r>
            <a:r>
              <a:rPr lang="en-US" dirty="0" smtClean="0"/>
              <a:t> use case / </a:t>
            </a:r>
            <a:r>
              <a:rPr lang="en-US" dirty="0" err="1" smtClean="0"/>
              <a:t>kasus</a:t>
            </a:r>
            <a:r>
              <a:rPr lang="en-US" dirty="0" smtClean="0"/>
              <a:t> </a:t>
            </a:r>
            <a:r>
              <a:rPr lang="en-US" dirty="0" err="1" smtClean="0"/>
              <a:t>penggunaan</a:t>
            </a:r>
            <a:r>
              <a:rPr lang="en-US" dirty="0" smtClean="0"/>
              <a:t> </a:t>
            </a:r>
            <a:r>
              <a:rPr lang="en-US" dirty="0" err="1" smtClean="0"/>
              <a:t>dan</a:t>
            </a:r>
            <a:r>
              <a:rPr lang="en-US" dirty="0" smtClean="0"/>
              <a:t> </a:t>
            </a:r>
            <a:r>
              <a:rPr lang="en-US" dirty="0" err="1" smtClean="0"/>
              <a:t>penggambaran</a:t>
            </a:r>
            <a:r>
              <a:rPr lang="en-US" dirty="0" smtClean="0"/>
              <a:t> </a:t>
            </a:r>
            <a:r>
              <a:rPr lang="en-US" dirty="0" err="1" smtClean="0"/>
              <a:t>beberapa</a:t>
            </a:r>
            <a:r>
              <a:rPr lang="en-US" dirty="0" smtClean="0"/>
              <a:t> use case </a:t>
            </a:r>
            <a:r>
              <a:rPr lang="en-US" dirty="0" err="1" smtClean="0"/>
              <a:t>dari</a:t>
            </a:r>
            <a:r>
              <a:rPr lang="en-US" dirty="0" smtClean="0"/>
              <a:t> </a:t>
            </a:r>
            <a:r>
              <a:rPr lang="en-US" dirty="0" err="1" smtClean="0"/>
              <a:t>hal-hal</a:t>
            </a:r>
            <a:r>
              <a:rPr lang="en-US" dirty="0" smtClean="0"/>
              <a:t> yang </a:t>
            </a:r>
            <a:r>
              <a:rPr lang="en-US" dirty="0" err="1" smtClean="0"/>
              <a:t>penting</a:t>
            </a:r>
            <a:r>
              <a:rPr lang="en-US" dirty="0" smtClean="0"/>
              <a:t>. Business case / </a:t>
            </a:r>
            <a:r>
              <a:rPr lang="en-US" dirty="0" err="1" smtClean="0"/>
              <a:t>Kasus</a:t>
            </a:r>
            <a:r>
              <a:rPr lang="en-US" dirty="0" smtClean="0"/>
              <a:t> </a:t>
            </a:r>
            <a:r>
              <a:rPr lang="en-US" dirty="0" err="1" smtClean="0"/>
              <a:t>bisnis</a:t>
            </a:r>
            <a:r>
              <a:rPr lang="en-US" dirty="0" smtClean="0"/>
              <a:t> </a:t>
            </a:r>
            <a:r>
              <a:rPr lang="en-US" dirty="0" err="1" smtClean="0"/>
              <a:t>termasuk</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ukuran-ukuran</a:t>
            </a:r>
            <a:r>
              <a:rPr lang="en-US" dirty="0" smtClean="0"/>
              <a:t> target </a:t>
            </a:r>
            <a:r>
              <a:rPr lang="en-US" dirty="0" err="1" smtClean="0"/>
              <a:t>sistem</a:t>
            </a:r>
            <a:r>
              <a:rPr lang="en-US" dirty="0" smtClean="0"/>
              <a:t>, </a:t>
            </a:r>
            <a:r>
              <a:rPr lang="en-US" dirty="0" err="1" smtClean="0"/>
              <a:t>penaksiran</a:t>
            </a:r>
            <a:r>
              <a:rPr lang="en-US" dirty="0" smtClean="0"/>
              <a:t> </a:t>
            </a:r>
            <a:r>
              <a:rPr lang="en-US" dirty="0" err="1" smtClean="0"/>
              <a:t>risiko</a:t>
            </a:r>
            <a:r>
              <a:rPr lang="en-US" dirty="0" smtClean="0"/>
              <a:t>, </a:t>
            </a:r>
            <a:r>
              <a:rPr lang="en-US" dirty="0" err="1" smtClean="0"/>
              <a:t>dan</a:t>
            </a:r>
            <a:r>
              <a:rPr lang="en-US" dirty="0" smtClean="0"/>
              <a:t> </a:t>
            </a:r>
            <a:r>
              <a:rPr lang="en-US" dirty="0" err="1" smtClean="0"/>
              <a:t>perkiraan</a:t>
            </a:r>
            <a:r>
              <a:rPr lang="en-US" dirty="0" smtClean="0"/>
              <a:t> </a:t>
            </a:r>
            <a:r>
              <a:rPr lang="en-US" dirty="0" err="1" smtClean="0"/>
              <a:t>dari</a:t>
            </a:r>
            <a:r>
              <a:rPr lang="en-US" dirty="0" smtClean="0"/>
              <a:t> </a:t>
            </a:r>
            <a:r>
              <a:rPr lang="en-US" dirty="0" err="1" smtClean="0"/>
              <a:t>keperluan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serta</a:t>
            </a:r>
            <a:r>
              <a:rPr lang="en-US" dirty="0" smtClean="0"/>
              <a:t> </a:t>
            </a:r>
            <a:r>
              <a:rPr lang="en-US" dirty="0" err="1" smtClean="0"/>
              <a:t>suatu</a:t>
            </a:r>
            <a:r>
              <a:rPr lang="en-US" dirty="0" smtClean="0"/>
              <a:t> </a:t>
            </a:r>
            <a:r>
              <a:rPr lang="en-US" dirty="0" err="1" smtClean="0"/>
              <a:t>rencana</a:t>
            </a:r>
            <a:r>
              <a:rPr lang="en-US" dirty="0" smtClean="0"/>
              <a:t> </a:t>
            </a:r>
            <a:r>
              <a:rPr lang="en-US" dirty="0" err="1" smtClean="0"/>
              <a:t>fase</a:t>
            </a:r>
            <a:r>
              <a:rPr lang="en-US" dirty="0" smtClean="0"/>
              <a:t> yang </a:t>
            </a:r>
            <a:r>
              <a:rPr lang="en-US" dirty="0" err="1" smtClean="0"/>
              <a:t>mempertunjukkan</a:t>
            </a:r>
            <a:r>
              <a:rPr lang="en-US" dirty="0" smtClean="0"/>
              <a:t> </a:t>
            </a:r>
            <a:r>
              <a:rPr lang="en-US" dirty="0" err="1" smtClean="0"/>
              <a:t>titik</a:t>
            </a:r>
            <a:r>
              <a:rPr lang="en-US" dirty="0" smtClean="0"/>
              <a:t> </a:t>
            </a:r>
            <a:r>
              <a:rPr lang="en-US" dirty="0" err="1" smtClean="0"/>
              <a:t>dari</a:t>
            </a:r>
            <a:r>
              <a:rPr lang="en-US" dirty="0" smtClean="0"/>
              <a:t> </a:t>
            </a:r>
            <a:r>
              <a:rPr lang="en-US" dirty="0" err="1" smtClean="0"/>
              <a:t>milstone</a:t>
            </a:r>
            <a:r>
              <a:rPr lang="en-US" dirty="0" smtClean="0"/>
              <a:t> </a:t>
            </a:r>
            <a:r>
              <a:rPr lang="en-US" dirty="0" err="1" smtClean="0"/>
              <a:t>utama</a:t>
            </a:r>
            <a:r>
              <a:rPr lang="en-US" dirty="0" smtClean="0"/>
              <a:t>.</a:t>
            </a:r>
          </a:p>
          <a:p>
            <a:pPr algn="just"/>
            <a:endParaRPr lang="en-US" dirty="0"/>
          </a:p>
        </p:txBody>
      </p:sp>
      <p:sp>
        <p:nvSpPr>
          <p:cNvPr id="3" name="Title 2"/>
          <p:cNvSpPr>
            <a:spLocks noGrp="1"/>
          </p:cNvSpPr>
          <p:nvPr>
            <p:ph type="title"/>
          </p:nvPr>
        </p:nvSpPr>
        <p:spPr/>
        <p:txBody>
          <a:bodyPr>
            <a:normAutofit fontScale="90000"/>
          </a:bodyPr>
          <a:lstStyle/>
          <a:p>
            <a:r>
              <a:rPr lang="en-US" dirty="0" err="1" smtClean="0"/>
              <a:t>Tahapan</a:t>
            </a:r>
            <a:r>
              <a:rPr lang="en-US" dirty="0" smtClean="0"/>
              <a:t> </a:t>
            </a:r>
            <a:r>
              <a:rPr lang="en-US" dirty="0" smtClean="0"/>
              <a:t>UP</a:t>
            </a:r>
            <a:r>
              <a:rPr lang="en-US" dirty="0" smtClean="0"/>
              <a:t/>
            </a:r>
            <a:br>
              <a:rPr lang="en-US" dirty="0" smtClean="0"/>
            </a:br>
            <a:r>
              <a:rPr lang="en-US" dirty="0" smtClean="0"/>
              <a:t>Inception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538" indent="0" algn="just">
              <a:buNone/>
            </a:pPr>
            <a:r>
              <a:rPr lang="en-US" dirty="0" err="1" smtClean="0"/>
              <a:t>Tujuan</a:t>
            </a:r>
            <a:r>
              <a:rPr lang="en-US" dirty="0" smtClean="0"/>
              <a:t> </a:t>
            </a:r>
            <a:r>
              <a:rPr lang="en-US" dirty="0" err="1" smtClean="0"/>
              <a:t>dari</a:t>
            </a:r>
            <a:r>
              <a:rPr lang="en-US" dirty="0" smtClean="0"/>
              <a:t> </a:t>
            </a:r>
            <a:r>
              <a:rPr lang="en-US" dirty="0" err="1" smtClean="0"/>
              <a:t>tahap</a:t>
            </a:r>
            <a:r>
              <a:rPr lang="en-US" dirty="0" smtClean="0"/>
              <a:t> </a:t>
            </a:r>
            <a:r>
              <a:rPr lang="en-US" dirty="0" err="1" smtClean="0"/>
              <a:t>pengembangan</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meneliti</a:t>
            </a:r>
            <a:r>
              <a:rPr lang="en-US" dirty="0" smtClean="0"/>
              <a:t> </a:t>
            </a:r>
            <a:r>
              <a:rPr lang="en-US" dirty="0" err="1" smtClean="0"/>
              <a:t>daerah</a:t>
            </a:r>
            <a:r>
              <a:rPr lang="en-US" dirty="0" smtClean="0"/>
              <a:t> </a:t>
            </a:r>
            <a:r>
              <a:rPr lang="en-US" dirty="0" err="1" smtClean="0"/>
              <a:t>masalah</a:t>
            </a:r>
            <a:r>
              <a:rPr lang="en-US" dirty="0" smtClean="0"/>
              <a:t>, </a:t>
            </a:r>
            <a:r>
              <a:rPr lang="en-US" dirty="0" err="1" smtClean="0"/>
              <a:t>menetapkan</a:t>
            </a:r>
            <a:r>
              <a:rPr lang="en-US" dirty="0" smtClean="0"/>
              <a:t> </a:t>
            </a:r>
            <a:r>
              <a:rPr lang="en-US" dirty="0" err="1" smtClean="0"/>
              <a:t>suatu</a:t>
            </a:r>
            <a:r>
              <a:rPr lang="en-US" dirty="0" smtClean="0"/>
              <a:t> </a:t>
            </a:r>
            <a:r>
              <a:rPr lang="en-US" dirty="0" err="1" smtClean="0"/>
              <a:t>pondasi</a:t>
            </a:r>
            <a:r>
              <a:rPr lang="en-US" dirty="0" smtClean="0"/>
              <a:t> </a:t>
            </a:r>
            <a:r>
              <a:rPr lang="en-US" dirty="0" err="1" smtClean="0"/>
              <a:t>arsitektur</a:t>
            </a:r>
            <a:r>
              <a:rPr lang="en-US" dirty="0" smtClean="0"/>
              <a:t>, </a:t>
            </a:r>
            <a:r>
              <a:rPr lang="en-US" dirty="0" err="1" smtClean="0"/>
              <a:t>pengembangan</a:t>
            </a:r>
            <a:r>
              <a:rPr lang="en-US" dirty="0" smtClean="0"/>
              <a:t> </a:t>
            </a:r>
            <a:r>
              <a:rPr lang="en-US" dirty="0" err="1" smtClean="0"/>
              <a:t>rencana</a:t>
            </a:r>
            <a:r>
              <a:rPr lang="en-US" dirty="0" smtClean="0"/>
              <a:t> </a:t>
            </a:r>
            <a:r>
              <a:rPr lang="en-US" dirty="0" err="1" smtClean="0"/>
              <a:t>proyek</a:t>
            </a:r>
            <a:r>
              <a:rPr lang="en-US" dirty="0" smtClean="0"/>
              <a:t>, </a:t>
            </a:r>
            <a:r>
              <a:rPr lang="en-US" dirty="0" err="1" smtClean="0"/>
              <a:t>dan</a:t>
            </a:r>
            <a:r>
              <a:rPr lang="en-US" dirty="0" smtClean="0"/>
              <a:t> </a:t>
            </a:r>
            <a:r>
              <a:rPr lang="en-US" dirty="0" err="1" smtClean="0"/>
              <a:t>menghapuskan</a:t>
            </a:r>
            <a:r>
              <a:rPr lang="en-US" dirty="0" smtClean="0"/>
              <a:t> </a:t>
            </a:r>
            <a:r>
              <a:rPr lang="en-US" dirty="0" err="1" smtClean="0"/>
              <a:t>unsur-unsur</a:t>
            </a:r>
            <a:r>
              <a:rPr lang="en-US" dirty="0" smtClean="0"/>
              <a:t> </a:t>
            </a:r>
            <a:r>
              <a:rPr lang="en-US" dirty="0" err="1" smtClean="0"/>
              <a:t>resiko</a:t>
            </a:r>
            <a:r>
              <a:rPr lang="en-US" dirty="0" smtClean="0"/>
              <a:t> yang paling </a:t>
            </a:r>
            <a:r>
              <a:rPr lang="en-US" dirty="0" err="1" smtClean="0"/>
              <a:t>tinggi</a:t>
            </a:r>
            <a:r>
              <a:rPr lang="en-US" dirty="0" smtClean="0"/>
              <a:t> </a:t>
            </a:r>
            <a:r>
              <a:rPr lang="en-US" dirty="0" err="1" smtClean="0"/>
              <a:t>dari</a:t>
            </a:r>
            <a:r>
              <a:rPr lang="en-US" dirty="0" smtClean="0"/>
              <a:t> </a:t>
            </a:r>
            <a:r>
              <a:rPr lang="en-US" dirty="0" err="1" smtClean="0"/>
              <a:t>proyek</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sasaran</a:t>
            </a:r>
            <a:r>
              <a:rPr lang="en-US" dirty="0" smtClean="0"/>
              <a:t> </a:t>
            </a:r>
            <a:r>
              <a:rPr lang="en-US" dirty="0" err="1" smtClean="0"/>
              <a:t>ini</a:t>
            </a:r>
            <a:r>
              <a:rPr lang="en-US" dirty="0" smtClean="0"/>
              <a:t>, </a:t>
            </a:r>
            <a:r>
              <a:rPr lang="en-US" dirty="0" err="1" smtClean="0"/>
              <a:t>pengembang</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pandangan</a:t>
            </a:r>
            <a:r>
              <a:rPr lang="en-US" dirty="0" smtClean="0"/>
              <a:t> “mile wide and inch deep (mil </a:t>
            </a:r>
            <a:r>
              <a:rPr lang="en-US" dirty="0" err="1" smtClean="0"/>
              <a:t>lebar</a:t>
            </a:r>
            <a:r>
              <a:rPr lang="en-US" dirty="0" smtClean="0"/>
              <a:t> </a:t>
            </a:r>
            <a:r>
              <a:rPr lang="en-US" dirty="0" err="1" smtClean="0"/>
              <a:t>dan</a:t>
            </a:r>
            <a:r>
              <a:rPr lang="en-US" dirty="0" smtClean="0"/>
              <a:t> </a:t>
            </a:r>
            <a:r>
              <a:rPr lang="en-US" dirty="0" err="1" smtClean="0"/>
              <a:t>inci</a:t>
            </a:r>
            <a:r>
              <a:rPr lang="en-US" dirty="0" smtClean="0"/>
              <a:t> </a:t>
            </a:r>
            <a:r>
              <a:rPr lang="en-US" dirty="0" err="1" smtClean="0"/>
              <a:t>dalam</a:t>
            </a:r>
            <a:r>
              <a:rPr lang="en-US" dirty="0" smtClean="0"/>
              <a:t>)” </a:t>
            </a:r>
            <a:r>
              <a:rPr lang="en-US" dirty="0" err="1" smtClean="0"/>
              <a:t>dari</a:t>
            </a:r>
            <a:r>
              <a:rPr lang="en-US" dirty="0" smtClean="0"/>
              <a:t> </a:t>
            </a:r>
            <a:r>
              <a:rPr lang="en-US" dirty="0" err="1" smtClean="0"/>
              <a:t>suatu</a:t>
            </a:r>
            <a:r>
              <a:rPr lang="en-US" dirty="0" smtClean="0"/>
              <a:t> </a:t>
            </a:r>
            <a:r>
              <a:rPr lang="en-US" dirty="0" err="1" smtClean="0"/>
              <a:t>sistim</a:t>
            </a:r>
            <a:r>
              <a:rPr lang="en-US" dirty="0" smtClean="0"/>
              <a:t>. </a:t>
            </a:r>
            <a:r>
              <a:rPr lang="en-US" dirty="0" err="1" smtClean="0"/>
              <a:t>Keputusan-keputusan</a:t>
            </a:r>
            <a:r>
              <a:rPr lang="en-US" dirty="0" smtClean="0"/>
              <a:t> </a:t>
            </a:r>
            <a:r>
              <a:rPr lang="en-US" dirty="0" err="1" smtClean="0"/>
              <a:t>secara</a:t>
            </a:r>
            <a:r>
              <a:rPr lang="en-US" dirty="0" smtClean="0"/>
              <a:t> </a:t>
            </a:r>
            <a:r>
              <a:rPr lang="en-US" dirty="0" err="1" smtClean="0"/>
              <a:t>arsitektur</a:t>
            </a:r>
            <a:r>
              <a:rPr lang="en-US" dirty="0" smtClean="0"/>
              <a:t> </a:t>
            </a:r>
            <a:r>
              <a:rPr lang="en-US" dirty="0" err="1" smtClean="0"/>
              <a:t>harus</a:t>
            </a:r>
            <a:r>
              <a:rPr lang="en-US" dirty="0" smtClean="0"/>
              <a:t> </a:t>
            </a:r>
            <a:r>
              <a:rPr lang="en-US" dirty="0" err="1" smtClean="0"/>
              <a:t>dibuat</a:t>
            </a:r>
            <a:r>
              <a:rPr lang="en-US" dirty="0" smtClean="0"/>
              <a:t> </a:t>
            </a:r>
            <a:r>
              <a:rPr lang="en-US" dirty="0" err="1" smtClean="0"/>
              <a:t>dengan</a:t>
            </a:r>
            <a:r>
              <a:rPr lang="en-US" dirty="0" smtClean="0"/>
              <a:t> </a:t>
            </a:r>
            <a:r>
              <a:rPr lang="en-US" dirty="0" err="1" smtClean="0"/>
              <a:t>satu</a:t>
            </a:r>
            <a:r>
              <a:rPr lang="en-US" dirty="0" smtClean="0"/>
              <a:t> </a:t>
            </a:r>
            <a:r>
              <a:rPr lang="en-US" dirty="0" err="1" smtClean="0"/>
              <a:t>pemahaman</a:t>
            </a:r>
            <a:r>
              <a:rPr lang="en-US" dirty="0" smtClean="0"/>
              <a:t> </a:t>
            </a:r>
            <a:r>
              <a:rPr lang="en-US" dirty="0" err="1" smtClean="0"/>
              <a:t>keseluruhan</a:t>
            </a:r>
            <a:r>
              <a:rPr lang="en-US" dirty="0" smtClean="0"/>
              <a:t> </a:t>
            </a:r>
            <a:r>
              <a:rPr lang="en-US" dirty="0" err="1" smtClean="0"/>
              <a:t>sistim</a:t>
            </a:r>
            <a:r>
              <a:rPr lang="en-US" dirty="0" smtClean="0"/>
              <a:t>: </a:t>
            </a:r>
            <a:r>
              <a:rPr lang="en-US" dirty="0" err="1" smtClean="0"/>
              <a:t>lingkupnya</a:t>
            </a:r>
            <a:r>
              <a:rPr lang="en-US" dirty="0" smtClean="0"/>
              <a:t>, </a:t>
            </a:r>
            <a:r>
              <a:rPr lang="en-US" dirty="0" err="1" smtClean="0"/>
              <a:t>kemampuan</a:t>
            </a:r>
            <a:r>
              <a:rPr lang="en-US" dirty="0" smtClean="0"/>
              <a:t> </a:t>
            </a:r>
            <a:r>
              <a:rPr lang="en-US" dirty="0" err="1" smtClean="0"/>
              <a:t>dan</a:t>
            </a:r>
            <a:r>
              <a:rPr lang="en-US" dirty="0" smtClean="0"/>
              <a:t> </a:t>
            </a:r>
            <a:r>
              <a:rPr lang="en-US" dirty="0" err="1" smtClean="0"/>
              <a:t>kebutuhan</a:t>
            </a:r>
            <a:r>
              <a:rPr lang="en-US" dirty="0" smtClean="0"/>
              <a:t> </a:t>
            </a:r>
            <a:r>
              <a:rPr lang="en-US" dirty="0" err="1" smtClean="0"/>
              <a:t>nonfungsional</a:t>
            </a:r>
            <a:r>
              <a:rPr lang="en-US" dirty="0" smtClean="0"/>
              <a:t> </a:t>
            </a:r>
            <a:r>
              <a:rPr lang="en-US" dirty="0" err="1" smtClean="0"/>
              <a:t>utama</a:t>
            </a:r>
            <a:r>
              <a:rPr lang="en-US" dirty="0" smtClean="0"/>
              <a:t> </a:t>
            </a:r>
            <a:r>
              <a:rPr lang="en-US" dirty="0" err="1" smtClean="0"/>
              <a:t>seperti</a:t>
            </a:r>
            <a:r>
              <a:rPr lang="en-US" dirty="0" smtClean="0"/>
              <a:t> </a:t>
            </a:r>
            <a:r>
              <a:rPr lang="en-US" dirty="0" err="1" smtClean="0"/>
              <a:t>persyaratan-persyaratan</a:t>
            </a:r>
            <a:r>
              <a:rPr lang="en-US" dirty="0" smtClean="0"/>
              <a:t> </a:t>
            </a:r>
            <a:r>
              <a:rPr lang="en-US" dirty="0" err="1" smtClean="0"/>
              <a:t>kinerja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Tahapan</a:t>
            </a:r>
            <a:r>
              <a:rPr lang="en-US" dirty="0" smtClean="0"/>
              <a:t> </a:t>
            </a:r>
            <a:r>
              <a:rPr lang="en-US" dirty="0" smtClean="0"/>
              <a:t>UP</a:t>
            </a:r>
            <a:r>
              <a:rPr lang="en-US" dirty="0" smtClean="0"/>
              <a:t/>
            </a:r>
            <a:br>
              <a:rPr lang="en-US" dirty="0" smtClean="0"/>
            </a:br>
            <a:r>
              <a:rPr lang="en-US" dirty="0" smtClean="0"/>
              <a:t>Elaboration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538" indent="0" algn="just">
              <a:buNone/>
            </a:pPr>
            <a:r>
              <a:rPr lang="en-US" dirty="0" err="1" smtClean="0"/>
              <a:t>Selama</a:t>
            </a:r>
            <a:r>
              <a:rPr lang="en-US" dirty="0" smtClean="0"/>
              <a:t> </a:t>
            </a:r>
            <a:r>
              <a:rPr lang="en-US" dirty="0" err="1" smtClean="0"/>
              <a:t>tahap</a:t>
            </a:r>
            <a:r>
              <a:rPr lang="en-US" dirty="0" smtClean="0"/>
              <a:t> </a:t>
            </a:r>
            <a:r>
              <a:rPr lang="en-US" dirty="0" err="1" smtClean="0"/>
              <a:t>konstruksi</a:t>
            </a:r>
            <a:r>
              <a:rPr lang="en-US" dirty="0" smtClean="0"/>
              <a:t>, </a:t>
            </a:r>
            <a:r>
              <a:rPr lang="en-US" dirty="0" err="1" smtClean="0"/>
              <a:t>semua</a:t>
            </a:r>
            <a:r>
              <a:rPr lang="en-US" dirty="0" smtClean="0"/>
              <a:t> </a:t>
            </a:r>
            <a:r>
              <a:rPr lang="en-US" dirty="0" err="1" smtClean="0"/>
              <a:t>komponen</a:t>
            </a:r>
            <a:r>
              <a:rPr lang="en-US" dirty="0" smtClean="0"/>
              <a:t> yang </a:t>
            </a:r>
            <a:r>
              <a:rPr lang="en-US" dirty="0" err="1" smtClean="0"/>
              <a:t>tersisa</a:t>
            </a:r>
            <a:r>
              <a:rPr lang="en-US" dirty="0" smtClean="0"/>
              <a:t> </a:t>
            </a:r>
            <a:r>
              <a:rPr lang="en-US" dirty="0" err="1" smtClean="0"/>
              <a:t>dan</a:t>
            </a:r>
            <a:r>
              <a:rPr lang="en-US" dirty="0" smtClean="0"/>
              <a:t> </a:t>
            </a:r>
            <a:r>
              <a:rPr lang="en-US" dirty="0" err="1" smtClean="0"/>
              <a:t>fitur</a:t>
            </a:r>
            <a:r>
              <a:rPr lang="en-US" dirty="0" smtClean="0"/>
              <a:t> </a:t>
            </a:r>
            <a:r>
              <a:rPr lang="en-US" dirty="0" err="1" smtClean="0"/>
              <a:t>aplikasi</a:t>
            </a:r>
            <a:r>
              <a:rPr lang="en-US" dirty="0" smtClean="0"/>
              <a:t> </a:t>
            </a:r>
            <a:r>
              <a:rPr lang="en-US" dirty="0" err="1" smtClean="0"/>
              <a:t>dikembangkan</a:t>
            </a:r>
            <a:r>
              <a:rPr lang="en-US" dirty="0" smtClean="0"/>
              <a:t> </a:t>
            </a:r>
            <a:r>
              <a:rPr lang="en-US" dirty="0" err="1" smtClean="0"/>
              <a:t>dan</a:t>
            </a:r>
            <a:r>
              <a:rPr lang="en-US" dirty="0" smtClean="0"/>
              <a:t> yang </a:t>
            </a:r>
            <a:r>
              <a:rPr lang="en-US" dirty="0" err="1" smtClean="0"/>
              <a:t>terintegrasi</a:t>
            </a:r>
            <a:r>
              <a:rPr lang="en-US" dirty="0" smtClean="0"/>
              <a:t> </a:t>
            </a:r>
            <a:r>
              <a:rPr lang="en-US" dirty="0" err="1" smtClean="0"/>
              <a:t>ke</a:t>
            </a:r>
            <a:r>
              <a:rPr lang="en-US" dirty="0" smtClean="0"/>
              <a:t> </a:t>
            </a:r>
            <a:r>
              <a:rPr lang="en-US" dirty="0" err="1" smtClean="0"/>
              <a:t>dalam</a:t>
            </a:r>
            <a:r>
              <a:rPr lang="en-US" dirty="0" smtClean="0"/>
              <a:t> </a:t>
            </a:r>
            <a:r>
              <a:rPr lang="en-US" dirty="0" err="1" smtClean="0"/>
              <a:t>produk</a:t>
            </a:r>
            <a:r>
              <a:rPr lang="en-US" dirty="0" smtClean="0"/>
              <a:t>, </a:t>
            </a:r>
            <a:r>
              <a:rPr lang="en-US" dirty="0" err="1" smtClean="0"/>
              <a:t>dan</a:t>
            </a:r>
            <a:r>
              <a:rPr lang="en-US" dirty="0" smtClean="0"/>
              <a:t> </a:t>
            </a:r>
            <a:r>
              <a:rPr lang="en-US" dirty="0" err="1" smtClean="0"/>
              <a:t>semua</a:t>
            </a:r>
            <a:r>
              <a:rPr lang="en-US" dirty="0" smtClean="0"/>
              <a:t> </a:t>
            </a:r>
            <a:r>
              <a:rPr lang="en-US" dirty="0" err="1" smtClean="0"/>
              <a:t>fitur</a:t>
            </a:r>
            <a:r>
              <a:rPr lang="en-US" dirty="0" smtClean="0"/>
              <a:t> </a:t>
            </a:r>
            <a:r>
              <a:rPr lang="en-US" dirty="0" err="1" smtClean="0"/>
              <a:t>secara</a:t>
            </a:r>
            <a:r>
              <a:rPr lang="en-US" dirty="0" smtClean="0"/>
              <a:t> </a:t>
            </a:r>
            <a:r>
              <a:rPr lang="en-US" dirty="0" err="1" smtClean="0"/>
              <a:t>menyeluruh</a:t>
            </a:r>
            <a:r>
              <a:rPr lang="en-US" dirty="0" smtClean="0"/>
              <a:t> </a:t>
            </a:r>
            <a:r>
              <a:rPr lang="en-US" dirty="0" err="1" smtClean="0"/>
              <a:t>diuji</a:t>
            </a:r>
            <a:r>
              <a:rPr lang="en-US" dirty="0" smtClean="0"/>
              <a:t>. </a:t>
            </a:r>
            <a:r>
              <a:rPr lang="en-US" dirty="0" err="1" smtClean="0"/>
              <a:t>Tahap</a:t>
            </a:r>
            <a:r>
              <a:rPr lang="en-US" dirty="0" smtClean="0"/>
              <a:t> </a:t>
            </a:r>
            <a:r>
              <a:rPr lang="en-US" dirty="0" err="1" smtClean="0"/>
              <a:t>konstruksi</a:t>
            </a:r>
            <a:r>
              <a:rPr lang="en-US" dirty="0" smtClean="0"/>
              <a:t> </a:t>
            </a:r>
            <a:r>
              <a:rPr lang="en-US" dirty="0" err="1" smtClean="0"/>
              <a:t>adalah</a:t>
            </a:r>
            <a:r>
              <a:rPr lang="en-US" dirty="0" smtClean="0"/>
              <a:t>, </a:t>
            </a:r>
            <a:r>
              <a:rPr lang="en-US" dirty="0" err="1" smtClean="0"/>
              <a:t>dalam</a:t>
            </a:r>
            <a:r>
              <a:rPr lang="en-US" dirty="0" smtClean="0"/>
              <a:t> </a:t>
            </a:r>
            <a:r>
              <a:rPr lang="en-US" dirty="0" err="1" smtClean="0"/>
              <a:t>satu</a:t>
            </a:r>
            <a:r>
              <a:rPr lang="en-US" dirty="0" smtClean="0"/>
              <a:t> </a:t>
            </a:r>
            <a:r>
              <a:rPr lang="en-US" dirty="0" err="1" smtClean="0"/>
              <a:t>pengertian</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pabrikasi</a:t>
            </a:r>
            <a:r>
              <a:rPr lang="en-US" dirty="0" smtClean="0"/>
              <a:t> </a:t>
            </a:r>
            <a:r>
              <a:rPr lang="en-US" dirty="0" err="1" smtClean="0"/>
              <a:t>di</a:t>
            </a:r>
            <a:r>
              <a:rPr lang="en-US" dirty="0" smtClean="0"/>
              <a:t> </a:t>
            </a:r>
            <a:r>
              <a:rPr lang="en-US" dirty="0" err="1" smtClean="0"/>
              <a:t>mana</a:t>
            </a:r>
            <a:r>
              <a:rPr lang="en-US" dirty="0" smtClean="0"/>
              <a:t> </a:t>
            </a:r>
            <a:r>
              <a:rPr lang="en-US" dirty="0" err="1" smtClean="0"/>
              <a:t>penekanan</a:t>
            </a:r>
            <a:r>
              <a:rPr lang="en-US" dirty="0" smtClean="0"/>
              <a:t> </a:t>
            </a:r>
            <a:r>
              <a:rPr lang="en-US" dirty="0" err="1" smtClean="0"/>
              <a:t>ditempatkan</a:t>
            </a:r>
            <a:r>
              <a:rPr lang="en-US" dirty="0" smtClean="0"/>
              <a:t> </a:t>
            </a:r>
            <a:r>
              <a:rPr lang="en-US" dirty="0" err="1" smtClean="0"/>
              <a:t>di</a:t>
            </a:r>
            <a:r>
              <a:rPr lang="en-US" dirty="0" smtClean="0"/>
              <a:t> </a:t>
            </a:r>
            <a:r>
              <a:rPr lang="en-US" dirty="0" err="1" smtClean="0"/>
              <a:t>pengaturan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operasi</a:t>
            </a:r>
            <a:r>
              <a:rPr lang="en-US" dirty="0" smtClean="0"/>
              <a:t> </a:t>
            </a:r>
            <a:r>
              <a:rPr lang="en-US" dirty="0" err="1" smtClean="0"/>
              <a:t>untuk</a:t>
            </a:r>
            <a:r>
              <a:rPr lang="en-US" dirty="0" smtClean="0"/>
              <a:t> </a:t>
            </a:r>
            <a:r>
              <a:rPr lang="en-US" dirty="0" err="1" smtClean="0"/>
              <a:t>mengoptimalkan</a:t>
            </a:r>
            <a:r>
              <a:rPr lang="en-US" dirty="0" smtClean="0"/>
              <a:t> </a:t>
            </a:r>
            <a:r>
              <a:rPr lang="en-US" dirty="0" err="1" smtClean="0"/>
              <a:t>biaya-biaya</a:t>
            </a:r>
            <a:r>
              <a:rPr lang="en-US" dirty="0" smtClean="0"/>
              <a:t>, </a:t>
            </a:r>
            <a:r>
              <a:rPr lang="en-US" dirty="0" err="1" smtClean="0"/>
              <a:t>jadwal-jadwal</a:t>
            </a:r>
            <a:r>
              <a:rPr lang="en-US" dirty="0" smtClean="0"/>
              <a:t>, </a:t>
            </a:r>
            <a:r>
              <a:rPr lang="en-US" dirty="0" err="1" smtClean="0"/>
              <a:t>dan</a:t>
            </a:r>
            <a:r>
              <a:rPr lang="en-US" dirty="0" smtClean="0"/>
              <a:t> </a:t>
            </a:r>
            <a:r>
              <a:rPr lang="en-US" dirty="0" err="1" smtClean="0"/>
              <a:t>mutu</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pola</a:t>
            </a:r>
            <a:r>
              <a:rPr lang="en-US" dirty="0" smtClean="0"/>
              <a:t> </a:t>
            </a:r>
            <a:r>
              <a:rPr lang="en-US" dirty="0" err="1" smtClean="0"/>
              <a:t>pikir</a:t>
            </a:r>
            <a:r>
              <a:rPr lang="en-US" dirty="0" smtClean="0"/>
              <a:t> </a:t>
            </a:r>
            <a:r>
              <a:rPr lang="en-US" dirty="0" err="1" smtClean="0"/>
              <a:t>manajemen</a:t>
            </a:r>
            <a:r>
              <a:rPr lang="en-US" dirty="0" smtClean="0"/>
              <a:t> </a:t>
            </a:r>
            <a:r>
              <a:rPr lang="en-US" dirty="0" err="1" smtClean="0"/>
              <a:t>mengalami</a:t>
            </a:r>
            <a:r>
              <a:rPr lang="en-US" dirty="0" smtClean="0"/>
              <a:t> </a:t>
            </a:r>
            <a:r>
              <a:rPr lang="en-US" dirty="0" err="1" smtClean="0"/>
              <a:t>suatu</a:t>
            </a:r>
            <a:r>
              <a:rPr lang="en-US" dirty="0" smtClean="0"/>
              <a:t> </a:t>
            </a:r>
            <a:r>
              <a:rPr lang="en-US" dirty="0" err="1" smtClean="0"/>
              <a:t>transisi</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sebuah</a:t>
            </a:r>
            <a:r>
              <a:rPr lang="en-US" dirty="0" smtClean="0"/>
              <a:t> </a:t>
            </a:r>
            <a:r>
              <a:rPr lang="en-US" dirty="0" err="1" smtClean="0"/>
              <a:t>properti</a:t>
            </a:r>
            <a:r>
              <a:rPr lang="en-US" dirty="0" smtClean="0"/>
              <a:t> </a:t>
            </a:r>
            <a:r>
              <a:rPr lang="en-US" dirty="0" err="1" smtClean="0"/>
              <a:t>cendekiawan</a:t>
            </a:r>
            <a:r>
              <a:rPr lang="en-US" dirty="0" smtClean="0"/>
              <a:t> </a:t>
            </a:r>
            <a:r>
              <a:rPr lang="en-US" dirty="0" err="1" smtClean="0"/>
              <a:t>selama</a:t>
            </a:r>
            <a:r>
              <a:rPr lang="en-US" dirty="0" smtClean="0"/>
              <a:t> </a:t>
            </a:r>
            <a:r>
              <a:rPr lang="en-US" dirty="0" err="1" smtClean="0"/>
              <a:t>permulaan</a:t>
            </a:r>
            <a:r>
              <a:rPr lang="en-US" dirty="0" smtClean="0"/>
              <a:t> </a:t>
            </a:r>
            <a:r>
              <a:rPr lang="en-US" dirty="0" err="1" smtClean="0"/>
              <a:t>dan</a:t>
            </a:r>
            <a:r>
              <a:rPr lang="en-US" dirty="0" smtClean="0"/>
              <a:t> </a:t>
            </a:r>
            <a:r>
              <a:rPr lang="en-US" dirty="0" err="1" smtClean="0"/>
              <a:t>pengembangan</a:t>
            </a:r>
            <a:r>
              <a:rPr lang="en-US" dirty="0" smtClean="0"/>
              <a:t>, </a:t>
            </a:r>
            <a:r>
              <a:rPr lang="en-US" dirty="0" err="1" smtClean="0"/>
              <a:t>menjadi</a:t>
            </a:r>
            <a:r>
              <a:rPr lang="en-US" dirty="0" smtClean="0"/>
              <a:t> </a:t>
            </a:r>
            <a:r>
              <a:rPr lang="en-US" dirty="0" err="1" smtClean="0"/>
              <a:t>pengembangan</a:t>
            </a:r>
            <a:r>
              <a:rPr lang="en-US" dirty="0" smtClean="0"/>
              <a:t> </a:t>
            </a:r>
            <a:r>
              <a:rPr lang="en-US" dirty="0" err="1" smtClean="0"/>
              <a:t>dari</a:t>
            </a:r>
            <a:r>
              <a:rPr lang="en-US" dirty="0" smtClean="0"/>
              <a:t> </a:t>
            </a:r>
            <a:r>
              <a:rPr lang="en-US" dirty="0" err="1" smtClean="0"/>
              <a:t>produk-produk</a:t>
            </a:r>
            <a:r>
              <a:rPr lang="en-US" dirty="0" smtClean="0"/>
              <a:t> yang </a:t>
            </a:r>
            <a:r>
              <a:rPr lang="en-US" dirty="0" err="1" smtClean="0"/>
              <a:t>bisa</a:t>
            </a:r>
            <a:r>
              <a:rPr lang="en-US" dirty="0" smtClean="0"/>
              <a:t> </a:t>
            </a:r>
            <a:r>
              <a:rPr lang="en-US" dirty="0" err="1" smtClean="0"/>
              <a:t>menyebar</a:t>
            </a:r>
            <a:r>
              <a:rPr lang="en-US" dirty="0" smtClean="0"/>
              <a:t> </a:t>
            </a:r>
            <a:r>
              <a:rPr lang="en-US" dirty="0" err="1" smtClean="0"/>
              <a:t>selama</a:t>
            </a:r>
            <a:r>
              <a:rPr lang="en-US" dirty="0" smtClean="0"/>
              <a:t> </a:t>
            </a:r>
            <a:r>
              <a:rPr lang="en-US" dirty="0" err="1" smtClean="0"/>
              <a:t>konstruksi</a:t>
            </a:r>
            <a:r>
              <a:rPr lang="en-US" dirty="0" smtClean="0"/>
              <a:t> </a:t>
            </a:r>
            <a:r>
              <a:rPr lang="en-US" dirty="0" err="1" smtClean="0"/>
              <a:t>dan</a:t>
            </a:r>
            <a:r>
              <a:rPr lang="en-US" dirty="0" smtClean="0"/>
              <a:t> </a:t>
            </a:r>
            <a:r>
              <a:rPr lang="en-US" dirty="0" err="1" smtClean="0"/>
              <a:t>transisi</a:t>
            </a:r>
            <a:r>
              <a:rPr lang="en-US" dirty="0" smtClean="0"/>
              <a:t>.</a:t>
            </a:r>
          </a:p>
          <a:p>
            <a:pPr marL="109538" indent="0" algn="just">
              <a:buNone/>
            </a:pPr>
            <a:r>
              <a:rPr lang="en-US" dirty="0" err="1" smtClean="0"/>
              <a:t>Dalam</a:t>
            </a:r>
            <a:r>
              <a:rPr lang="en-US" dirty="0" smtClean="0"/>
              <a:t> </a:t>
            </a:r>
            <a:r>
              <a:rPr lang="en-US" dirty="0" err="1" smtClean="0"/>
              <a:t>posisi</a:t>
            </a:r>
            <a:r>
              <a:rPr lang="en-US" dirty="0" smtClean="0"/>
              <a:t> </a:t>
            </a:r>
            <a:r>
              <a:rPr lang="en-US" dirty="0" err="1" smtClean="0"/>
              <a:t>ini</a:t>
            </a:r>
            <a:r>
              <a:rPr lang="en-US" dirty="0" smtClean="0"/>
              <a:t>, </a:t>
            </a:r>
            <a:r>
              <a:rPr lang="en-US" dirty="0" err="1" smtClean="0"/>
              <a:t>pengembang</a:t>
            </a:r>
            <a:r>
              <a:rPr lang="en-US" dirty="0" smtClean="0"/>
              <a:t> </a:t>
            </a:r>
            <a:r>
              <a:rPr lang="en-US" dirty="0" err="1" smtClean="0"/>
              <a:t>memutuskan</a:t>
            </a:r>
            <a:r>
              <a:rPr lang="en-US" dirty="0" smtClean="0"/>
              <a:t> </a:t>
            </a:r>
            <a:r>
              <a:rPr lang="en-US" dirty="0" err="1" smtClean="0"/>
              <a:t>jika</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lokasi-lokasi</a:t>
            </a:r>
            <a:r>
              <a:rPr lang="en-US" dirty="0" smtClean="0"/>
              <a:t>, </a:t>
            </a:r>
            <a:r>
              <a:rPr lang="en-US" dirty="0" err="1" smtClean="0"/>
              <a:t>dan</a:t>
            </a:r>
            <a:r>
              <a:rPr lang="en-US" dirty="0" smtClean="0"/>
              <a:t> </a:t>
            </a:r>
            <a:r>
              <a:rPr lang="en-US" dirty="0" err="1" smtClean="0"/>
              <a:t>para</a:t>
            </a:r>
            <a:r>
              <a:rPr lang="en-US" dirty="0" smtClean="0"/>
              <a:t> </a:t>
            </a:r>
            <a:r>
              <a:rPr lang="en-US" dirty="0" err="1" smtClean="0"/>
              <a:t>pemakai</a:t>
            </a:r>
            <a:r>
              <a:rPr lang="en-US" dirty="0" smtClean="0"/>
              <a:t> </a:t>
            </a:r>
            <a:r>
              <a:rPr lang="en-US" dirty="0" err="1" smtClean="0"/>
              <a:t>itu</a:t>
            </a:r>
            <a:r>
              <a:rPr lang="en-US" dirty="0" smtClean="0"/>
              <a:t> </a:t>
            </a:r>
            <a:r>
              <a:rPr lang="en-US" dirty="0" err="1" smtClean="0"/>
              <a:t>telah</a:t>
            </a:r>
            <a:r>
              <a:rPr lang="en-US" dirty="0" smtClean="0"/>
              <a:t> </a:t>
            </a:r>
            <a:r>
              <a:rPr lang="en-US" dirty="0" err="1" smtClean="0"/>
              <a:t>siap</a:t>
            </a:r>
            <a:r>
              <a:rPr lang="en-US" dirty="0" smtClean="0"/>
              <a:t> </a:t>
            </a:r>
            <a:r>
              <a:rPr lang="en-US" dirty="0" err="1" smtClean="0"/>
              <a:t>untuk</a:t>
            </a:r>
            <a:r>
              <a:rPr lang="en-US" dirty="0" smtClean="0"/>
              <a:t> </a:t>
            </a:r>
            <a:r>
              <a:rPr lang="en-US" dirty="0" err="1" smtClean="0"/>
              <a:t>kegiatan</a:t>
            </a:r>
            <a:r>
              <a:rPr lang="en-US" dirty="0" smtClean="0"/>
              <a:t> </a:t>
            </a:r>
            <a:r>
              <a:rPr lang="en-US" dirty="0" err="1" smtClean="0"/>
              <a:t>operasional</a:t>
            </a:r>
            <a:r>
              <a:rPr lang="en-US" dirty="0" smtClean="0"/>
              <a:t>, </a:t>
            </a:r>
            <a:r>
              <a:rPr lang="en-US" dirty="0" err="1" smtClean="0"/>
              <a:t>tanpa</a:t>
            </a:r>
            <a:r>
              <a:rPr lang="en-US" dirty="0" smtClean="0"/>
              <a:t> </a:t>
            </a:r>
            <a:r>
              <a:rPr lang="en-US" dirty="0" err="1" smtClean="0"/>
              <a:t>mengunjukkan</a:t>
            </a:r>
            <a:r>
              <a:rPr lang="en-US" dirty="0" smtClean="0"/>
              <a:t> </a:t>
            </a:r>
            <a:r>
              <a:rPr lang="en-US" dirty="0" err="1" smtClean="0"/>
              <a:t>proyek</a:t>
            </a:r>
            <a:r>
              <a:rPr lang="en-US" dirty="0" smtClean="0"/>
              <a:t> </a:t>
            </a:r>
            <a:r>
              <a:rPr lang="en-US" dirty="0" err="1" smtClean="0"/>
              <a:t>ke</a:t>
            </a:r>
            <a:r>
              <a:rPr lang="en-US" dirty="0" smtClean="0"/>
              <a:t> </a:t>
            </a:r>
            <a:r>
              <a:rPr lang="en-US" dirty="0" err="1" smtClean="0"/>
              <a:t>resiko-resiko</a:t>
            </a:r>
            <a:r>
              <a:rPr lang="en-US" dirty="0" smtClean="0"/>
              <a:t> yang </a:t>
            </a:r>
            <a:r>
              <a:rPr lang="en-US" dirty="0" err="1" smtClean="0"/>
              <a:t>tinggi</a:t>
            </a:r>
            <a:r>
              <a:rPr lang="en-US" dirty="0" smtClean="0"/>
              <a:t>. Release </a:t>
            </a:r>
            <a:r>
              <a:rPr lang="en-US" dirty="0" err="1" smtClean="0"/>
              <a:t>ini</a:t>
            </a:r>
            <a:r>
              <a:rPr lang="en-US" dirty="0" smtClean="0"/>
              <a:t> </a:t>
            </a:r>
            <a:r>
              <a:rPr lang="en-US" dirty="0" err="1" smtClean="0"/>
              <a:t>sering</a:t>
            </a:r>
            <a:r>
              <a:rPr lang="en-US" dirty="0" smtClean="0"/>
              <a:t> </a:t>
            </a:r>
            <a:r>
              <a:rPr lang="en-US" dirty="0" err="1" smtClean="0"/>
              <a:t>disebut</a:t>
            </a:r>
            <a:r>
              <a:rPr lang="en-US" dirty="0" smtClean="0"/>
              <a:t> “beta” release.</a:t>
            </a:r>
          </a:p>
          <a:p>
            <a:pPr marL="109538" indent="0" algn="just">
              <a:buNone/>
            </a:pPr>
            <a:endParaRPr lang="en-US" dirty="0" smtClean="0"/>
          </a:p>
          <a:p>
            <a:pPr>
              <a:buNone/>
            </a:pPr>
            <a:endParaRPr lang="en-US" dirty="0"/>
          </a:p>
        </p:txBody>
      </p:sp>
      <p:sp>
        <p:nvSpPr>
          <p:cNvPr id="4" name="Title 2"/>
          <p:cNvSpPr>
            <a:spLocks noGrp="1"/>
          </p:cNvSpPr>
          <p:nvPr>
            <p:ph type="title"/>
          </p:nvPr>
        </p:nvSpPr>
        <p:spPr/>
        <p:txBody>
          <a:bodyPr>
            <a:normAutofit fontScale="90000"/>
          </a:bodyPr>
          <a:lstStyle/>
          <a:p>
            <a:r>
              <a:rPr lang="en-US" dirty="0" err="1" smtClean="0"/>
              <a:t>Tahapan</a:t>
            </a:r>
            <a:r>
              <a:rPr lang="en-US" dirty="0" smtClean="0"/>
              <a:t> </a:t>
            </a:r>
            <a:r>
              <a:rPr lang="en-US" dirty="0" smtClean="0"/>
              <a:t>UP</a:t>
            </a:r>
            <a:r>
              <a:rPr lang="en-US" dirty="0" smtClean="0"/>
              <a:t/>
            </a:r>
            <a:br>
              <a:rPr lang="en-US" dirty="0" smtClean="0"/>
            </a:br>
            <a:r>
              <a:rPr lang="en-US" dirty="0" smtClean="0"/>
              <a:t>Construction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336</TotalTime>
  <Words>1220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PENGANTAR UP</vt:lpstr>
      <vt:lpstr>Pengertian UP</vt:lpstr>
      <vt:lpstr>Dimensi UP</vt:lpstr>
      <vt:lpstr>Manfaat UP</vt:lpstr>
      <vt:lpstr>Manfaat UP</vt:lpstr>
      <vt:lpstr>Arsitektur UP</vt:lpstr>
      <vt:lpstr>Tahapan UP Inception</vt:lpstr>
      <vt:lpstr>Tahapan UP Elaboration</vt:lpstr>
      <vt:lpstr>Tahapan UP Construction</vt:lpstr>
      <vt:lpstr>Tahapan UP Transition</vt:lpstr>
      <vt:lpstr>Pengertian UML</vt:lpstr>
      <vt:lpstr>UML</vt:lpstr>
      <vt:lpstr>Bagian UML</vt:lpstr>
      <vt:lpstr>Bagian UML View</vt:lpstr>
      <vt:lpstr>Bagian UML View</vt:lpstr>
      <vt:lpstr>Bagian UML Diagram</vt:lpstr>
      <vt:lpstr>Bagian UML Diagram</vt:lpstr>
      <vt:lpstr>Bagian UML Diagram</vt:lpstr>
      <vt:lpstr>Bagian UML Diagram</vt:lpstr>
      <vt:lpstr>Tujuan Pengenalan UML</vt:lpstr>
      <vt:lpstr>Unsur Pembentuk UML</vt:lpstr>
      <vt:lpstr>Jenis-jenis Things</vt:lpstr>
      <vt:lpstr>Jenis-jenis Things</vt:lpstr>
      <vt:lpstr>Jenis-jenis Things</vt:lpstr>
      <vt:lpstr>Relationship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UML</dc:title>
  <dc:creator>ASUS</dc:creator>
  <cp:lastModifiedBy>ASUS</cp:lastModifiedBy>
  <cp:revision>16</cp:revision>
  <dcterms:created xsi:type="dcterms:W3CDTF">2011-02-11T01:17:12Z</dcterms:created>
  <dcterms:modified xsi:type="dcterms:W3CDTF">2011-03-14T04:17:21Z</dcterms:modified>
</cp:coreProperties>
</file>