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slideshow.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9" r:id="rId1"/>
  </p:sldMasterIdLst>
  <p:notesMasterIdLst>
    <p:notesMasterId r:id="rId18"/>
  </p:notesMasterIdLst>
  <p:handoutMasterIdLst>
    <p:handoutMasterId r:id="rId19"/>
  </p:handoutMasterIdLst>
  <p:sldIdLst>
    <p:sldId id="256" r:id="rId2"/>
    <p:sldId id="257" r:id="rId3"/>
    <p:sldId id="258" r:id="rId4"/>
    <p:sldId id="259" r:id="rId5"/>
    <p:sldId id="260" r:id="rId6"/>
    <p:sldId id="261" r:id="rId7"/>
    <p:sldId id="262" r:id="rId8"/>
    <p:sldId id="264" r:id="rId9"/>
    <p:sldId id="263" r:id="rId10"/>
    <p:sldId id="265" r:id="rId11"/>
    <p:sldId id="266" r:id="rId12"/>
    <p:sldId id="267" r:id="rId13"/>
    <p:sldId id="268" r:id="rId14"/>
    <p:sldId id="269" r:id="rId15"/>
    <p:sldId id="270" r:id="rId16"/>
    <p:sldId id="271" r:id="rId17"/>
  </p:sldIdLst>
  <p:sldSz cx="9144000" cy="6858000" type="screen4x3"/>
  <p:notesSz cx="7004050" cy="929005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36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0"/>
            <a:ext cx="3035300" cy="465138"/>
          </a:xfrm>
          <a:prstGeom prst="rect">
            <a:avLst/>
          </a:prstGeom>
          <a:noFill/>
          <a:ln w="9525">
            <a:noFill/>
            <a:miter lim="800000"/>
            <a:headEnd/>
            <a:tailEnd/>
          </a:ln>
          <a:effectLst/>
        </p:spPr>
        <p:txBody>
          <a:bodyPr vert="horz" wrap="square" lIns="93104" tIns="46552" rIns="93104" bIns="46552" numCol="1" anchor="t" anchorCtr="0" compatLnSpc="1">
            <a:prstTxWarp prst="textNoShape">
              <a:avLst/>
            </a:prstTxWarp>
          </a:bodyPr>
          <a:lstStyle>
            <a:lvl1pPr defTabSz="930275">
              <a:defRPr sz="1200"/>
            </a:lvl1pPr>
          </a:lstStyle>
          <a:p>
            <a:pPr>
              <a:defRPr/>
            </a:pPr>
            <a:endParaRPr lang="en-US"/>
          </a:p>
        </p:txBody>
      </p:sp>
      <p:sp>
        <p:nvSpPr>
          <p:cNvPr id="26627" name="Rectangle 3"/>
          <p:cNvSpPr>
            <a:spLocks noGrp="1" noChangeArrowheads="1"/>
          </p:cNvSpPr>
          <p:nvPr>
            <p:ph type="dt" sz="quarter" idx="1"/>
          </p:nvPr>
        </p:nvSpPr>
        <p:spPr bwMode="auto">
          <a:xfrm>
            <a:off x="3967163" y="0"/>
            <a:ext cx="3035300" cy="465138"/>
          </a:xfrm>
          <a:prstGeom prst="rect">
            <a:avLst/>
          </a:prstGeom>
          <a:noFill/>
          <a:ln w="9525">
            <a:noFill/>
            <a:miter lim="800000"/>
            <a:headEnd/>
            <a:tailEnd/>
          </a:ln>
          <a:effectLst/>
        </p:spPr>
        <p:txBody>
          <a:bodyPr vert="horz" wrap="square" lIns="93104" tIns="46552" rIns="93104" bIns="46552" numCol="1" anchor="t" anchorCtr="0" compatLnSpc="1">
            <a:prstTxWarp prst="textNoShape">
              <a:avLst/>
            </a:prstTxWarp>
          </a:bodyPr>
          <a:lstStyle>
            <a:lvl1pPr algn="r" defTabSz="930275">
              <a:defRPr sz="1200"/>
            </a:lvl1pPr>
          </a:lstStyle>
          <a:p>
            <a:pPr>
              <a:defRPr/>
            </a:pPr>
            <a:endParaRPr lang="en-US"/>
          </a:p>
        </p:txBody>
      </p:sp>
      <p:sp>
        <p:nvSpPr>
          <p:cNvPr id="26628" name="Rectangle 4"/>
          <p:cNvSpPr>
            <a:spLocks noGrp="1" noChangeArrowheads="1"/>
          </p:cNvSpPr>
          <p:nvPr>
            <p:ph type="ftr" sz="quarter" idx="2"/>
          </p:nvPr>
        </p:nvSpPr>
        <p:spPr bwMode="auto">
          <a:xfrm>
            <a:off x="0" y="8823325"/>
            <a:ext cx="3035300" cy="465138"/>
          </a:xfrm>
          <a:prstGeom prst="rect">
            <a:avLst/>
          </a:prstGeom>
          <a:noFill/>
          <a:ln w="9525">
            <a:noFill/>
            <a:miter lim="800000"/>
            <a:headEnd/>
            <a:tailEnd/>
          </a:ln>
          <a:effectLst/>
        </p:spPr>
        <p:txBody>
          <a:bodyPr vert="horz" wrap="square" lIns="93104" tIns="46552" rIns="93104" bIns="46552" numCol="1" anchor="b" anchorCtr="0" compatLnSpc="1">
            <a:prstTxWarp prst="textNoShape">
              <a:avLst/>
            </a:prstTxWarp>
          </a:bodyPr>
          <a:lstStyle>
            <a:lvl1pPr defTabSz="930275">
              <a:defRPr sz="1200"/>
            </a:lvl1pPr>
          </a:lstStyle>
          <a:p>
            <a:pPr>
              <a:defRPr/>
            </a:pPr>
            <a:endParaRPr lang="en-US"/>
          </a:p>
        </p:txBody>
      </p:sp>
      <p:sp>
        <p:nvSpPr>
          <p:cNvPr id="26629" name="Rectangle 5"/>
          <p:cNvSpPr>
            <a:spLocks noGrp="1" noChangeArrowheads="1"/>
          </p:cNvSpPr>
          <p:nvPr>
            <p:ph type="sldNum" sz="quarter" idx="3"/>
          </p:nvPr>
        </p:nvSpPr>
        <p:spPr bwMode="auto">
          <a:xfrm>
            <a:off x="3967163" y="8823325"/>
            <a:ext cx="3035300" cy="465138"/>
          </a:xfrm>
          <a:prstGeom prst="rect">
            <a:avLst/>
          </a:prstGeom>
          <a:noFill/>
          <a:ln w="9525">
            <a:noFill/>
            <a:miter lim="800000"/>
            <a:headEnd/>
            <a:tailEnd/>
          </a:ln>
          <a:effectLst/>
        </p:spPr>
        <p:txBody>
          <a:bodyPr vert="horz" wrap="square" lIns="93104" tIns="46552" rIns="93104" bIns="46552" numCol="1" anchor="b" anchorCtr="0" compatLnSpc="1">
            <a:prstTxWarp prst="textNoShape">
              <a:avLst/>
            </a:prstTxWarp>
          </a:bodyPr>
          <a:lstStyle>
            <a:lvl1pPr algn="r" defTabSz="930275">
              <a:defRPr sz="1200"/>
            </a:lvl1pPr>
          </a:lstStyle>
          <a:p>
            <a:pPr>
              <a:defRPr/>
            </a:pPr>
            <a:fld id="{0A62E77C-55B1-474D-91B3-295B7D29763B}"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5300" cy="465138"/>
          </a:xfrm>
          <a:prstGeom prst="rect">
            <a:avLst/>
          </a:prstGeom>
        </p:spPr>
        <p:txBody>
          <a:bodyPr vert="horz" lIns="91440" tIns="45720" rIns="91440" bIns="45720" rtlCol="0"/>
          <a:lstStyle>
            <a:lvl1pPr algn="l">
              <a:defRPr sz="1200" smtClean="0"/>
            </a:lvl1pPr>
          </a:lstStyle>
          <a:p>
            <a:pPr>
              <a:defRPr/>
            </a:pPr>
            <a:endParaRPr lang="en-US"/>
          </a:p>
        </p:txBody>
      </p:sp>
      <p:sp>
        <p:nvSpPr>
          <p:cNvPr id="3" name="Date Placeholder 2"/>
          <p:cNvSpPr>
            <a:spLocks noGrp="1"/>
          </p:cNvSpPr>
          <p:nvPr>
            <p:ph type="dt" idx="1"/>
          </p:nvPr>
        </p:nvSpPr>
        <p:spPr>
          <a:xfrm>
            <a:off x="3967163" y="0"/>
            <a:ext cx="3035300" cy="465138"/>
          </a:xfrm>
          <a:prstGeom prst="rect">
            <a:avLst/>
          </a:prstGeom>
        </p:spPr>
        <p:txBody>
          <a:bodyPr vert="horz" lIns="91440" tIns="45720" rIns="91440" bIns="45720" rtlCol="0"/>
          <a:lstStyle>
            <a:lvl1pPr algn="r">
              <a:defRPr sz="1200" smtClean="0"/>
            </a:lvl1pPr>
          </a:lstStyle>
          <a:p>
            <a:pPr>
              <a:defRPr/>
            </a:pPr>
            <a:fld id="{77A91DE7-2B6C-4D35-ABD3-51AA97755626}" type="datetimeFigureOut">
              <a:rPr lang="en-US"/>
              <a:pPr>
                <a:defRPr/>
              </a:pPr>
              <a:t>3/15/2011</a:t>
            </a:fld>
            <a:endParaRPr lang="en-US"/>
          </a:p>
        </p:txBody>
      </p:sp>
      <p:sp>
        <p:nvSpPr>
          <p:cNvPr id="4" name="Slide Image Placeholder 3"/>
          <p:cNvSpPr>
            <a:spLocks noGrp="1" noRot="1" noChangeAspect="1"/>
          </p:cNvSpPr>
          <p:nvPr>
            <p:ph type="sldImg" idx="2"/>
          </p:nvPr>
        </p:nvSpPr>
        <p:spPr>
          <a:xfrm>
            <a:off x="1179513" y="696913"/>
            <a:ext cx="4645025" cy="3482975"/>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700088" y="4413250"/>
            <a:ext cx="5603875" cy="4179888"/>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23325"/>
            <a:ext cx="3035300" cy="465138"/>
          </a:xfrm>
          <a:prstGeom prst="rect">
            <a:avLst/>
          </a:prstGeom>
        </p:spPr>
        <p:txBody>
          <a:bodyPr vert="horz" lIns="91440" tIns="45720" rIns="91440" bIns="45720" rtlCol="0" anchor="b"/>
          <a:lstStyle>
            <a:lvl1pPr algn="l">
              <a:defRPr sz="1200" smtClean="0"/>
            </a:lvl1pPr>
          </a:lstStyle>
          <a:p>
            <a:pPr>
              <a:defRPr/>
            </a:pPr>
            <a:endParaRPr lang="en-US"/>
          </a:p>
        </p:txBody>
      </p:sp>
      <p:sp>
        <p:nvSpPr>
          <p:cNvPr id="7" name="Slide Number Placeholder 6"/>
          <p:cNvSpPr>
            <a:spLocks noGrp="1"/>
          </p:cNvSpPr>
          <p:nvPr>
            <p:ph type="sldNum" sz="quarter" idx="5"/>
          </p:nvPr>
        </p:nvSpPr>
        <p:spPr>
          <a:xfrm>
            <a:off x="3967163" y="8823325"/>
            <a:ext cx="3035300" cy="465138"/>
          </a:xfrm>
          <a:prstGeom prst="rect">
            <a:avLst/>
          </a:prstGeom>
        </p:spPr>
        <p:txBody>
          <a:bodyPr vert="horz" lIns="91440" tIns="45720" rIns="91440" bIns="45720" rtlCol="0" anchor="b"/>
          <a:lstStyle>
            <a:lvl1pPr algn="r">
              <a:defRPr sz="1200" smtClean="0"/>
            </a:lvl1pPr>
          </a:lstStyle>
          <a:p>
            <a:pPr>
              <a:defRPr/>
            </a:pPr>
            <a:fld id="{41C48180-7965-4C57-A312-8B8486E7ED17}"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pPr>
              <a:defRPr/>
            </a:pPr>
            <a:endParaRPr lang="en-US"/>
          </a:p>
        </p:txBody>
      </p:sp>
      <p:sp>
        <p:nvSpPr>
          <p:cNvPr id="20" name="Footer Placeholder 19"/>
          <p:cNvSpPr>
            <a:spLocks noGrp="1"/>
          </p:cNvSpPr>
          <p:nvPr>
            <p:ph type="ftr" sz="quarter" idx="11"/>
          </p:nvPr>
        </p:nvSpPr>
        <p:spPr/>
        <p:txBody>
          <a:bodyPr/>
          <a:lstStyle>
            <a:extLst/>
          </a:lstStyle>
          <a:p>
            <a:pPr>
              <a:defRPr/>
            </a:pPr>
            <a:endParaRPr lang="en-US"/>
          </a:p>
        </p:txBody>
      </p:sp>
      <p:sp>
        <p:nvSpPr>
          <p:cNvPr id="10" name="Slide Number Placeholder 9"/>
          <p:cNvSpPr>
            <a:spLocks noGrp="1"/>
          </p:cNvSpPr>
          <p:nvPr>
            <p:ph type="sldNum" sz="quarter" idx="12"/>
          </p:nvPr>
        </p:nvSpPr>
        <p:spPr/>
        <p:txBody>
          <a:bodyPr/>
          <a:lstStyle>
            <a:extLst/>
          </a:lstStyle>
          <a:p>
            <a:pPr>
              <a:defRPr/>
            </a:pPr>
            <a:fld id="{E7CBED8E-A4EF-449F-B9DA-8255869AC888}" type="slidenum">
              <a:rPr lang="en-US" smtClean="0"/>
              <a:pPr>
                <a:defRPr/>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73D5E251-4554-457B-93CF-A2099DDC7E9E}"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C8E04CF8-95AD-47C0-8A54-35421A13A4B0}"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A1CE4641-60D9-4E62-B14B-F0FC8BEE7D1E}"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pPr>
              <a:defRPr/>
            </a:pPr>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78B8E387-76B4-4C90-BA04-EBE6A7236E01}" type="slidenum">
              <a:rPr lang="en-US" smtClean="0"/>
              <a:pPr>
                <a:defRPr/>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endParaRPr lang="en-US"/>
          </a:p>
        </p:txBody>
      </p:sp>
      <p:sp>
        <p:nvSpPr>
          <p:cNvPr id="6" name="Footer Placeholder 5"/>
          <p:cNvSpPr>
            <a:spLocks noGrp="1"/>
          </p:cNvSpPr>
          <p:nvPr>
            <p:ph type="ftr" sz="quarter" idx="11"/>
          </p:nvPr>
        </p:nvSpPr>
        <p:spPr/>
        <p:txBody>
          <a:bodyPr/>
          <a:lstStyle>
            <a:extLst/>
          </a:lstStyle>
          <a:p>
            <a:pPr>
              <a:defRPr/>
            </a:pPr>
            <a:endParaRPr lang="en-US"/>
          </a:p>
        </p:txBody>
      </p:sp>
      <p:sp>
        <p:nvSpPr>
          <p:cNvPr id="7" name="Slide Number Placeholder 6"/>
          <p:cNvSpPr>
            <a:spLocks noGrp="1"/>
          </p:cNvSpPr>
          <p:nvPr>
            <p:ph type="sldNum" sz="quarter" idx="12"/>
          </p:nvPr>
        </p:nvSpPr>
        <p:spPr/>
        <p:txBody>
          <a:bodyPr/>
          <a:lstStyle>
            <a:extLst/>
          </a:lstStyle>
          <a:p>
            <a:pPr>
              <a:defRPr/>
            </a:pPr>
            <a:fld id="{C03C52EE-E061-4095-A4AC-D5062CCF10C7}"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pPr>
              <a:defRPr/>
            </a:pPr>
            <a:endParaRPr lang="en-US"/>
          </a:p>
        </p:txBody>
      </p:sp>
      <p:sp>
        <p:nvSpPr>
          <p:cNvPr id="8" name="Footer Placeholder 7"/>
          <p:cNvSpPr>
            <a:spLocks noGrp="1"/>
          </p:cNvSpPr>
          <p:nvPr>
            <p:ph type="ftr" sz="quarter" idx="11"/>
          </p:nvPr>
        </p:nvSpPr>
        <p:spPr/>
        <p:txBody>
          <a:bodyPr/>
          <a:lstStyle>
            <a:extLst/>
          </a:lstStyle>
          <a:p>
            <a:pPr>
              <a:defRPr/>
            </a:pPr>
            <a:endParaRPr lang="en-US"/>
          </a:p>
        </p:txBody>
      </p:sp>
      <p:sp>
        <p:nvSpPr>
          <p:cNvPr id="9" name="Slide Number Placeholder 8"/>
          <p:cNvSpPr>
            <a:spLocks noGrp="1"/>
          </p:cNvSpPr>
          <p:nvPr>
            <p:ph type="sldNum" sz="quarter" idx="12"/>
          </p:nvPr>
        </p:nvSpPr>
        <p:spPr/>
        <p:txBody>
          <a:bodyPr/>
          <a:lstStyle>
            <a:extLst/>
          </a:lstStyle>
          <a:p>
            <a:pPr>
              <a:defRPr/>
            </a:pPr>
            <a:fld id="{7186E494-5BBF-4E6F-A6FD-BE0E842DB02E}"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pPr>
              <a:defRPr/>
            </a:pPr>
            <a:endParaRPr lang="en-US"/>
          </a:p>
        </p:txBody>
      </p:sp>
      <p:sp>
        <p:nvSpPr>
          <p:cNvPr id="4" name="Footer Placeholder 3"/>
          <p:cNvSpPr>
            <a:spLocks noGrp="1"/>
          </p:cNvSpPr>
          <p:nvPr>
            <p:ph type="ftr" sz="quarter" idx="11"/>
          </p:nvPr>
        </p:nvSpPr>
        <p:spPr/>
        <p:txBody>
          <a:bodyPr/>
          <a:lstStyle>
            <a:extLst/>
          </a:lstStyle>
          <a:p>
            <a:pPr>
              <a:defRPr/>
            </a:pPr>
            <a:endParaRPr lang="en-US"/>
          </a:p>
        </p:txBody>
      </p:sp>
      <p:sp>
        <p:nvSpPr>
          <p:cNvPr id="5" name="Slide Number Placeholder 4"/>
          <p:cNvSpPr>
            <a:spLocks noGrp="1"/>
          </p:cNvSpPr>
          <p:nvPr>
            <p:ph type="sldNum" sz="quarter" idx="12"/>
          </p:nvPr>
        </p:nvSpPr>
        <p:spPr/>
        <p:txBody>
          <a:bodyPr/>
          <a:lstStyle>
            <a:extLst/>
          </a:lstStyle>
          <a:p>
            <a:pPr>
              <a:defRPr/>
            </a:pPr>
            <a:fld id="{45528401-85A3-433C-8A3B-5F66B537CCF0}"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pPr>
              <a:defRPr/>
            </a:pPr>
            <a:endParaRPr lang="en-US"/>
          </a:p>
        </p:txBody>
      </p:sp>
      <p:sp>
        <p:nvSpPr>
          <p:cNvPr id="3" name="Footer Placeholder 2"/>
          <p:cNvSpPr>
            <a:spLocks noGrp="1"/>
          </p:cNvSpPr>
          <p:nvPr>
            <p:ph type="ftr" sz="quarter" idx="11"/>
          </p:nvPr>
        </p:nvSpPr>
        <p:spPr/>
        <p:txBody>
          <a:bodyPr/>
          <a:lstStyle>
            <a:extLst/>
          </a:lstStyle>
          <a:p>
            <a:pPr>
              <a:defRPr/>
            </a:pPr>
            <a:endParaRPr lang="en-US"/>
          </a:p>
        </p:txBody>
      </p:sp>
      <p:sp>
        <p:nvSpPr>
          <p:cNvPr id="4" name="Slide Number Placeholder 3"/>
          <p:cNvSpPr>
            <a:spLocks noGrp="1"/>
          </p:cNvSpPr>
          <p:nvPr>
            <p:ph type="sldNum" sz="quarter" idx="12"/>
          </p:nvPr>
        </p:nvSpPr>
        <p:spPr/>
        <p:txBody>
          <a:bodyPr/>
          <a:lstStyle>
            <a:extLst/>
          </a:lstStyle>
          <a:p>
            <a:pPr>
              <a:defRPr/>
            </a:pPr>
            <a:fld id="{36373513-ECA9-4CDA-8776-00CF60719A4A}" type="slidenum">
              <a:rPr lang="en-US" smtClean="0"/>
              <a:pPr>
                <a:defRPr/>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endParaRPr lang="en-US"/>
          </a:p>
        </p:txBody>
      </p:sp>
      <p:sp>
        <p:nvSpPr>
          <p:cNvPr id="6" name="Footer Placeholder 5"/>
          <p:cNvSpPr>
            <a:spLocks noGrp="1"/>
          </p:cNvSpPr>
          <p:nvPr>
            <p:ph type="ftr" sz="quarter" idx="11"/>
          </p:nvPr>
        </p:nvSpPr>
        <p:spPr/>
        <p:txBody>
          <a:bodyPr/>
          <a:lstStyle>
            <a:extLst/>
          </a:lstStyle>
          <a:p>
            <a:pPr>
              <a:defRPr/>
            </a:pPr>
            <a:endParaRPr lang="en-US"/>
          </a:p>
        </p:txBody>
      </p:sp>
      <p:sp>
        <p:nvSpPr>
          <p:cNvPr id="7" name="Slide Number Placeholder 6"/>
          <p:cNvSpPr>
            <a:spLocks noGrp="1"/>
          </p:cNvSpPr>
          <p:nvPr>
            <p:ph type="sldNum" sz="quarter" idx="12"/>
          </p:nvPr>
        </p:nvSpPr>
        <p:spPr/>
        <p:txBody>
          <a:bodyPr/>
          <a:lstStyle>
            <a:extLst/>
          </a:lstStyle>
          <a:p>
            <a:pPr>
              <a:defRPr/>
            </a:pPr>
            <a:fld id="{C9AD6CA9-8A7D-4630-943B-7B70F9B9B579}"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pPr>
              <a:defRPr/>
            </a:pPr>
            <a:endParaRPr lang="en-US"/>
          </a:p>
        </p:txBody>
      </p:sp>
      <p:sp>
        <p:nvSpPr>
          <p:cNvPr id="6" name="Footer Placeholder 5"/>
          <p:cNvSpPr>
            <a:spLocks noGrp="1"/>
          </p:cNvSpPr>
          <p:nvPr>
            <p:ph type="ftr" sz="quarter" idx="11"/>
          </p:nvPr>
        </p:nvSpPr>
        <p:spPr/>
        <p:txBody>
          <a:bodyPr/>
          <a:lstStyle>
            <a:extLst/>
          </a:lstStyle>
          <a:p>
            <a:pPr>
              <a:defRPr/>
            </a:pPr>
            <a:endParaRPr lang="en-US"/>
          </a:p>
        </p:txBody>
      </p:sp>
      <p:sp>
        <p:nvSpPr>
          <p:cNvPr id="7" name="Slide Number Placeholder 6"/>
          <p:cNvSpPr>
            <a:spLocks noGrp="1"/>
          </p:cNvSpPr>
          <p:nvPr>
            <p:ph type="sldNum" sz="quarter" idx="12"/>
          </p:nvPr>
        </p:nvSpPr>
        <p:spPr/>
        <p:txBody>
          <a:bodyPr/>
          <a:lstStyle>
            <a:extLst/>
          </a:lstStyle>
          <a:p>
            <a:pPr>
              <a:defRPr/>
            </a:pPr>
            <a:fld id="{57C340B6-29BA-4EF9-9FDF-57B52CFBC489}" type="slidenum">
              <a:rPr lang="en-US" smtClean="0"/>
              <a:pPr>
                <a:defRPr/>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pPr>
              <a:defRPr/>
            </a:pPr>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pPr>
              <a:defRPr/>
            </a:pPr>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pPr>
              <a:defRPr/>
            </a:pPr>
            <a:fld id="{A38856E7-4959-4093-84CE-71DB014D9A9A}" type="slidenum">
              <a:rPr lang="en-US" smtClean="0"/>
              <a:pPr>
                <a:defRPr/>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Lst>
  <p:hf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2209800" y="1714500"/>
            <a:ext cx="5056188" cy="2160588"/>
          </a:xfrm>
        </p:spPr>
        <p:txBody>
          <a:bodyPr/>
          <a:lstStyle/>
          <a:p>
            <a:pPr eaLnBrk="1" hangingPunct="1"/>
            <a:r>
              <a:rPr lang="en-US" sz="6600" dirty="0" err="1" smtClean="0"/>
              <a:t>Analisis</a:t>
            </a:r>
            <a:r>
              <a:rPr lang="en-US" sz="6600" dirty="0" smtClean="0"/>
              <a:t> </a:t>
            </a:r>
            <a:r>
              <a:rPr lang="en-US" sz="6600" dirty="0" err="1" smtClean="0"/>
              <a:t>Sistem</a:t>
            </a:r>
            <a:endParaRPr lang="en-US" sz="6600" dirty="0" smtClean="0"/>
          </a:p>
        </p:txBody>
      </p:sp>
      <p:sp>
        <p:nvSpPr>
          <p:cNvPr id="2051" name="Rectangle 3"/>
          <p:cNvSpPr>
            <a:spLocks noGrp="1" noChangeArrowheads="1"/>
          </p:cNvSpPr>
          <p:nvPr>
            <p:ph type="subTitle" idx="1"/>
          </p:nvPr>
        </p:nvSpPr>
        <p:spPr>
          <a:xfrm>
            <a:off x="3276600" y="3733800"/>
            <a:ext cx="3276600" cy="1676400"/>
          </a:xfrm>
        </p:spPr>
        <p:txBody>
          <a:bodyPr/>
          <a:lstStyle/>
          <a:p>
            <a:pPr eaLnBrk="1" hangingPunct="1"/>
            <a:r>
              <a:rPr lang="en-US" sz="3600" dirty="0" smtClean="0"/>
              <a:t>Chapter 4</a:t>
            </a:r>
          </a:p>
        </p:txBody>
      </p:sp>
      <p:sp>
        <p:nvSpPr>
          <p:cNvPr id="2052" name="Slide Number Placeholder 4"/>
          <p:cNvSpPr>
            <a:spLocks noGrp="1"/>
          </p:cNvSpPr>
          <p:nvPr>
            <p:ph type="sldNum" sz="quarter" idx="12"/>
          </p:nvPr>
        </p:nvSpPr>
        <p:spPr>
          <a:noFill/>
        </p:spPr>
        <p:txBody>
          <a:bodyPr/>
          <a:lstStyle/>
          <a:p>
            <a:fld id="{948362AB-83D5-40C2-A8CD-C93ABB7F96E1}" type="slidenum">
              <a:rPr lang="en-US" smtClean="0"/>
              <a:pPr/>
              <a:t>1</a:t>
            </a:fld>
            <a:endParaRPr lang="en-US"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smtClean="0"/>
              <a:t>Business Process and data</a:t>
            </a:r>
          </a:p>
        </p:txBody>
      </p:sp>
      <p:sp>
        <p:nvSpPr>
          <p:cNvPr id="11267" name="Rectangle 3"/>
          <p:cNvSpPr>
            <a:spLocks noGrp="1" noChangeArrowheads="1"/>
          </p:cNvSpPr>
          <p:nvPr>
            <p:ph idx="1"/>
          </p:nvPr>
        </p:nvSpPr>
        <p:spPr/>
        <p:txBody>
          <a:bodyPr>
            <a:normAutofit/>
          </a:bodyPr>
          <a:lstStyle/>
          <a:p>
            <a:pPr eaLnBrk="1" hangingPunct="1">
              <a:lnSpc>
                <a:spcPct val="90000"/>
              </a:lnSpc>
            </a:pPr>
            <a:r>
              <a:rPr lang="en-US" altLang="ja-JP" smtClean="0">
                <a:ea typeface="ＭＳ Ｐゴシック" charset="-128"/>
              </a:rPr>
              <a:t>Proses bisnis menggambarkan rangkaian tugas yang harus diselesaikan menurut aturan-aturan tertentu  untuk mendapatkan suatu hasil. </a:t>
            </a:r>
          </a:p>
          <a:p>
            <a:pPr eaLnBrk="1" hangingPunct="1">
              <a:lnSpc>
                <a:spcPct val="90000"/>
              </a:lnSpc>
            </a:pPr>
            <a:r>
              <a:rPr lang="en-US" altLang="ja-JP" smtClean="0">
                <a:ea typeface="ＭＳ Ｐゴシック" charset="-128"/>
              </a:rPr>
              <a:t>Analisa bisnis proses dan data mencakup: </a:t>
            </a:r>
          </a:p>
          <a:p>
            <a:pPr lvl="1" eaLnBrk="1" hangingPunct="1">
              <a:lnSpc>
                <a:spcPct val="90000"/>
              </a:lnSpc>
            </a:pPr>
            <a:r>
              <a:rPr lang="en-US" altLang="ja-JP" smtClean="0">
                <a:ea typeface="ＭＳ Ｐゴシック" charset="-128"/>
              </a:rPr>
              <a:t>proses pencatatan (document flow diagram/flowmap), </a:t>
            </a:r>
          </a:p>
          <a:p>
            <a:pPr lvl="1" eaLnBrk="1" hangingPunct="1">
              <a:lnSpc>
                <a:spcPct val="90000"/>
              </a:lnSpc>
            </a:pPr>
            <a:r>
              <a:rPr lang="en-US" altLang="ja-JP" smtClean="0">
                <a:ea typeface="ＭＳ Ｐゴシック" charset="-128"/>
              </a:rPr>
              <a:t>bukti transaksi dan dokumen pencatatan, </a:t>
            </a:r>
          </a:p>
          <a:p>
            <a:pPr lvl="1" eaLnBrk="1" hangingPunct="1">
              <a:lnSpc>
                <a:spcPct val="90000"/>
              </a:lnSpc>
            </a:pPr>
            <a:r>
              <a:rPr lang="en-US" altLang="ja-JP" smtClean="0">
                <a:ea typeface="ＭＳ Ｐゴシック" charset="-128"/>
              </a:rPr>
              <a:t>laporan</a:t>
            </a:r>
          </a:p>
          <a:p>
            <a:pPr lvl="1" eaLnBrk="1" hangingPunct="1">
              <a:lnSpc>
                <a:spcPct val="90000"/>
              </a:lnSpc>
            </a:pPr>
            <a:r>
              <a:rPr lang="en-US" altLang="ja-JP" smtClean="0">
                <a:ea typeface="ＭＳ Ｐゴシック" charset="-128"/>
              </a:rPr>
              <a:t>metode pengkodean.</a:t>
            </a:r>
            <a:endParaRPr lang="en-US" smtClean="0"/>
          </a:p>
        </p:txBody>
      </p:sp>
      <p:sp>
        <p:nvSpPr>
          <p:cNvPr id="11268" name="Slide Number Placeholder 4"/>
          <p:cNvSpPr>
            <a:spLocks noGrp="1"/>
          </p:cNvSpPr>
          <p:nvPr>
            <p:ph type="sldNum" sz="quarter" idx="12"/>
          </p:nvPr>
        </p:nvSpPr>
        <p:spPr>
          <a:noFill/>
        </p:spPr>
        <p:txBody>
          <a:bodyPr/>
          <a:lstStyle/>
          <a:p>
            <a:fld id="{8638BD7A-599D-421F-9192-A3A6A02A91AE}" type="slidenum">
              <a:rPr lang="en-US" smtClean="0"/>
              <a:pPr/>
              <a:t>10</a:t>
            </a:fld>
            <a:endParaRPr lang="en-US"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smtClean="0"/>
              <a:t>Business Process and data</a:t>
            </a:r>
          </a:p>
        </p:txBody>
      </p:sp>
      <p:sp>
        <p:nvSpPr>
          <p:cNvPr id="12291" name="Rectangle 3"/>
          <p:cNvSpPr>
            <a:spLocks noGrp="1" noChangeArrowheads="1"/>
          </p:cNvSpPr>
          <p:nvPr>
            <p:ph idx="1"/>
          </p:nvPr>
        </p:nvSpPr>
        <p:spPr>
          <a:xfrm>
            <a:off x="533400" y="1447800"/>
            <a:ext cx="8324850" cy="4953000"/>
          </a:xfrm>
        </p:spPr>
        <p:txBody>
          <a:bodyPr/>
          <a:lstStyle/>
          <a:p>
            <a:pPr eaLnBrk="1" hangingPunct="1">
              <a:lnSpc>
                <a:spcPct val="80000"/>
              </a:lnSpc>
            </a:pPr>
            <a:r>
              <a:rPr lang="sv-SE" altLang="ja-JP" sz="2000" smtClean="0">
                <a:ea typeface="ＭＳ Ｐゴシック" charset="-128"/>
              </a:rPr>
              <a:t>Proses Pencatatan</a:t>
            </a:r>
          </a:p>
          <a:p>
            <a:pPr lvl="1" eaLnBrk="1" hangingPunct="1">
              <a:lnSpc>
                <a:spcPct val="80000"/>
              </a:lnSpc>
            </a:pPr>
            <a:r>
              <a:rPr lang="sv-SE" altLang="ja-JP" sz="1800" smtClean="0">
                <a:ea typeface="ＭＳ Ｐゴシック" charset="-128"/>
              </a:rPr>
              <a:t>Merupakan  gambaran tahapan kegiatan/pekerjaan dalam suatu sistem.</a:t>
            </a:r>
          </a:p>
          <a:p>
            <a:pPr eaLnBrk="1" hangingPunct="1">
              <a:lnSpc>
                <a:spcPct val="80000"/>
              </a:lnSpc>
            </a:pPr>
            <a:r>
              <a:rPr lang="sv-SE" altLang="ja-JP" sz="2000" smtClean="0">
                <a:ea typeface="ＭＳ Ｐゴシック" charset="-128"/>
              </a:rPr>
              <a:t>Bukti transaksi dan pembuatan dokumen</a:t>
            </a:r>
            <a:endParaRPr lang="en-US" altLang="ja-JP" sz="2000" smtClean="0">
              <a:ea typeface="ＭＳ Ｐゴシック" charset="-128"/>
            </a:endParaRPr>
          </a:p>
          <a:p>
            <a:pPr lvl="1" eaLnBrk="1" hangingPunct="1">
              <a:lnSpc>
                <a:spcPct val="80000"/>
              </a:lnSpc>
            </a:pPr>
            <a:r>
              <a:rPr lang="en-US" altLang="ja-JP" sz="1800" smtClean="0">
                <a:ea typeface="ＭＳ Ｐゴシック" charset="-128"/>
              </a:rPr>
              <a:t>setiap transaksi yang ada harus dicatat, baik pada sistem manual atau sistem komputer </a:t>
            </a:r>
          </a:p>
          <a:p>
            <a:pPr lvl="1" eaLnBrk="1" hangingPunct="1">
              <a:lnSpc>
                <a:spcPct val="80000"/>
              </a:lnSpc>
            </a:pPr>
            <a:r>
              <a:rPr lang="en-US" altLang="ja-JP" sz="1800" smtClean="0">
                <a:ea typeface="ＭＳ Ｐゴシック" charset="-128"/>
              </a:rPr>
              <a:t>harus didasari oleh dokumen berupa bukti transaksi dan dokumen pencatatan.</a:t>
            </a:r>
          </a:p>
          <a:p>
            <a:pPr eaLnBrk="1" hangingPunct="1">
              <a:lnSpc>
                <a:spcPct val="80000"/>
              </a:lnSpc>
            </a:pPr>
            <a:r>
              <a:rPr lang="en-US" altLang="ja-JP" sz="2000" smtClean="0">
                <a:ea typeface="ＭＳ Ｐゴシック" charset="-128"/>
              </a:rPr>
              <a:t>Laporan</a:t>
            </a:r>
          </a:p>
          <a:p>
            <a:pPr lvl="1" eaLnBrk="1" hangingPunct="1">
              <a:lnSpc>
                <a:spcPct val="80000"/>
              </a:lnSpc>
            </a:pPr>
            <a:r>
              <a:rPr lang="en-US" altLang="ja-JP" sz="1800" smtClean="0">
                <a:ea typeface="ＭＳ Ｐゴシック" charset="-128"/>
              </a:rPr>
              <a:t>Laporan-laporan perlu dianalisa untuk mengetahui jenis-jenis laporan yang ada apakah </a:t>
            </a:r>
          </a:p>
          <a:p>
            <a:pPr lvl="1" eaLnBrk="1" hangingPunct="1">
              <a:lnSpc>
                <a:spcPct val="80000"/>
              </a:lnSpc>
            </a:pPr>
            <a:r>
              <a:rPr lang="en-US" altLang="ja-JP" sz="1800" smtClean="0">
                <a:ea typeface="ＭＳ Ｐゴシック" charset="-128"/>
              </a:rPr>
              <a:t>telah sesuai dengan prinsip-prinsip SIM, yang mensyaratkan informasi yang tepat untuk </a:t>
            </a:r>
            <a:endParaRPr lang="nl-NL" altLang="ja-JP" sz="1800" smtClean="0">
              <a:ea typeface="ＭＳ Ｐゴシック" charset="-128"/>
            </a:endParaRPr>
          </a:p>
          <a:p>
            <a:pPr lvl="1" eaLnBrk="1" hangingPunct="1">
              <a:lnSpc>
                <a:spcPct val="80000"/>
              </a:lnSpc>
            </a:pPr>
            <a:r>
              <a:rPr lang="nl-NL" altLang="ja-JP" sz="1800" smtClean="0">
                <a:ea typeface="ＭＳ Ｐゴシック" charset="-128"/>
              </a:rPr>
              <a:t>orang yang tepat dan waktu yang tepat. </a:t>
            </a:r>
            <a:r>
              <a:rPr lang="fi-FI" altLang="ja-JP" sz="1800" smtClean="0">
                <a:ea typeface="ＭＳ Ｐゴシック" charset="-128"/>
              </a:rPr>
              <a:t>Selain itu laporan-laporan ini dianalisa untuk dasar </a:t>
            </a:r>
            <a:endParaRPr lang="en-US" altLang="ja-JP" sz="1800" smtClean="0">
              <a:ea typeface="ＭＳ Ｐゴシック" charset="-128"/>
            </a:endParaRPr>
          </a:p>
          <a:p>
            <a:pPr lvl="1" eaLnBrk="1" hangingPunct="1">
              <a:lnSpc>
                <a:spcPct val="80000"/>
              </a:lnSpc>
            </a:pPr>
            <a:r>
              <a:rPr lang="en-US" altLang="ja-JP" sz="1800" smtClean="0">
                <a:ea typeface="ＭＳ Ｐゴシック" charset="-128"/>
              </a:rPr>
              <a:t>pembuatan/desain report.</a:t>
            </a:r>
          </a:p>
          <a:p>
            <a:pPr eaLnBrk="1" hangingPunct="1">
              <a:lnSpc>
                <a:spcPct val="80000"/>
              </a:lnSpc>
            </a:pPr>
            <a:r>
              <a:rPr lang="en-US" altLang="ja-JP" sz="2000" smtClean="0">
                <a:ea typeface="ＭＳ Ｐゴシック" charset="-128"/>
              </a:rPr>
              <a:t>Pengkodean</a:t>
            </a:r>
          </a:p>
          <a:p>
            <a:pPr lvl="1" eaLnBrk="1" hangingPunct="1">
              <a:lnSpc>
                <a:spcPct val="80000"/>
              </a:lnSpc>
            </a:pPr>
            <a:r>
              <a:rPr lang="en-US" altLang="ja-JP" sz="1800" smtClean="0">
                <a:ea typeface="ＭＳ Ｐゴシック" charset="-128"/>
              </a:rPr>
              <a:t>Menganalisa apakah perusahaan telah atau belum menggunakan kode untuk pencatatan.</a:t>
            </a:r>
            <a:endParaRPr lang="en-US" sz="1800" smtClean="0"/>
          </a:p>
        </p:txBody>
      </p:sp>
      <p:sp>
        <p:nvSpPr>
          <p:cNvPr id="12292" name="Slide Number Placeholder 4"/>
          <p:cNvSpPr>
            <a:spLocks noGrp="1"/>
          </p:cNvSpPr>
          <p:nvPr>
            <p:ph type="sldNum" sz="quarter" idx="12"/>
          </p:nvPr>
        </p:nvSpPr>
        <p:spPr>
          <a:noFill/>
        </p:spPr>
        <p:txBody>
          <a:bodyPr/>
          <a:lstStyle/>
          <a:p>
            <a:fld id="{2747161F-B00F-41A2-9BD8-1809FD0C0E2A}" type="slidenum">
              <a:rPr lang="en-US" smtClean="0"/>
              <a:pPr/>
              <a:t>11</a:t>
            </a:fld>
            <a:endParaRPr lang="en-US"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altLang="ja-JP" b="1" smtClean="0">
                <a:ea typeface="ＭＳ Ｐゴシック" charset="-128"/>
              </a:rPr>
              <a:t>Bussiness Rules</a:t>
            </a:r>
            <a:r>
              <a:rPr lang="en-US" altLang="ja-JP" smtClean="0">
                <a:ea typeface="ＭＳ Ｐゴシック" charset="-128"/>
              </a:rPr>
              <a:t> </a:t>
            </a:r>
            <a:endParaRPr lang="en-US" smtClean="0"/>
          </a:p>
        </p:txBody>
      </p:sp>
      <p:sp>
        <p:nvSpPr>
          <p:cNvPr id="13315" name="Rectangle 3"/>
          <p:cNvSpPr>
            <a:spLocks noGrp="1" noChangeArrowheads="1"/>
          </p:cNvSpPr>
          <p:nvPr>
            <p:ph idx="1"/>
          </p:nvPr>
        </p:nvSpPr>
        <p:spPr/>
        <p:txBody>
          <a:bodyPr/>
          <a:lstStyle/>
          <a:p>
            <a:pPr algn="just" eaLnBrk="1" hangingPunct="1">
              <a:lnSpc>
                <a:spcPct val="90000"/>
              </a:lnSpc>
            </a:pPr>
            <a:r>
              <a:rPr lang="en-US" altLang="ja-JP" smtClean="0">
                <a:ea typeface="ＭＳ Ｐゴシック" charset="-128"/>
              </a:rPr>
              <a:t>Untuk menjamin agar sebuah sistem dapat berjalan seperti yang diharapkan, perusahaan perlu menerapkan ketentuan/batasan yang dapat menjaga integritas/keabsahan data, jangan sampai merusak sistem yang ada atau merugikan perusahaan/organisasi.</a:t>
            </a:r>
          </a:p>
          <a:p>
            <a:pPr algn="just" eaLnBrk="1" hangingPunct="1">
              <a:lnSpc>
                <a:spcPct val="90000"/>
              </a:lnSpc>
            </a:pPr>
            <a:r>
              <a:rPr lang="en-US" altLang="ja-JP" smtClean="0">
                <a:ea typeface="ＭＳ Ｐゴシック" charset="-128"/>
              </a:rPr>
              <a:t>Contoh aturan bisnis: NIM mahasiswa tidak boleh sama.</a:t>
            </a:r>
            <a:endParaRPr lang="en-US" smtClean="0"/>
          </a:p>
        </p:txBody>
      </p:sp>
      <p:sp>
        <p:nvSpPr>
          <p:cNvPr id="13316" name="Slide Number Placeholder 4"/>
          <p:cNvSpPr>
            <a:spLocks noGrp="1"/>
          </p:cNvSpPr>
          <p:nvPr>
            <p:ph type="sldNum" sz="quarter" idx="12"/>
          </p:nvPr>
        </p:nvSpPr>
        <p:spPr>
          <a:noFill/>
        </p:spPr>
        <p:txBody>
          <a:bodyPr/>
          <a:lstStyle/>
          <a:p>
            <a:fld id="{FD2AA470-A507-44CF-A508-879C080DEA62}" type="slidenum">
              <a:rPr lang="en-US" smtClean="0"/>
              <a:pPr/>
              <a:t>12</a:t>
            </a:fld>
            <a:endParaRPr lang="en-US"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altLang="ja-JP" b="1" smtClean="0">
                <a:ea typeface="ＭＳ Ｐゴシック" charset="-128"/>
              </a:rPr>
              <a:t>Bussiness Rules</a:t>
            </a:r>
            <a:endParaRPr lang="en-US" b="1" smtClean="0"/>
          </a:p>
        </p:txBody>
      </p:sp>
      <p:sp>
        <p:nvSpPr>
          <p:cNvPr id="14339" name="Rectangle 3"/>
          <p:cNvSpPr>
            <a:spLocks noGrp="1" noChangeArrowheads="1"/>
          </p:cNvSpPr>
          <p:nvPr>
            <p:ph idx="1"/>
          </p:nvPr>
        </p:nvSpPr>
        <p:spPr/>
        <p:txBody>
          <a:bodyPr/>
          <a:lstStyle/>
          <a:p>
            <a:pPr eaLnBrk="1" hangingPunct="1">
              <a:lnSpc>
                <a:spcPct val="80000"/>
              </a:lnSpc>
            </a:pPr>
            <a:r>
              <a:rPr lang="en-US" altLang="ja-JP" sz="2800" smtClean="0">
                <a:ea typeface="ＭＳ Ｐゴシック" charset="-128"/>
              </a:rPr>
              <a:t>Keamanan Data </a:t>
            </a:r>
          </a:p>
          <a:p>
            <a:pPr lvl="1" eaLnBrk="1" hangingPunct="1">
              <a:lnSpc>
                <a:spcPct val="80000"/>
              </a:lnSpc>
            </a:pPr>
            <a:r>
              <a:rPr lang="en-US" altLang="ja-JP" sz="2400" smtClean="0">
                <a:ea typeface="ＭＳ Ｐゴシック" charset="-128"/>
              </a:rPr>
              <a:t>Analisa keamanan data meliputi seluruh proses yang diperlukan untuk memastikan keamanan data (</a:t>
            </a:r>
            <a:r>
              <a:rPr lang="en-US" altLang="ja-JP" sz="2400" i="1" smtClean="0">
                <a:ea typeface="ＭＳ Ｐゴシック" charset="-128"/>
              </a:rPr>
              <a:t>data security</a:t>
            </a:r>
            <a:r>
              <a:rPr lang="en-US" altLang="ja-JP" sz="2400" smtClean="0">
                <a:ea typeface="ＭＳ Ｐゴシック" charset="-128"/>
              </a:rPr>
              <a:t>) di dalam suatu sistem. </a:t>
            </a:r>
          </a:p>
          <a:p>
            <a:pPr eaLnBrk="1" hangingPunct="1">
              <a:lnSpc>
                <a:spcPct val="80000"/>
              </a:lnSpc>
            </a:pPr>
            <a:r>
              <a:rPr lang="en-US" altLang="ja-JP" sz="2800" smtClean="0">
                <a:ea typeface="ＭＳ Ｐゴシック" charset="-128"/>
              </a:rPr>
              <a:t>Validasi Data</a:t>
            </a:r>
          </a:p>
          <a:p>
            <a:pPr eaLnBrk="1" hangingPunct="1">
              <a:lnSpc>
                <a:spcPct val="80000"/>
              </a:lnSpc>
            </a:pPr>
            <a:r>
              <a:rPr lang="nl-NL" altLang="ja-JP" sz="2800" smtClean="0">
                <a:ea typeface="ＭＳ Ｐゴシック" charset="-128"/>
              </a:rPr>
              <a:t>Ada dua jenis yaitu </a:t>
            </a:r>
            <a:r>
              <a:rPr lang="nl-NL" altLang="ja-JP" sz="2800" i="1" smtClean="0">
                <a:ea typeface="ＭＳ Ｐゴシック" charset="-128"/>
              </a:rPr>
              <a:t>standard</a:t>
            </a:r>
            <a:r>
              <a:rPr lang="nl-NL" altLang="ja-JP" sz="2800" smtClean="0">
                <a:ea typeface="ＭＳ Ｐゴシック" charset="-128"/>
              </a:rPr>
              <a:t> dan </a:t>
            </a:r>
            <a:r>
              <a:rPr lang="nl-NL" altLang="ja-JP" sz="2800" i="1" smtClean="0">
                <a:ea typeface="ＭＳ Ｐゴシック" charset="-128"/>
              </a:rPr>
              <a:t>custom</a:t>
            </a:r>
            <a:endParaRPr lang="en-US" altLang="ja-JP" sz="2800" smtClean="0">
              <a:ea typeface="ＭＳ Ｐゴシック" charset="-128"/>
            </a:endParaRPr>
          </a:p>
          <a:p>
            <a:pPr lvl="1" eaLnBrk="1" hangingPunct="1">
              <a:lnSpc>
                <a:spcPct val="80000"/>
              </a:lnSpc>
            </a:pPr>
            <a:r>
              <a:rPr lang="en-US" altLang="ja-JP" sz="2400" smtClean="0">
                <a:ea typeface="ＭＳ Ｐゴシック" charset="-128"/>
              </a:rPr>
              <a:t>Contoh standar:</a:t>
            </a:r>
          </a:p>
          <a:p>
            <a:pPr lvl="1" eaLnBrk="1" hangingPunct="1">
              <a:lnSpc>
                <a:spcPct val="80000"/>
              </a:lnSpc>
            </a:pPr>
            <a:r>
              <a:rPr lang="en-US" altLang="ja-JP" sz="2400" smtClean="0">
                <a:ea typeface="ＭＳ Ｐゴシック" charset="-128"/>
              </a:rPr>
              <a:t>Ukuran dan tipe data</a:t>
            </a:r>
          </a:p>
          <a:p>
            <a:pPr lvl="1" eaLnBrk="1" hangingPunct="1">
              <a:lnSpc>
                <a:spcPct val="80000"/>
              </a:lnSpc>
            </a:pPr>
            <a:r>
              <a:rPr lang="en-US" altLang="ja-JP" sz="2400" smtClean="0">
                <a:ea typeface="ＭＳ Ｐゴシック" charset="-128"/>
              </a:rPr>
              <a:t>Not null</a:t>
            </a:r>
          </a:p>
          <a:p>
            <a:pPr lvl="1" eaLnBrk="1" hangingPunct="1">
              <a:lnSpc>
                <a:spcPct val="80000"/>
              </a:lnSpc>
            </a:pPr>
            <a:r>
              <a:rPr lang="en-US" altLang="ja-JP" sz="2400" smtClean="0">
                <a:ea typeface="ＭＳ Ｐゴシック" charset="-128"/>
              </a:rPr>
              <a:t>Unique, dll</a:t>
            </a:r>
          </a:p>
          <a:p>
            <a:pPr lvl="1" eaLnBrk="1" hangingPunct="1">
              <a:lnSpc>
                <a:spcPct val="80000"/>
              </a:lnSpc>
            </a:pPr>
            <a:r>
              <a:rPr lang="en-US" altLang="ja-JP" sz="2400" smtClean="0">
                <a:ea typeface="ＭＳ Ｐゴシック" charset="-128"/>
              </a:rPr>
              <a:t>Custom: menyangkut kebijakan perusahaan/organisasi</a:t>
            </a:r>
            <a:endParaRPr lang="en-US" sz="2400" smtClean="0"/>
          </a:p>
        </p:txBody>
      </p:sp>
      <p:sp>
        <p:nvSpPr>
          <p:cNvPr id="14340" name="Slide Number Placeholder 4"/>
          <p:cNvSpPr>
            <a:spLocks noGrp="1"/>
          </p:cNvSpPr>
          <p:nvPr>
            <p:ph type="sldNum" sz="quarter" idx="12"/>
          </p:nvPr>
        </p:nvSpPr>
        <p:spPr>
          <a:noFill/>
        </p:spPr>
        <p:txBody>
          <a:bodyPr/>
          <a:lstStyle/>
          <a:p>
            <a:fld id="{CF0F4CF1-C4AD-454E-B393-58E595D79439}" type="slidenum">
              <a:rPr lang="en-US" smtClean="0"/>
              <a:pPr/>
              <a:t>13</a:t>
            </a:fld>
            <a:endParaRPr lang="en-US"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smtClean="0"/>
              <a:t>Business Problem</a:t>
            </a:r>
          </a:p>
        </p:txBody>
      </p:sp>
      <p:sp>
        <p:nvSpPr>
          <p:cNvPr id="15363" name="Rectangle 3"/>
          <p:cNvSpPr>
            <a:spLocks noGrp="1" noChangeArrowheads="1"/>
          </p:cNvSpPr>
          <p:nvPr>
            <p:ph idx="1"/>
          </p:nvPr>
        </p:nvSpPr>
        <p:spPr>
          <a:xfrm>
            <a:off x="533400" y="1371600"/>
            <a:ext cx="8324850" cy="5105400"/>
          </a:xfrm>
        </p:spPr>
        <p:txBody>
          <a:bodyPr>
            <a:normAutofit/>
          </a:bodyPr>
          <a:lstStyle/>
          <a:p>
            <a:pPr eaLnBrk="1" hangingPunct="1">
              <a:lnSpc>
                <a:spcPct val="90000"/>
              </a:lnSpc>
            </a:pPr>
            <a:r>
              <a:rPr lang="en-US" altLang="ja-JP" sz="2400" dirty="0" err="1" smtClean="0">
                <a:ea typeface="ＭＳ Ｐゴシック" charset="-128"/>
              </a:rPr>
              <a:t>Identifikasi</a:t>
            </a:r>
            <a:r>
              <a:rPr lang="en-US" altLang="ja-JP" sz="2400" dirty="0" smtClean="0">
                <a:ea typeface="ＭＳ Ｐゴシック" charset="-128"/>
              </a:rPr>
              <a:t> </a:t>
            </a:r>
            <a:r>
              <a:rPr lang="en-US" altLang="ja-JP" sz="2400" dirty="0" err="1" smtClean="0">
                <a:ea typeface="ＭＳ Ｐゴシック" charset="-128"/>
              </a:rPr>
              <a:t>Masalah</a:t>
            </a:r>
            <a:endParaRPr lang="en-US" altLang="ja-JP" sz="2400" dirty="0" smtClean="0">
              <a:ea typeface="ＭＳ Ｐゴシック" charset="-128"/>
            </a:endParaRPr>
          </a:p>
          <a:p>
            <a:pPr lvl="1" eaLnBrk="1" hangingPunct="1">
              <a:lnSpc>
                <a:spcPct val="90000"/>
              </a:lnSpc>
            </a:pPr>
            <a:r>
              <a:rPr lang="en-US" altLang="ja-JP" sz="2000" dirty="0" err="1" smtClean="0">
                <a:ea typeface="ＭＳ Ｐゴシック" charset="-128"/>
              </a:rPr>
              <a:t>Identifikasi</a:t>
            </a:r>
            <a:r>
              <a:rPr lang="en-US" altLang="ja-JP" sz="2000" dirty="0" smtClean="0">
                <a:ea typeface="ＭＳ Ｐゴシック" charset="-128"/>
              </a:rPr>
              <a:t> </a:t>
            </a:r>
            <a:r>
              <a:rPr lang="en-US" altLang="ja-JP" sz="2000" dirty="0" err="1" smtClean="0">
                <a:ea typeface="ＭＳ Ｐゴシック" charset="-128"/>
              </a:rPr>
              <a:t>masalah</a:t>
            </a:r>
            <a:r>
              <a:rPr lang="en-US" altLang="ja-JP" sz="2000" dirty="0" smtClean="0">
                <a:ea typeface="ＭＳ Ｐゴシック" charset="-128"/>
              </a:rPr>
              <a:t> </a:t>
            </a:r>
            <a:r>
              <a:rPr lang="en-US" altLang="ja-JP" sz="2000" dirty="0" err="1" smtClean="0">
                <a:ea typeface="ＭＳ Ｐゴシック" charset="-128"/>
              </a:rPr>
              <a:t>adalah</a:t>
            </a:r>
            <a:r>
              <a:rPr lang="en-US" altLang="ja-JP" sz="2000" dirty="0" smtClean="0">
                <a:ea typeface="ＭＳ Ｐゴシック" charset="-128"/>
              </a:rPr>
              <a:t> </a:t>
            </a:r>
            <a:r>
              <a:rPr lang="en-US" altLang="ja-JP" sz="2000" dirty="0" err="1" smtClean="0">
                <a:ea typeface="ＭＳ Ｐゴシック" charset="-128"/>
              </a:rPr>
              <a:t>proses</a:t>
            </a:r>
            <a:r>
              <a:rPr lang="en-US" altLang="ja-JP" sz="2000" dirty="0" smtClean="0">
                <a:ea typeface="ＭＳ Ｐゴシック" charset="-128"/>
              </a:rPr>
              <a:t> </a:t>
            </a:r>
            <a:r>
              <a:rPr lang="en-US" altLang="ja-JP" sz="2000" dirty="0" err="1" smtClean="0">
                <a:ea typeface="ＭＳ Ｐゴシック" charset="-128"/>
              </a:rPr>
              <a:t>untuk</a:t>
            </a:r>
            <a:r>
              <a:rPr lang="en-US" altLang="ja-JP" sz="2000" dirty="0" smtClean="0">
                <a:ea typeface="ＭＳ Ｐゴシック" charset="-128"/>
              </a:rPr>
              <a:t> </a:t>
            </a:r>
            <a:r>
              <a:rPr lang="en-US" altLang="ja-JP" sz="2000" dirty="0" err="1" smtClean="0">
                <a:ea typeface="ＭＳ Ｐゴシック" charset="-128"/>
              </a:rPr>
              <a:t>mengetahui</a:t>
            </a:r>
            <a:r>
              <a:rPr lang="en-US" altLang="ja-JP" sz="2000" dirty="0" smtClean="0">
                <a:ea typeface="ＭＳ Ｐゴシック" charset="-128"/>
              </a:rPr>
              <a:t> </a:t>
            </a:r>
            <a:r>
              <a:rPr lang="en-US" altLang="ja-JP" sz="2000" dirty="0" err="1" smtClean="0">
                <a:ea typeface="ＭＳ Ｐゴシック" charset="-128"/>
              </a:rPr>
              <a:t>masalah-masalah</a:t>
            </a:r>
            <a:r>
              <a:rPr lang="en-US" altLang="ja-JP" sz="2000" dirty="0" smtClean="0">
                <a:ea typeface="ＭＳ Ｐゴシック" charset="-128"/>
              </a:rPr>
              <a:t> yang </a:t>
            </a:r>
            <a:r>
              <a:rPr lang="en-US" altLang="ja-JP" sz="2000" dirty="0" err="1" smtClean="0">
                <a:ea typeface="ＭＳ Ｐゴシック" charset="-128"/>
              </a:rPr>
              <a:t>ada</a:t>
            </a:r>
            <a:r>
              <a:rPr lang="en-US" altLang="ja-JP" sz="2000" dirty="0" smtClean="0">
                <a:ea typeface="ＭＳ Ｐゴシック" charset="-128"/>
              </a:rPr>
              <a:t>, yang </a:t>
            </a:r>
            <a:r>
              <a:rPr lang="en-US" altLang="ja-JP" sz="2000" dirty="0" err="1" smtClean="0">
                <a:ea typeface="ＭＳ Ｐゴシック" charset="-128"/>
              </a:rPr>
              <a:t>berkaitan</a:t>
            </a:r>
            <a:r>
              <a:rPr lang="en-US" altLang="ja-JP" sz="2000" dirty="0" smtClean="0">
                <a:ea typeface="ＭＳ Ｐゴシック" charset="-128"/>
              </a:rPr>
              <a:t> </a:t>
            </a:r>
            <a:r>
              <a:rPr lang="en-US" altLang="ja-JP" sz="2000" dirty="0" err="1" smtClean="0">
                <a:ea typeface="ＭＳ Ｐゴシック" charset="-128"/>
              </a:rPr>
              <a:t>dengan</a:t>
            </a:r>
            <a:r>
              <a:rPr lang="en-US" altLang="ja-JP" sz="2000" dirty="0" smtClean="0">
                <a:ea typeface="ＭＳ Ｐゴシック" charset="-128"/>
              </a:rPr>
              <a:t> </a:t>
            </a:r>
            <a:r>
              <a:rPr lang="en-US" altLang="ja-JP" sz="2000" dirty="0" err="1" smtClean="0">
                <a:ea typeface="ＭＳ Ｐゴシック" charset="-128"/>
              </a:rPr>
              <a:t>sistem</a:t>
            </a:r>
            <a:r>
              <a:rPr lang="en-US" altLang="ja-JP" sz="2000" dirty="0" smtClean="0">
                <a:ea typeface="ＭＳ Ｐゴシック" charset="-128"/>
              </a:rPr>
              <a:t> yang </a:t>
            </a:r>
            <a:r>
              <a:rPr lang="en-US" altLang="ja-JP" sz="2000" dirty="0" err="1" smtClean="0">
                <a:ea typeface="ＭＳ Ｐゴシック" charset="-128"/>
              </a:rPr>
              <a:t>dibangun</a:t>
            </a:r>
            <a:r>
              <a:rPr lang="en-US" altLang="ja-JP" sz="2000" dirty="0" smtClean="0">
                <a:ea typeface="ＭＳ Ｐゴシック" charset="-128"/>
              </a:rPr>
              <a:t>. </a:t>
            </a:r>
            <a:r>
              <a:rPr lang="en-US" altLang="ja-JP" sz="2000" dirty="0" err="1" smtClean="0">
                <a:ea typeface="ＭＳ Ｐゴシック" charset="-128"/>
              </a:rPr>
              <a:t>Masalah-masalah</a:t>
            </a:r>
            <a:r>
              <a:rPr lang="en-US" altLang="ja-JP" sz="2000" dirty="0" smtClean="0">
                <a:ea typeface="ＭＳ Ｐゴシック" charset="-128"/>
              </a:rPr>
              <a:t> yang </a:t>
            </a:r>
            <a:r>
              <a:rPr lang="en-US" altLang="ja-JP" sz="2000" dirty="0" err="1" smtClean="0">
                <a:ea typeface="ＭＳ Ｐゴシック" charset="-128"/>
              </a:rPr>
              <a:t>umum</a:t>
            </a:r>
            <a:r>
              <a:rPr lang="en-US" altLang="ja-JP" sz="2000" dirty="0" smtClean="0">
                <a:ea typeface="ＭＳ Ｐゴシック" charset="-128"/>
              </a:rPr>
              <a:t> </a:t>
            </a:r>
            <a:r>
              <a:rPr lang="en-US" altLang="ja-JP" sz="2000" dirty="0" err="1" smtClean="0">
                <a:ea typeface="ＭＳ Ｐゴシック" charset="-128"/>
              </a:rPr>
              <a:t>dihadapi</a:t>
            </a:r>
            <a:r>
              <a:rPr lang="en-US" altLang="ja-JP" sz="2000" dirty="0" smtClean="0">
                <a:ea typeface="ＭＳ Ｐゴシック" charset="-128"/>
              </a:rPr>
              <a:t> </a:t>
            </a:r>
            <a:r>
              <a:rPr lang="en-US" altLang="ja-JP" sz="2000" dirty="0" err="1" smtClean="0">
                <a:ea typeface="ＭＳ Ｐゴシック" charset="-128"/>
              </a:rPr>
              <a:t>organisasi</a:t>
            </a:r>
            <a:r>
              <a:rPr lang="en-US" altLang="ja-JP" sz="2000" dirty="0" smtClean="0">
                <a:ea typeface="ＭＳ Ｐゴシック" charset="-128"/>
              </a:rPr>
              <a:t>/</a:t>
            </a:r>
            <a:r>
              <a:rPr lang="en-US" altLang="ja-JP" sz="2000" dirty="0" err="1" smtClean="0">
                <a:ea typeface="ＭＳ Ｐゴシック" charset="-128"/>
              </a:rPr>
              <a:t>perusahaan</a:t>
            </a:r>
            <a:r>
              <a:rPr lang="en-US" altLang="ja-JP" sz="2000" dirty="0" smtClean="0">
                <a:ea typeface="ＭＳ Ｐゴシック" charset="-128"/>
              </a:rPr>
              <a:t> </a:t>
            </a:r>
            <a:r>
              <a:rPr lang="en-US" altLang="ja-JP" sz="2000" dirty="0" err="1" smtClean="0">
                <a:ea typeface="ＭＳ Ｐゴシック" charset="-128"/>
              </a:rPr>
              <a:t>antara</a:t>
            </a:r>
            <a:r>
              <a:rPr lang="en-US" altLang="ja-JP" sz="2000" dirty="0" smtClean="0">
                <a:ea typeface="ＭＳ Ｐゴシック" charset="-128"/>
              </a:rPr>
              <a:t> lain:</a:t>
            </a:r>
          </a:p>
          <a:p>
            <a:pPr lvl="1" eaLnBrk="1" hangingPunct="1">
              <a:lnSpc>
                <a:spcPct val="90000"/>
              </a:lnSpc>
            </a:pPr>
            <a:r>
              <a:rPr lang="en-US" altLang="ja-JP" sz="2000" dirty="0" err="1" smtClean="0">
                <a:ea typeface="ＭＳ Ｐゴシック" charset="-128"/>
              </a:rPr>
              <a:t>Keterlambatan</a:t>
            </a:r>
            <a:r>
              <a:rPr lang="en-US" altLang="ja-JP" sz="2000" dirty="0" smtClean="0">
                <a:ea typeface="ＭＳ Ｐゴシック" charset="-128"/>
              </a:rPr>
              <a:t> </a:t>
            </a:r>
            <a:r>
              <a:rPr lang="en-US" altLang="ja-JP" sz="2000" dirty="0" err="1" smtClean="0">
                <a:ea typeface="ＭＳ Ｐゴシック" charset="-128"/>
              </a:rPr>
              <a:t>dalam</a:t>
            </a:r>
            <a:r>
              <a:rPr lang="en-US" altLang="ja-JP" sz="2000" dirty="0" smtClean="0">
                <a:ea typeface="ＭＳ Ｐゴシック" charset="-128"/>
              </a:rPr>
              <a:t> </a:t>
            </a:r>
            <a:r>
              <a:rPr lang="en-US" altLang="ja-JP" sz="2000" dirty="0" err="1" smtClean="0">
                <a:ea typeface="ＭＳ Ｐゴシック" charset="-128"/>
              </a:rPr>
              <a:t>pengolahan</a:t>
            </a:r>
            <a:r>
              <a:rPr lang="en-US" altLang="ja-JP" sz="2000" dirty="0" smtClean="0">
                <a:ea typeface="ＭＳ Ｐゴシック" charset="-128"/>
              </a:rPr>
              <a:t> </a:t>
            </a:r>
            <a:r>
              <a:rPr lang="en-US" altLang="ja-JP" sz="2000" dirty="0" err="1" smtClean="0">
                <a:ea typeface="ＭＳ Ｐゴシック" charset="-128"/>
              </a:rPr>
              <a:t>dan</a:t>
            </a:r>
            <a:r>
              <a:rPr lang="en-US" altLang="ja-JP" sz="2000" dirty="0" smtClean="0">
                <a:ea typeface="ＭＳ Ｐゴシック" charset="-128"/>
              </a:rPr>
              <a:t> </a:t>
            </a:r>
            <a:r>
              <a:rPr lang="en-US" altLang="ja-JP" sz="2000" dirty="0" err="1" smtClean="0">
                <a:ea typeface="ＭＳ Ｐゴシック" charset="-128"/>
              </a:rPr>
              <a:t>penyajian</a:t>
            </a:r>
            <a:r>
              <a:rPr lang="en-US" altLang="ja-JP" sz="2000" dirty="0" smtClean="0">
                <a:ea typeface="ＭＳ Ｐゴシック" charset="-128"/>
              </a:rPr>
              <a:t> data</a:t>
            </a:r>
            <a:endParaRPr lang="sv-SE" altLang="ja-JP" sz="2000" dirty="0" smtClean="0">
              <a:ea typeface="ＭＳ Ｐゴシック" charset="-128"/>
            </a:endParaRPr>
          </a:p>
          <a:p>
            <a:pPr lvl="1" eaLnBrk="1" hangingPunct="1">
              <a:lnSpc>
                <a:spcPct val="90000"/>
              </a:lnSpc>
            </a:pPr>
            <a:r>
              <a:rPr lang="sv-SE" altLang="ja-JP" sz="2000" dirty="0" smtClean="0">
                <a:ea typeface="ＭＳ Ｐゴシック" charset="-128"/>
              </a:rPr>
              <a:t>Informasi yang tidak mencerminkan keadaan sebenarnya</a:t>
            </a:r>
            <a:endParaRPr lang="en-US" altLang="ja-JP" sz="2000" dirty="0" smtClean="0">
              <a:ea typeface="ＭＳ Ｐゴシック" charset="-128"/>
            </a:endParaRPr>
          </a:p>
          <a:p>
            <a:pPr eaLnBrk="1" hangingPunct="1">
              <a:lnSpc>
                <a:spcPct val="90000"/>
              </a:lnSpc>
            </a:pPr>
            <a:r>
              <a:rPr lang="en-US" altLang="ja-JP" sz="2400" dirty="0" err="1" smtClean="0">
                <a:ea typeface="ＭＳ Ｐゴシック" charset="-128"/>
              </a:rPr>
              <a:t>Identifikasi</a:t>
            </a:r>
            <a:r>
              <a:rPr lang="en-US" altLang="ja-JP" sz="2400" dirty="0" smtClean="0">
                <a:ea typeface="ＭＳ Ｐゴシック" charset="-128"/>
              </a:rPr>
              <a:t> </a:t>
            </a:r>
            <a:r>
              <a:rPr lang="en-US" altLang="ja-JP" sz="2400" dirty="0" err="1" smtClean="0">
                <a:ea typeface="ＭＳ Ｐゴシック" charset="-128"/>
              </a:rPr>
              <a:t>Penyebab</a:t>
            </a:r>
            <a:r>
              <a:rPr lang="en-US" altLang="ja-JP" sz="2400" dirty="0" smtClean="0">
                <a:ea typeface="ＭＳ Ｐゴシック" charset="-128"/>
              </a:rPr>
              <a:t> </a:t>
            </a:r>
            <a:r>
              <a:rPr lang="en-US" altLang="ja-JP" sz="2400" dirty="0" err="1" smtClean="0">
                <a:ea typeface="ＭＳ Ｐゴシック" charset="-128"/>
              </a:rPr>
              <a:t>Masalah</a:t>
            </a:r>
            <a:endParaRPr lang="en-US" altLang="ja-JP" sz="2400" dirty="0" smtClean="0">
              <a:ea typeface="ＭＳ Ｐゴシック" charset="-128"/>
            </a:endParaRPr>
          </a:p>
          <a:p>
            <a:pPr lvl="1" eaLnBrk="1" hangingPunct="1">
              <a:lnSpc>
                <a:spcPct val="90000"/>
              </a:lnSpc>
            </a:pPr>
            <a:r>
              <a:rPr lang="en-US" altLang="ja-JP" sz="2000" dirty="0" err="1" smtClean="0">
                <a:ea typeface="ＭＳ Ｐゴシック" charset="-128"/>
              </a:rPr>
              <a:t>Setelah</a:t>
            </a:r>
            <a:r>
              <a:rPr lang="en-US" altLang="ja-JP" sz="2000" dirty="0" smtClean="0">
                <a:ea typeface="ＭＳ Ｐゴシック" charset="-128"/>
              </a:rPr>
              <a:t> </a:t>
            </a:r>
            <a:r>
              <a:rPr lang="en-US" altLang="ja-JP" sz="2000" dirty="0" err="1" smtClean="0">
                <a:ea typeface="ＭＳ Ｐゴシック" charset="-128"/>
              </a:rPr>
              <a:t>masalah</a:t>
            </a:r>
            <a:r>
              <a:rPr lang="en-US" altLang="ja-JP" sz="2000" dirty="0" smtClean="0">
                <a:ea typeface="ＭＳ Ｐゴシック" charset="-128"/>
              </a:rPr>
              <a:t> </a:t>
            </a:r>
            <a:r>
              <a:rPr lang="en-US" altLang="ja-JP" sz="2000" dirty="0" err="1" smtClean="0">
                <a:ea typeface="ＭＳ Ｐゴシック" charset="-128"/>
              </a:rPr>
              <a:t>dapat</a:t>
            </a:r>
            <a:r>
              <a:rPr lang="en-US" altLang="ja-JP" sz="2000" dirty="0" smtClean="0">
                <a:ea typeface="ＭＳ Ｐゴシック" charset="-128"/>
              </a:rPr>
              <a:t> </a:t>
            </a:r>
            <a:r>
              <a:rPr lang="en-US" altLang="ja-JP" sz="2000" dirty="0" err="1" smtClean="0">
                <a:ea typeface="ＭＳ Ｐゴシック" charset="-128"/>
              </a:rPr>
              <a:t>diidentifikasi</a:t>
            </a:r>
            <a:r>
              <a:rPr lang="en-US" altLang="ja-JP" sz="2000" dirty="0" smtClean="0">
                <a:ea typeface="ＭＳ Ｐゴシック" charset="-128"/>
              </a:rPr>
              <a:t>, </a:t>
            </a:r>
            <a:r>
              <a:rPr lang="en-US" altLang="ja-JP" sz="2000" dirty="0" err="1" smtClean="0">
                <a:ea typeface="ＭＳ Ｐゴシック" charset="-128"/>
              </a:rPr>
              <a:t>proses</a:t>
            </a:r>
            <a:r>
              <a:rPr lang="en-US" altLang="ja-JP" sz="2000" dirty="0" smtClean="0">
                <a:ea typeface="ＭＳ Ｐゴシック" charset="-128"/>
              </a:rPr>
              <a:t> </a:t>
            </a:r>
            <a:r>
              <a:rPr lang="en-US" altLang="ja-JP" sz="2000" dirty="0" err="1" smtClean="0">
                <a:ea typeface="ＭＳ Ｐゴシック" charset="-128"/>
              </a:rPr>
              <a:t>selanjutnya</a:t>
            </a:r>
            <a:r>
              <a:rPr lang="en-US" altLang="ja-JP" sz="2000" dirty="0" smtClean="0">
                <a:ea typeface="ＭＳ Ｐゴシック" charset="-128"/>
              </a:rPr>
              <a:t> </a:t>
            </a:r>
            <a:r>
              <a:rPr lang="en-US" altLang="ja-JP" sz="2000" dirty="0" err="1" smtClean="0">
                <a:ea typeface="ＭＳ Ｐゴシック" charset="-128"/>
              </a:rPr>
              <a:t>adalah</a:t>
            </a:r>
            <a:r>
              <a:rPr lang="en-US" altLang="ja-JP" sz="2000" dirty="0" smtClean="0">
                <a:ea typeface="ＭＳ Ｐゴシック" charset="-128"/>
              </a:rPr>
              <a:t> </a:t>
            </a:r>
            <a:r>
              <a:rPr lang="en-US" altLang="ja-JP" sz="2000" dirty="0" err="1" smtClean="0">
                <a:ea typeface="ＭＳ Ｐゴシック" charset="-128"/>
              </a:rPr>
              <a:t>identifikasi</a:t>
            </a:r>
            <a:r>
              <a:rPr lang="en-US" altLang="ja-JP" sz="2000" dirty="0" smtClean="0">
                <a:ea typeface="ＭＳ Ｐゴシック" charset="-128"/>
              </a:rPr>
              <a:t> </a:t>
            </a:r>
            <a:r>
              <a:rPr lang="en-US" altLang="ja-JP" sz="2000" dirty="0" err="1" smtClean="0">
                <a:ea typeface="ＭＳ Ｐゴシック" charset="-128"/>
              </a:rPr>
              <a:t>penyebab</a:t>
            </a:r>
            <a:r>
              <a:rPr lang="en-US" altLang="ja-JP" sz="2000" dirty="0" smtClean="0">
                <a:ea typeface="ＭＳ Ｐゴシック" charset="-128"/>
              </a:rPr>
              <a:t> </a:t>
            </a:r>
            <a:r>
              <a:rPr lang="en-US" altLang="ja-JP" sz="2000" dirty="0" err="1" smtClean="0">
                <a:ea typeface="ＭＳ Ｐゴシック" charset="-128"/>
              </a:rPr>
              <a:t>dari</a:t>
            </a:r>
            <a:r>
              <a:rPr lang="en-US" altLang="ja-JP" sz="2000" dirty="0" smtClean="0">
                <a:ea typeface="ＭＳ Ｐゴシック" charset="-128"/>
              </a:rPr>
              <a:t> </a:t>
            </a:r>
            <a:r>
              <a:rPr lang="en-US" altLang="ja-JP" sz="2000" dirty="0" err="1" smtClean="0">
                <a:ea typeface="ＭＳ Ｐゴシック" charset="-128"/>
              </a:rPr>
              <a:t>masalah</a:t>
            </a:r>
            <a:r>
              <a:rPr lang="en-US" altLang="ja-JP" sz="2000" dirty="0" smtClean="0">
                <a:ea typeface="ＭＳ Ｐゴシック" charset="-128"/>
              </a:rPr>
              <a:t> </a:t>
            </a:r>
            <a:r>
              <a:rPr lang="en-US" altLang="ja-JP" sz="2000" dirty="0" err="1" smtClean="0">
                <a:ea typeface="ＭＳ Ｐゴシック" charset="-128"/>
              </a:rPr>
              <a:t>tersebut</a:t>
            </a:r>
            <a:r>
              <a:rPr lang="en-US" altLang="ja-JP" sz="2000" dirty="0" smtClean="0">
                <a:ea typeface="ＭＳ Ｐゴシック" charset="-128"/>
              </a:rPr>
              <a:t>.</a:t>
            </a:r>
          </a:p>
          <a:p>
            <a:pPr eaLnBrk="1" hangingPunct="1">
              <a:lnSpc>
                <a:spcPct val="90000"/>
              </a:lnSpc>
            </a:pPr>
            <a:r>
              <a:rPr lang="en-US" altLang="ja-JP" sz="2400" dirty="0" err="1" smtClean="0">
                <a:ea typeface="ＭＳ Ｐゴシック" charset="-128"/>
              </a:rPr>
              <a:t>Penyelesaian</a:t>
            </a:r>
            <a:r>
              <a:rPr lang="en-US" altLang="ja-JP" sz="2400" dirty="0" smtClean="0">
                <a:ea typeface="ＭＳ Ｐゴシック" charset="-128"/>
              </a:rPr>
              <a:t> </a:t>
            </a:r>
            <a:r>
              <a:rPr lang="en-US" altLang="ja-JP" sz="2400" dirty="0" err="1" smtClean="0">
                <a:ea typeface="ＭＳ Ｐゴシック" charset="-128"/>
              </a:rPr>
              <a:t>Masalah</a:t>
            </a:r>
            <a:endParaRPr lang="en-US" altLang="ja-JP" sz="2400" dirty="0" smtClean="0">
              <a:ea typeface="ＭＳ Ｐゴシック" charset="-128"/>
            </a:endParaRPr>
          </a:p>
          <a:p>
            <a:pPr lvl="1" eaLnBrk="1" hangingPunct="1">
              <a:lnSpc>
                <a:spcPct val="90000"/>
              </a:lnSpc>
            </a:pPr>
            <a:r>
              <a:rPr lang="en-US" altLang="ja-JP" sz="2000" dirty="0" err="1" smtClean="0">
                <a:ea typeface="ＭＳ Ｐゴシック" charset="-128"/>
              </a:rPr>
              <a:t>Setelah</a:t>
            </a:r>
            <a:r>
              <a:rPr lang="en-US" altLang="ja-JP" sz="2000" dirty="0" smtClean="0">
                <a:ea typeface="ＭＳ Ｐゴシック" charset="-128"/>
              </a:rPr>
              <a:t> </a:t>
            </a:r>
            <a:r>
              <a:rPr lang="en-US" altLang="ja-JP" sz="2000" dirty="0" err="1" smtClean="0">
                <a:ea typeface="ＭＳ Ｐゴシック" charset="-128"/>
              </a:rPr>
              <a:t>diketahui</a:t>
            </a:r>
            <a:r>
              <a:rPr lang="en-US" altLang="ja-JP" sz="2000" dirty="0" smtClean="0">
                <a:ea typeface="ＭＳ Ｐゴシック" charset="-128"/>
              </a:rPr>
              <a:t> </a:t>
            </a:r>
            <a:r>
              <a:rPr lang="en-US" altLang="ja-JP" sz="2000" dirty="0" err="1" smtClean="0">
                <a:ea typeface="ＭＳ Ｐゴシック" charset="-128"/>
              </a:rPr>
              <a:t>penyebab</a:t>
            </a:r>
            <a:r>
              <a:rPr lang="en-US" altLang="ja-JP" sz="2000" dirty="0" smtClean="0">
                <a:ea typeface="ＭＳ Ｐゴシック" charset="-128"/>
              </a:rPr>
              <a:t> </a:t>
            </a:r>
            <a:r>
              <a:rPr lang="en-US" altLang="ja-JP" sz="2000" dirty="0" err="1" smtClean="0">
                <a:ea typeface="ＭＳ Ｐゴシック" charset="-128"/>
              </a:rPr>
              <a:t>masalahnya</a:t>
            </a:r>
            <a:r>
              <a:rPr lang="en-US" altLang="ja-JP" sz="2000" dirty="0" smtClean="0">
                <a:ea typeface="ＭＳ Ｐゴシック" charset="-128"/>
              </a:rPr>
              <a:t>, </a:t>
            </a:r>
            <a:r>
              <a:rPr lang="en-US" altLang="ja-JP" sz="2000" dirty="0" err="1" smtClean="0">
                <a:ea typeface="ＭＳ Ｐゴシック" charset="-128"/>
              </a:rPr>
              <a:t>baru</a:t>
            </a:r>
            <a:r>
              <a:rPr lang="en-US" altLang="ja-JP" sz="2000" dirty="0" smtClean="0">
                <a:ea typeface="ＭＳ Ｐゴシック" charset="-128"/>
              </a:rPr>
              <a:t> </a:t>
            </a:r>
            <a:r>
              <a:rPr lang="en-US" altLang="ja-JP" sz="2000" dirty="0" err="1" smtClean="0">
                <a:ea typeface="ＭＳ Ｐゴシック" charset="-128"/>
              </a:rPr>
              <a:t>dapat</a:t>
            </a:r>
            <a:r>
              <a:rPr lang="en-US" altLang="ja-JP" sz="2000" dirty="0" smtClean="0">
                <a:ea typeface="ＭＳ Ｐゴシック" charset="-128"/>
              </a:rPr>
              <a:t> </a:t>
            </a:r>
            <a:r>
              <a:rPr lang="en-US" altLang="ja-JP" sz="2000" dirty="0" err="1" smtClean="0">
                <a:ea typeface="ＭＳ Ｐゴシック" charset="-128"/>
              </a:rPr>
              <a:t>diusulkan</a:t>
            </a:r>
            <a:r>
              <a:rPr lang="en-US" altLang="ja-JP" sz="2000" dirty="0" smtClean="0">
                <a:ea typeface="ＭＳ Ｐゴシック" charset="-128"/>
              </a:rPr>
              <a:t> </a:t>
            </a:r>
            <a:r>
              <a:rPr lang="en-US" altLang="ja-JP" sz="2000" dirty="0" err="1" smtClean="0">
                <a:ea typeface="ＭＳ Ｐゴシック" charset="-128"/>
              </a:rPr>
              <a:t>penyelesaian</a:t>
            </a:r>
            <a:r>
              <a:rPr lang="en-US" altLang="ja-JP" sz="2000" dirty="0" smtClean="0">
                <a:ea typeface="ＭＳ Ｐゴシック" charset="-128"/>
              </a:rPr>
              <a:t> </a:t>
            </a:r>
            <a:r>
              <a:rPr lang="en-US" altLang="ja-JP" sz="2000" dirty="0" err="1" smtClean="0">
                <a:ea typeface="ＭＳ Ｐゴシック" charset="-128"/>
              </a:rPr>
              <a:t>masalah</a:t>
            </a:r>
            <a:r>
              <a:rPr lang="en-US" altLang="ja-JP" sz="2000" dirty="0" smtClean="0">
                <a:ea typeface="ＭＳ Ｐゴシック" charset="-128"/>
              </a:rPr>
              <a:t> </a:t>
            </a:r>
            <a:endParaRPr lang="sv-SE" altLang="ja-JP" sz="2000" dirty="0" smtClean="0">
              <a:ea typeface="ＭＳ Ｐゴシック" charset="-128"/>
            </a:endParaRPr>
          </a:p>
          <a:p>
            <a:pPr lvl="1" eaLnBrk="1" hangingPunct="1">
              <a:lnSpc>
                <a:spcPct val="90000"/>
              </a:lnSpc>
            </a:pPr>
            <a:r>
              <a:rPr lang="sv-SE" altLang="ja-JP" sz="2000" dirty="0" smtClean="0">
                <a:ea typeface="ＭＳ Ｐゴシック" charset="-128"/>
              </a:rPr>
              <a:t>tersebut. Penyelesaian masalah dapat berupa penerapan sistem komputer. Penyelesaian oleh manajemen atau gabungan dari keduanya.</a:t>
            </a:r>
            <a:endParaRPr lang="en-US" sz="2000" dirty="0" smtClean="0"/>
          </a:p>
        </p:txBody>
      </p:sp>
      <p:sp>
        <p:nvSpPr>
          <p:cNvPr id="15364" name="Slide Number Placeholder 4"/>
          <p:cNvSpPr>
            <a:spLocks noGrp="1"/>
          </p:cNvSpPr>
          <p:nvPr>
            <p:ph type="sldNum" sz="quarter" idx="12"/>
          </p:nvPr>
        </p:nvSpPr>
        <p:spPr>
          <a:noFill/>
        </p:spPr>
        <p:txBody>
          <a:bodyPr/>
          <a:lstStyle/>
          <a:p>
            <a:fld id="{8AF940B4-22C4-47E9-B007-F9EF8AB26A65}" type="slidenum">
              <a:rPr lang="en-US" smtClean="0"/>
              <a:pPr/>
              <a:t>14</a:t>
            </a:fld>
            <a:endParaRPr lang="en-US"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smtClean="0"/>
              <a:t>Business Tools</a:t>
            </a:r>
          </a:p>
        </p:txBody>
      </p:sp>
      <p:sp>
        <p:nvSpPr>
          <p:cNvPr id="16387" name="Rectangle 3"/>
          <p:cNvSpPr>
            <a:spLocks noGrp="1" noChangeArrowheads="1"/>
          </p:cNvSpPr>
          <p:nvPr>
            <p:ph idx="1"/>
          </p:nvPr>
        </p:nvSpPr>
        <p:spPr/>
        <p:txBody>
          <a:bodyPr/>
          <a:lstStyle/>
          <a:p>
            <a:pPr algn="just" eaLnBrk="1" hangingPunct="1"/>
            <a:r>
              <a:rPr lang="sv-SE" altLang="ja-JP" smtClean="0">
                <a:ea typeface="ＭＳ Ｐゴシック" charset="-128"/>
              </a:rPr>
              <a:t>Bagi perusahaan yang masih menggunakan peralatan manual, proses ini tidak ada, karena peralatan akan diadakan yang baru. Sedangkan jika sudah komputerisasi perlu dianalisa apakah pengadaan peralatan dengan penggantian seluruhnya, penggantian sebagian, tukar tambah, dll.</a:t>
            </a:r>
            <a:endParaRPr lang="en-US" smtClean="0"/>
          </a:p>
        </p:txBody>
      </p:sp>
      <p:sp>
        <p:nvSpPr>
          <p:cNvPr id="16388" name="Slide Number Placeholder 4"/>
          <p:cNvSpPr>
            <a:spLocks noGrp="1"/>
          </p:cNvSpPr>
          <p:nvPr>
            <p:ph type="sldNum" sz="quarter" idx="12"/>
          </p:nvPr>
        </p:nvSpPr>
        <p:spPr>
          <a:noFill/>
        </p:spPr>
        <p:txBody>
          <a:bodyPr/>
          <a:lstStyle/>
          <a:p>
            <a:fld id="{A8C5AFCA-3A5C-4D39-A9EE-F0FD2F252295}" type="slidenum">
              <a:rPr lang="en-US" smtClean="0"/>
              <a:pPr/>
              <a:t>15</a:t>
            </a:fld>
            <a:endParaRPr lang="en-US"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smtClean="0"/>
              <a:t>Business Plan</a:t>
            </a:r>
          </a:p>
        </p:txBody>
      </p:sp>
      <p:sp>
        <p:nvSpPr>
          <p:cNvPr id="17411" name="Rectangle 3"/>
          <p:cNvSpPr>
            <a:spLocks noGrp="1" noChangeArrowheads="1"/>
          </p:cNvSpPr>
          <p:nvPr>
            <p:ph idx="1"/>
          </p:nvPr>
        </p:nvSpPr>
        <p:spPr/>
        <p:txBody>
          <a:bodyPr>
            <a:normAutofit lnSpcReduction="10000"/>
          </a:bodyPr>
          <a:lstStyle/>
          <a:p>
            <a:pPr eaLnBrk="1" hangingPunct="1">
              <a:lnSpc>
                <a:spcPct val="80000"/>
              </a:lnSpc>
            </a:pPr>
            <a:r>
              <a:rPr lang="sv-SE" altLang="ja-JP" sz="2800" dirty="0" smtClean="0">
                <a:ea typeface="ＭＳ Ｐゴシック" charset="-128"/>
              </a:rPr>
              <a:t>Rencana Jangka pendek (teknis):satu periode, biasanya satu tahun menekankan bagaimana menyelesaikan persoalan yang dihadapi perusahaan pada saat ini</a:t>
            </a:r>
          </a:p>
          <a:p>
            <a:pPr eaLnBrk="1" hangingPunct="1">
              <a:lnSpc>
                <a:spcPct val="80000"/>
              </a:lnSpc>
            </a:pPr>
            <a:r>
              <a:rPr lang="sv-SE" altLang="ja-JP" sz="2800" dirty="0" smtClean="0">
                <a:ea typeface="ＭＳ Ｐゴシック" charset="-128"/>
              </a:rPr>
              <a:t>Rencana Jangka menengah (taktis) menggambarkan rencana pengembangan perusahaan/ penyempurnaan terhadap sistem yang ada (biasanya tahun ke dua atau ke tiga dari suatu rencana pelaksanaan)</a:t>
            </a:r>
          </a:p>
          <a:p>
            <a:pPr eaLnBrk="1" hangingPunct="1">
              <a:lnSpc>
                <a:spcPct val="80000"/>
              </a:lnSpc>
            </a:pPr>
            <a:r>
              <a:rPr lang="sv-SE" altLang="ja-JP" sz="2800" dirty="0" smtClean="0">
                <a:ea typeface="ＭＳ Ｐゴシック" charset="-128"/>
              </a:rPr>
              <a:t>Rencana Jangka Panjang (strategis) lebih menggambarkan pengembangan perusahaan di masa mendatang. </a:t>
            </a:r>
            <a:r>
              <a:rPr lang="en-US" altLang="ja-JP" sz="2800" dirty="0" err="1" smtClean="0">
                <a:ea typeface="ＭＳ Ｐゴシック" charset="-128"/>
              </a:rPr>
              <a:t>Seperti</a:t>
            </a:r>
            <a:r>
              <a:rPr lang="en-US" altLang="ja-JP" sz="2800" dirty="0" smtClean="0">
                <a:ea typeface="ＭＳ Ｐゴシック" charset="-128"/>
              </a:rPr>
              <a:t> </a:t>
            </a:r>
            <a:r>
              <a:rPr lang="en-US" altLang="ja-JP" sz="2800" dirty="0" err="1" smtClean="0">
                <a:ea typeface="ＭＳ Ｐゴシック" charset="-128"/>
              </a:rPr>
              <a:t>rencana</a:t>
            </a:r>
            <a:r>
              <a:rPr lang="en-US" altLang="ja-JP" sz="2800" dirty="0" smtClean="0">
                <a:ea typeface="ＭＳ Ｐゴシック" charset="-128"/>
              </a:rPr>
              <a:t> </a:t>
            </a:r>
            <a:r>
              <a:rPr lang="en-US" altLang="ja-JP" sz="2800" dirty="0" err="1" smtClean="0">
                <a:ea typeface="ＭＳ Ｐゴシック" charset="-128"/>
              </a:rPr>
              <a:t>perluasan</a:t>
            </a:r>
            <a:r>
              <a:rPr lang="en-US" altLang="ja-JP" sz="2800" dirty="0" smtClean="0">
                <a:ea typeface="ＭＳ Ｐゴシック" charset="-128"/>
              </a:rPr>
              <a:t> </a:t>
            </a:r>
            <a:r>
              <a:rPr lang="en-US" altLang="ja-JP" sz="2800" dirty="0" err="1" smtClean="0">
                <a:ea typeface="ＭＳ Ｐゴシック" charset="-128"/>
              </a:rPr>
              <a:t>perusahaan</a:t>
            </a:r>
            <a:r>
              <a:rPr lang="en-US" altLang="ja-JP" sz="2800" dirty="0" smtClean="0">
                <a:ea typeface="ＭＳ Ｐゴシック" charset="-128"/>
              </a:rPr>
              <a:t>, </a:t>
            </a:r>
            <a:r>
              <a:rPr lang="en-US" altLang="ja-JP" sz="2800" dirty="0" err="1" smtClean="0">
                <a:ea typeface="ＭＳ Ｐゴシック" charset="-128"/>
              </a:rPr>
              <a:t>reorganisasi</a:t>
            </a:r>
            <a:r>
              <a:rPr lang="en-US" altLang="ja-JP" sz="2800" dirty="0" smtClean="0">
                <a:ea typeface="ＭＳ Ｐゴシック" charset="-128"/>
              </a:rPr>
              <a:t>, go public, </a:t>
            </a:r>
            <a:r>
              <a:rPr lang="en-US" altLang="ja-JP" sz="2800" dirty="0" err="1" smtClean="0">
                <a:ea typeface="ＭＳ Ｐゴシック" charset="-128"/>
              </a:rPr>
              <a:t>dan</a:t>
            </a:r>
            <a:r>
              <a:rPr lang="en-US" altLang="ja-JP" sz="2800" dirty="0" smtClean="0">
                <a:ea typeface="ＭＳ Ｐゴシック" charset="-128"/>
              </a:rPr>
              <a:t> </a:t>
            </a:r>
            <a:r>
              <a:rPr lang="en-US" altLang="ja-JP" sz="2800" dirty="0" err="1" smtClean="0">
                <a:ea typeface="ＭＳ Ｐゴシック" charset="-128"/>
              </a:rPr>
              <a:t>sebagainya</a:t>
            </a:r>
            <a:r>
              <a:rPr lang="en-US" altLang="ja-JP" sz="2800" dirty="0" smtClean="0">
                <a:ea typeface="ＭＳ Ｐゴシック" charset="-128"/>
              </a:rPr>
              <a:t>.</a:t>
            </a:r>
            <a:endParaRPr lang="en-US" sz="2800" dirty="0" smtClean="0"/>
          </a:p>
        </p:txBody>
      </p:sp>
      <p:sp>
        <p:nvSpPr>
          <p:cNvPr id="17412" name="Slide Number Placeholder 4"/>
          <p:cNvSpPr>
            <a:spLocks noGrp="1"/>
          </p:cNvSpPr>
          <p:nvPr>
            <p:ph type="sldNum" sz="quarter" idx="12"/>
          </p:nvPr>
        </p:nvSpPr>
        <p:spPr>
          <a:noFill/>
        </p:spPr>
        <p:txBody>
          <a:bodyPr/>
          <a:lstStyle/>
          <a:p>
            <a:fld id="{AEA5927B-AB37-4DB3-BC68-D653F92E9F10}" type="slidenum">
              <a:rPr lang="en-US" smtClean="0"/>
              <a:pPr/>
              <a:t>16</a:t>
            </a:fld>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US" smtClean="0"/>
              <a:t>Definisi</a:t>
            </a:r>
          </a:p>
        </p:txBody>
      </p:sp>
      <p:sp>
        <p:nvSpPr>
          <p:cNvPr id="3075" name="Rectangle 3"/>
          <p:cNvSpPr>
            <a:spLocks noGrp="1" noChangeArrowheads="1"/>
          </p:cNvSpPr>
          <p:nvPr>
            <p:ph idx="1"/>
          </p:nvPr>
        </p:nvSpPr>
        <p:spPr/>
        <p:txBody>
          <a:bodyPr/>
          <a:lstStyle/>
          <a:p>
            <a:pPr eaLnBrk="1" hangingPunct="1">
              <a:lnSpc>
                <a:spcPct val="90000"/>
              </a:lnSpc>
            </a:pPr>
            <a:r>
              <a:rPr lang="en-US" altLang="ja-JP" smtClean="0">
                <a:ea typeface="ＭＳ Ｐゴシック" charset="-128"/>
              </a:rPr>
              <a:t>Penguraian dari suatu sistem informasi yang utuh ke dalam bagian-bagian komponennya dengan maksud untuk mengidentifikasikan dan mengevaluasi permasalahan-permasalahan, kesempatan-kesempatan, hambatan-hambatan yang terjadi dan kebutuhan-kebutuhan yang diharapkan sehingga dapat diusulkan perbaikan-perbaikannya.</a:t>
            </a:r>
            <a:endParaRPr lang="en-US" smtClean="0"/>
          </a:p>
        </p:txBody>
      </p:sp>
      <p:sp>
        <p:nvSpPr>
          <p:cNvPr id="3076" name="Slide Number Placeholder 4"/>
          <p:cNvSpPr>
            <a:spLocks noGrp="1"/>
          </p:cNvSpPr>
          <p:nvPr>
            <p:ph type="sldNum" sz="quarter" idx="12"/>
          </p:nvPr>
        </p:nvSpPr>
        <p:spPr>
          <a:noFill/>
        </p:spPr>
        <p:txBody>
          <a:bodyPr/>
          <a:lstStyle/>
          <a:p>
            <a:fld id="{178558E3-38A3-4B6A-8B47-23B23876C1B2}" type="slidenum">
              <a:rPr lang="en-US" smtClean="0"/>
              <a:pPr/>
              <a:t>2</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smtClean="0"/>
              <a:t>Langkah-langkah analisis</a:t>
            </a:r>
          </a:p>
        </p:txBody>
      </p:sp>
      <p:sp>
        <p:nvSpPr>
          <p:cNvPr id="4099" name="Rectangle 3"/>
          <p:cNvSpPr>
            <a:spLocks noGrp="1" noChangeArrowheads="1"/>
          </p:cNvSpPr>
          <p:nvPr>
            <p:ph idx="1"/>
          </p:nvPr>
        </p:nvSpPr>
        <p:spPr/>
        <p:txBody>
          <a:bodyPr/>
          <a:lstStyle/>
          <a:p>
            <a:pPr marL="533400" indent="-533400" eaLnBrk="1" hangingPunct="1"/>
            <a:r>
              <a:rPr lang="en-US" altLang="ja-JP" i="1" smtClean="0">
                <a:ea typeface="ＭＳ Ｐゴシック" charset="-128"/>
              </a:rPr>
              <a:t>Identify</a:t>
            </a:r>
            <a:r>
              <a:rPr lang="en-US" altLang="ja-JP" smtClean="0">
                <a:ea typeface="ＭＳ Ｐゴシック" charset="-128"/>
              </a:rPr>
              <a:t>, yaitu mengidentifikasi masalah</a:t>
            </a:r>
          </a:p>
          <a:p>
            <a:pPr marL="533400" indent="-533400" eaLnBrk="1" hangingPunct="1"/>
            <a:r>
              <a:rPr lang="en-US" altLang="ja-JP" i="1" smtClean="0">
                <a:ea typeface="ＭＳ Ｐゴシック" charset="-128"/>
              </a:rPr>
              <a:t>Understand</a:t>
            </a:r>
            <a:r>
              <a:rPr lang="en-US" altLang="ja-JP" smtClean="0">
                <a:ea typeface="ＭＳ Ｐゴシック" charset="-128"/>
              </a:rPr>
              <a:t>, yaitu memahami kerja sistem yang ada</a:t>
            </a:r>
          </a:p>
          <a:p>
            <a:pPr marL="533400" indent="-533400" eaLnBrk="1" hangingPunct="1"/>
            <a:r>
              <a:rPr lang="en-US" altLang="ja-JP" i="1" smtClean="0">
                <a:ea typeface="ＭＳ Ｐゴシック" charset="-128"/>
              </a:rPr>
              <a:t>Analyze</a:t>
            </a:r>
            <a:r>
              <a:rPr lang="en-US" altLang="ja-JP" smtClean="0">
                <a:ea typeface="ＭＳ Ｐゴシック" charset="-128"/>
              </a:rPr>
              <a:t>, yaitu menganalisis sistem</a:t>
            </a:r>
          </a:p>
          <a:p>
            <a:pPr marL="533400" indent="-533400" eaLnBrk="1" hangingPunct="1"/>
            <a:r>
              <a:rPr lang="en-US" altLang="ja-JP" i="1" smtClean="0">
                <a:ea typeface="ＭＳ Ｐゴシック" charset="-128"/>
              </a:rPr>
              <a:t>Report</a:t>
            </a:r>
            <a:r>
              <a:rPr lang="en-US" altLang="ja-JP" smtClean="0">
                <a:ea typeface="ＭＳ Ｐゴシック" charset="-128"/>
              </a:rPr>
              <a:t>, yaitu membuat laporan hasil analisis</a:t>
            </a:r>
          </a:p>
          <a:p>
            <a:pPr marL="533400" indent="-533400" eaLnBrk="1" hangingPunct="1"/>
            <a:endParaRPr lang="en-US" smtClean="0"/>
          </a:p>
        </p:txBody>
      </p:sp>
      <p:sp>
        <p:nvSpPr>
          <p:cNvPr id="4100" name="Slide Number Placeholder 4"/>
          <p:cNvSpPr>
            <a:spLocks noGrp="1"/>
          </p:cNvSpPr>
          <p:nvPr>
            <p:ph type="sldNum" sz="quarter" idx="12"/>
          </p:nvPr>
        </p:nvSpPr>
        <p:spPr>
          <a:noFill/>
        </p:spPr>
        <p:txBody>
          <a:bodyPr/>
          <a:lstStyle/>
          <a:p>
            <a:fld id="{660B6987-B0BF-4088-AEA2-69BF8A8CBACE}" type="slidenum">
              <a:rPr lang="en-US" smtClean="0"/>
              <a:pPr/>
              <a:t>3</a:t>
            </a:fld>
            <a:endParaRPr lang="en-US"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smtClean="0"/>
              <a:t>Identify</a:t>
            </a:r>
          </a:p>
        </p:txBody>
      </p:sp>
      <p:sp>
        <p:nvSpPr>
          <p:cNvPr id="5123" name="Rectangle 3"/>
          <p:cNvSpPr>
            <a:spLocks noGrp="1" noChangeArrowheads="1"/>
          </p:cNvSpPr>
          <p:nvPr>
            <p:ph idx="1"/>
          </p:nvPr>
        </p:nvSpPr>
        <p:spPr>
          <a:xfrm>
            <a:off x="533400" y="1371600"/>
            <a:ext cx="8324850" cy="4800600"/>
          </a:xfrm>
        </p:spPr>
        <p:txBody>
          <a:bodyPr/>
          <a:lstStyle/>
          <a:p>
            <a:pPr marL="533400" indent="-533400" eaLnBrk="1" hangingPunct="1">
              <a:lnSpc>
                <a:spcPct val="90000"/>
              </a:lnSpc>
            </a:pPr>
            <a:r>
              <a:rPr lang="en-US" altLang="ja-JP" sz="2200" smtClean="0">
                <a:ea typeface="ＭＳ Ｐゴシック" charset="-128"/>
              </a:rPr>
              <a:t>Mengidentikasi penyebab masalah</a:t>
            </a:r>
          </a:p>
          <a:p>
            <a:pPr marL="914400" lvl="1" indent="-457200" eaLnBrk="1" hangingPunct="1">
              <a:lnSpc>
                <a:spcPct val="90000"/>
              </a:lnSpc>
            </a:pPr>
            <a:r>
              <a:rPr lang="en-US" altLang="ja-JP" sz="2200" smtClean="0">
                <a:ea typeface="ＭＳ Ｐゴシック" charset="-128"/>
              </a:rPr>
              <a:t>Mengidentifikasi penyebab masalah dapat dimulai dengan mengkaji ulang terlebih dahulu subjek-subjek permasalahan yang telah diutarakan oleh manajemen atau yang telah ditemukan oleh analis sistem di tahap perencanaan.</a:t>
            </a:r>
          </a:p>
          <a:p>
            <a:pPr marL="533400" indent="-533400" eaLnBrk="1" hangingPunct="1">
              <a:lnSpc>
                <a:spcPct val="90000"/>
              </a:lnSpc>
            </a:pPr>
            <a:r>
              <a:rPr lang="en-US" altLang="ja-JP" sz="2200" smtClean="0">
                <a:ea typeface="ＭＳ Ｐゴシック" charset="-128"/>
              </a:rPr>
              <a:t>Mengidentifikasi titik keputusan</a:t>
            </a:r>
          </a:p>
          <a:p>
            <a:pPr marL="914400" lvl="1" indent="-457200" eaLnBrk="1" hangingPunct="1">
              <a:lnSpc>
                <a:spcPct val="90000"/>
              </a:lnSpc>
            </a:pPr>
            <a:r>
              <a:rPr lang="en-US" altLang="ja-JP" sz="2200" smtClean="0">
                <a:ea typeface="ＭＳ Ｐゴシック" charset="-128"/>
              </a:rPr>
              <a:t>Setelah penyebab terjadinya masalah dapat diidentifikasi, selanjutnya juga harus diidentifikasi titik keputusan penyebab masalah tersebut. Sebagai dasar identifikasi titik-titik keputusan, dapat digunakan dokumen sistem bagan alir formulir yang dimiliki perusahaan.</a:t>
            </a:r>
          </a:p>
          <a:p>
            <a:pPr marL="533400" indent="-533400" eaLnBrk="1" hangingPunct="1">
              <a:lnSpc>
                <a:spcPct val="90000"/>
              </a:lnSpc>
            </a:pPr>
            <a:r>
              <a:rPr lang="en-US" altLang="ja-JP" sz="2200" smtClean="0">
                <a:ea typeface="ＭＳ Ｐゴシック" charset="-128"/>
              </a:rPr>
              <a:t>Mengidentifikasi personil-personil kunci, yaitu kunci yang menyebabkan terjadinya masalah.</a:t>
            </a:r>
            <a:endParaRPr lang="en-US" sz="2200" smtClean="0"/>
          </a:p>
        </p:txBody>
      </p:sp>
      <p:sp>
        <p:nvSpPr>
          <p:cNvPr id="5124" name="Slide Number Placeholder 4"/>
          <p:cNvSpPr>
            <a:spLocks noGrp="1"/>
          </p:cNvSpPr>
          <p:nvPr>
            <p:ph type="sldNum" sz="quarter" idx="12"/>
          </p:nvPr>
        </p:nvSpPr>
        <p:spPr>
          <a:noFill/>
        </p:spPr>
        <p:txBody>
          <a:bodyPr/>
          <a:lstStyle/>
          <a:p>
            <a:fld id="{C6D665A4-4517-4083-9FD2-21EB7FD9D9E9}" type="slidenum">
              <a:rPr lang="en-US" smtClean="0"/>
              <a:pPr/>
              <a:t>4</a:t>
            </a:fld>
            <a:endParaRPr lang="en-US"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274638"/>
            <a:ext cx="8229600" cy="868362"/>
          </a:xfrm>
        </p:spPr>
        <p:txBody>
          <a:bodyPr/>
          <a:lstStyle/>
          <a:p>
            <a:pPr eaLnBrk="1" hangingPunct="1"/>
            <a:r>
              <a:rPr lang="en-US" smtClean="0"/>
              <a:t>Understand</a:t>
            </a:r>
          </a:p>
        </p:txBody>
      </p:sp>
      <p:sp>
        <p:nvSpPr>
          <p:cNvPr id="6147" name="Rectangle 3"/>
          <p:cNvSpPr>
            <a:spLocks noGrp="1" noChangeArrowheads="1"/>
          </p:cNvSpPr>
          <p:nvPr>
            <p:ph idx="1"/>
          </p:nvPr>
        </p:nvSpPr>
        <p:spPr>
          <a:xfrm>
            <a:off x="533400" y="1143000"/>
            <a:ext cx="8324850" cy="4648200"/>
          </a:xfrm>
        </p:spPr>
        <p:txBody>
          <a:bodyPr>
            <a:normAutofit lnSpcReduction="10000"/>
          </a:bodyPr>
          <a:lstStyle/>
          <a:p>
            <a:pPr marL="533400" indent="-533400" eaLnBrk="1" hangingPunct="1">
              <a:lnSpc>
                <a:spcPct val="80000"/>
              </a:lnSpc>
              <a:buFont typeface="Wingdings" pitchFamily="2" charset="2"/>
              <a:buAutoNum type="arabicPeriod"/>
            </a:pPr>
            <a:r>
              <a:rPr lang="en-US" altLang="ja-JP" sz="1800" smtClean="0">
                <a:ea typeface="ＭＳ Ｐゴシック" charset="-128"/>
              </a:rPr>
              <a:t>Menentukan Jenis Penelitian (wawancara, observasi, daftar pertanyaan, pengambilan sampel)</a:t>
            </a:r>
          </a:p>
          <a:p>
            <a:pPr marL="533400" indent="-533400" eaLnBrk="1" hangingPunct="1">
              <a:lnSpc>
                <a:spcPct val="80000"/>
              </a:lnSpc>
              <a:buFont typeface="Wingdings" pitchFamily="2" charset="2"/>
              <a:buAutoNum type="arabicPeriod"/>
            </a:pPr>
            <a:r>
              <a:rPr lang="en-US" altLang="ja-JP" sz="1800" smtClean="0">
                <a:ea typeface="ＭＳ Ｐゴシック" charset="-128"/>
              </a:rPr>
              <a:t>Merencanakan Jadual Penelitian. </a:t>
            </a:r>
          </a:p>
          <a:p>
            <a:pPr marL="533400" indent="-533400" eaLnBrk="1" hangingPunct="1">
              <a:lnSpc>
                <a:spcPct val="80000"/>
              </a:lnSpc>
              <a:buFont typeface="Wingdings" pitchFamily="2" charset="2"/>
              <a:buAutoNum type="arabicPeriod"/>
            </a:pPr>
            <a:r>
              <a:rPr lang="en-US" altLang="ja-JP" sz="1800" smtClean="0">
                <a:ea typeface="ＭＳ Ｐゴシック" charset="-128"/>
              </a:rPr>
              <a:t>Membuat penugasan penelitian. Setelah rencana jadual penelitian selesai dibuat, maka tugas dari tiap-tiap anggota tim analis sistem untuk melakukan penelitian telah dapat ditentukan. Koordinator analis sistem dapat membuat surat penugasan kepada masing-masing anggota tim analis sistem dengan menyertakan lampiran kegiatan penelitian yang harus dilakukan. </a:t>
            </a:r>
          </a:p>
          <a:p>
            <a:pPr marL="533400" indent="-533400" eaLnBrk="1" hangingPunct="1">
              <a:lnSpc>
                <a:spcPct val="80000"/>
              </a:lnSpc>
              <a:buFont typeface="Wingdings" pitchFamily="2" charset="2"/>
              <a:buAutoNum type="arabicPeriod"/>
            </a:pPr>
            <a:r>
              <a:rPr lang="en-US" altLang="ja-JP" sz="1800" smtClean="0">
                <a:ea typeface="ＭＳ Ｐゴシック" charset="-128"/>
              </a:rPr>
              <a:t>Membuat agenda wawancara. Sebelum wawancara dilaksanakan akan lebih bijaksana bila waktu dan materi wawancara ini direncanakan terlebih dahulu. Rencana ini dapat ditulis di agenda wawancara dan dibawa selama wawancara berlangsung.</a:t>
            </a:r>
          </a:p>
          <a:p>
            <a:pPr marL="533400" indent="-533400" eaLnBrk="1" hangingPunct="1">
              <a:lnSpc>
                <a:spcPct val="80000"/>
              </a:lnSpc>
              <a:buFont typeface="Wingdings" pitchFamily="2" charset="2"/>
              <a:buAutoNum type="arabicPeriod"/>
            </a:pPr>
            <a:r>
              <a:rPr lang="en-US" altLang="ja-JP" sz="1800" smtClean="0">
                <a:ea typeface="ＭＳ Ｐゴシック" charset="-128"/>
              </a:rPr>
              <a:t>Mengumpulkan hasil penelitian. Fakta atau data yang diperoleh dari hasil penelitian harus dikumpulkan sebagai suatu dokumentasi sistem lama. Dokumentasi ini diperlukan untuk:</a:t>
            </a:r>
          </a:p>
          <a:p>
            <a:pPr marL="914400" lvl="1" indent="-457200" eaLnBrk="1" hangingPunct="1">
              <a:lnSpc>
                <a:spcPct val="80000"/>
              </a:lnSpc>
            </a:pPr>
            <a:r>
              <a:rPr lang="en-US" altLang="ja-JP" sz="1600" smtClean="0">
                <a:ea typeface="ＭＳ Ｐゴシック" charset="-128"/>
              </a:rPr>
              <a:t>Membantu kelengkapan (</a:t>
            </a:r>
            <a:r>
              <a:rPr lang="en-US" altLang="ja-JP" sz="1600" i="1" smtClean="0">
                <a:ea typeface="ＭＳ Ｐゴシック" charset="-128"/>
              </a:rPr>
              <a:t>aid to completeness</a:t>
            </a:r>
            <a:r>
              <a:rPr lang="en-US" altLang="ja-JP" sz="1600" smtClean="0">
                <a:ea typeface="ＭＳ Ｐゴシック" charset="-128"/>
              </a:rPr>
              <a:t>)</a:t>
            </a:r>
          </a:p>
          <a:p>
            <a:pPr marL="914400" lvl="1" indent="-457200" eaLnBrk="1" hangingPunct="1">
              <a:lnSpc>
                <a:spcPct val="80000"/>
              </a:lnSpc>
            </a:pPr>
            <a:r>
              <a:rPr lang="en-US" altLang="ja-JP" sz="1600" smtClean="0">
                <a:ea typeface="ＭＳ Ｐゴシック" charset="-128"/>
              </a:rPr>
              <a:t>Membantu analisis (</a:t>
            </a:r>
            <a:r>
              <a:rPr lang="en-US" altLang="ja-JP" sz="1600" i="1" smtClean="0">
                <a:ea typeface="ＭＳ Ｐゴシック" charset="-128"/>
              </a:rPr>
              <a:t>aid to analysis</a:t>
            </a:r>
            <a:r>
              <a:rPr lang="en-US" altLang="ja-JP" sz="1600" smtClean="0">
                <a:ea typeface="ＭＳ Ｐゴシック" charset="-128"/>
              </a:rPr>
              <a:t>)</a:t>
            </a:r>
          </a:p>
          <a:p>
            <a:pPr marL="914400" lvl="1" indent="-457200" eaLnBrk="1" hangingPunct="1">
              <a:lnSpc>
                <a:spcPct val="80000"/>
              </a:lnSpc>
            </a:pPr>
            <a:r>
              <a:rPr lang="en-US" altLang="ja-JP" sz="1600" smtClean="0">
                <a:ea typeface="ＭＳ Ｐゴシック" charset="-128"/>
              </a:rPr>
              <a:t>Membantu komunikasi(</a:t>
            </a:r>
            <a:r>
              <a:rPr lang="en-US" altLang="ja-JP" sz="1600" i="1" smtClean="0">
                <a:ea typeface="ＭＳ Ｐゴシック" charset="-128"/>
              </a:rPr>
              <a:t>aid to communication</a:t>
            </a:r>
            <a:r>
              <a:rPr lang="en-US" altLang="ja-JP" sz="1600" smtClean="0">
                <a:ea typeface="ＭＳ Ｐゴシック" charset="-128"/>
              </a:rPr>
              <a:t>)</a:t>
            </a:r>
          </a:p>
          <a:p>
            <a:pPr marL="914400" lvl="1" indent="-457200" eaLnBrk="1" hangingPunct="1">
              <a:lnSpc>
                <a:spcPct val="80000"/>
              </a:lnSpc>
            </a:pPr>
            <a:r>
              <a:rPr lang="en-US" altLang="ja-JP" sz="1600" smtClean="0">
                <a:ea typeface="ＭＳ Ｐゴシック" charset="-128"/>
              </a:rPr>
              <a:t>Membantu pelatihan (</a:t>
            </a:r>
            <a:r>
              <a:rPr lang="en-US" altLang="ja-JP" sz="1600" i="1" smtClean="0">
                <a:ea typeface="ＭＳ Ｐゴシック" charset="-128"/>
              </a:rPr>
              <a:t>aid to training</a:t>
            </a:r>
            <a:r>
              <a:rPr lang="en-US" altLang="ja-JP" sz="1600" smtClean="0">
                <a:ea typeface="ＭＳ Ｐゴシック" charset="-128"/>
              </a:rPr>
              <a:t>)</a:t>
            </a:r>
          </a:p>
          <a:p>
            <a:pPr marL="914400" lvl="1" indent="-457200" eaLnBrk="1" hangingPunct="1">
              <a:lnSpc>
                <a:spcPct val="80000"/>
              </a:lnSpc>
            </a:pPr>
            <a:r>
              <a:rPr lang="en-US" altLang="ja-JP" sz="1600" smtClean="0">
                <a:ea typeface="ＭＳ Ｐゴシック" charset="-128"/>
              </a:rPr>
              <a:t>Membantu keamanan (</a:t>
            </a:r>
            <a:r>
              <a:rPr lang="en-US" altLang="ja-JP" sz="1600" i="1" smtClean="0">
                <a:ea typeface="ＭＳ Ｐゴシック" charset="-128"/>
              </a:rPr>
              <a:t>aid to security</a:t>
            </a:r>
            <a:r>
              <a:rPr lang="en-US" altLang="ja-JP" sz="1600" smtClean="0">
                <a:ea typeface="ＭＳ Ｐゴシック" charset="-128"/>
              </a:rPr>
              <a:t>)</a:t>
            </a:r>
            <a:endParaRPr lang="en-US" sz="1600" smtClean="0"/>
          </a:p>
        </p:txBody>
      </p:sp>
      <p:sp>
        <p:nvSpPr>
          <p:cNvPr id="6148" name="Slide Number Placeholder 4"/>
          <p:cNvSpPr>
            <a:spLocks noGrp="1"/>
          </p:cNvSpPr>
          <p:nvPr>
            <p:ph type="sldNum" sz="quarter" idx="12"/>
          </p:nvPr>
        </p:nvSpPr>
        <p:spPr>
          <a:noFill/>
        </p:spPr>
        <p:txBody>
          <a:bodyPr/>
          <a:lstStyle/>
          <a:p>
            <a:fld id="{5ED96A5B-5A7F-490F-BD9A-244178397BDE}" type="slidenum">
              <a:rPr lang="en-US" smtClean="0"/>
              <a:pPr/>
              <a:t>5</a:t>
            </a:fld>
            <a:endParaRPr lang="en-US"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smtClean="0"/>
              <a:t>Understand</a:t>
            </a:r>
          </a:p>
        </p:txBody>
      </p:sp>
      <p:sp>
        <p:nvSpPr>
          <p:cNvPr id="7171" name="Rectangle 3"/>
          <p:cNvSpPr>
            <a:spLocks noGrp="1" noChangeArrowheads="1"/>
          </p:cNvSpPr>
          <p:nvPr>
            <p:ph idx="1"/>
          </p:nvPr>
        </p:nvSpPr>
        <p:spPr/>
        <p:txBody>
          <a:bodyPr/>
          <a:lstStyle/>
          <a:p>
            <a:pPr eaLnBrk="1" hangingPunct="1"/>
            <a:r>
              <a:rPr lang="sv-SE" altLang="ja-JP" sz="2800" smtClean="0">
                <a:ea typeface="ＭＳ Ｐゴシック" charset="-128"/>
              </a:rPr>
              <a:t>Fakta-fakta yang perlu didokumentasikan dari hasil penelitian sistem lama (as is):</a:t>
            </a:r>
            <a:endParaRPr lang="en-US" altLang="ja-JP" sz="2800" smtClean="0">
              <a:ea typeface="ＭＳ Ｐゴシック" charset="-128"/>
            </a:endParaRPr>
          </a:p>
          <a:p>
            <a:pPr lvl="1" eaLnBrk="1" hangingPunct="1"/>
            <a:r>
              <a:rPr lang="en-US" altLang="ja-JP" sz="2400" smtClean="0">
                <a:ea typeface="ＭＳ Ｐゴシック" charset="-128"/>
              </a:rPr>
              <a:t>Waktu untuk satu kegiatan</a:t>
            </a:r>
            <a:endParaRPr lang="fi-FI" altLang="ja-JP" sz="2400" smtClean="0">
              <a:ea typeface="ＭＳ Ｐゴシック" charset="-128"/>
            </a:endParaRPr>
          </a:p>
          <a:p>
            <a:pPr lvl="1" eaLnBrk="1" hangingPunct="1"/>
            <a:r>
              <a:rPr lang="fi-FI" altLang="ja-JP" sz="2400" smtClean="0">
                <a:ea typeface="ＭＳ Ｐゴシック" charset="-128"/>
              </a:rPr>
              <a:t>Kesalahan-kesalahan melakukan kegiatan sistem lama</a:t>
            </a:r>
            <a:endParaRPr lang="en-US" altLang="ja-JP" sz="2400" smtClean="0">
              <a:ea typeface="ＭＳ Ｐゴシック" charset="-128"/>
            </a:endParaRPr>
          </a:p>
          <a:p>
            <a:pPr lvl="1" eaLnBrk="1" hangingPunct="1"/>
            <a:r>
              <a:rPr lang="en-US" altLang="ja-JP" sz="2400" smtClean="0">
                <a:ea typeface="ＭＳ Ｐゴシック" charset="-128"/>
              </a:rPr>
              <a:t>Pengambilan sampel</a:t>
            </a:r>
            <a:endParaRPr lang="sv-SE" altLang="ja-JP" sz="2400" smtClean="0">
              <a:ea typeface="ＭＳ Ｐゴシック" charset="-128"/>
            </a:endParaRPr>
          </a:p>
          <a:p>
            <a:pPr lvl="1" eaLnBrk="1" hangingPunct="1"/>
            <a:r>
              <a:rPr lang="sv-SE" altLang="ja-JP" sz="2400" smtClean="0">
                <a:ea typeface="ＭＳ Ｐゴシック" charset="-128"/>
              </a:rPr>
              <a:t>Formulir-formulir dan laporan yang dihasilkan</a:t>
            </a:r>
            <a:endParaRPr lang="en-US" altLang="ja-JP" sz="2400" smtClean="0">
              <a:ea typeface="ＭＳ Ｐゴシック" charset="-128"/>
            </a:endParaRPr>
          </a:p>
          <a:p>
            <a:pPr lvl="1" eaLnBrk="1" hangingPunct="1"/>
            <a:r>
              <a:rPr lang="en-US" altLang="ja-JP" sz="2400" smtClean="0">
                <a:ea typeface="ＭＳ Ｐゴシック" charset="-128"/>
              </a:rPr>
              <a:t>Elemen-elemen data</a:t>
            </a:r>
            <a:endParaRPr lang="fi-FI" altLang="ja-JP" sz="2400" smtClean="0">
              <a:ea typeface="ＭＳ Ｐゴシック" charset="-128"/>
            </a:endParaRPr>
          </a:p>
          <a:p>
            <a:pPr lvl="1" eaLnBrk="1" hangingPunct="1"/>
            <a:r>
              <a:rPr lang="fi-FI" altLang="ja-JP" sz="2400" smtClean="0">
                <a:ea typeface="ＭＳ Ｐゴシック" charset="-128"/>
              </a:rPr>
              <a:t>Kebutuhan-kebutuhan informasi pamakai sistem/manajemen</a:t>
            </a:r>
            <a:endParaRPr lang="en-US" sz="2400" smtClean="0"/>
          </a:p>
        </p:txBody>
      </p:sp>
      <p:sp>
        <p:nvSpPr>
          <p:cNvPr id="7172" name="Slide Number Placeholder 4"/>
          <p:cNvSpPr>
            <a:spLocks noGrp="1"/>
          </p:cNvSpPr>
          <p:nvPr>
            <p:ph type="sldNum" sz="quarter" idx="12"/>
          </p:nvPr>
        </p:nvSpPr>
        <p:spPr>
          <a:noFill/>
        </p:spPr>
        <p:txBody>
          <a:bodyPr/>
          <a:lstStyle/>
          <a:p>
            <a:fld id="{04D183FA-67EF-4110-A306-AE075476589A}" type="slidenum">
              <a:rPr lang="en-US" smtClean="0"/>
              <a:pPr/>
              <a:t>6</a:t>
            </a:fld>
            <a:endParaRPr lang="en-US"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smtClean="0"/>
              <a:t>Analyze</a:t>
            </a:r>
          </a:p>
        </p:txBody>
      </p:sp>
      <p:sp>
        <p:nvSpPr>
          <p:cNvPr id="8195" name="Rectangle 3"/>
          <p:cNvSpPr>
            <a:spLocks noGrp="1" noChangeArrowheads="1"/>
          </p:cNvSpPr>
          <p:nvPr>
            <p:ph idx="1"/>
          </p:nvPr>
        </p:nvSpPr>
        <p:spPr>
          <a:xfrm>
            <a:off x="533400" y="1295400"/>
            <a:ext cx="8324850" cy="5105400"/>
          </a:xfrm>
        </p:spPr>
        <p:txBody>
          <a:bodyPr/>
          <a:lstStyle/>
          <a:p>
            <a:pPr marL="533400" indent="-533400" algn="just" eaLnBrk="1" hangingPunct="1">
              <a:lnSpc>
                <a:spcPct val="80000"/>
              </a:lnSpc>
              <a:buFont typeface="Wingdings" pitchFamily="2" charset="2"/>
              <a:buAutoNum type="arabicPeriod"/>
            </a:pPr>
            <a:r>
              <a:rPr lang="en-US" altLang="ja-JP" sz="2400" smtClean="0">
                <a:ea typeface="ＭＳ Ｐゴシック" charset="-128"/>
              </a:rPr>
              <a:t>Menganalisis Kelemahan Sistem</a:t>
            </a:r>
          </a:p>
          <a:p>
            <a:pPr marL="914400" lvl="1" indent="-457200" algn="just" eaLnBrk="1" hangingPunct="1">
              <a:lnSpc>
                <a:spcPct val="80000"/>
              </a:lnSpc>
            </a:pPr>
            <a:r>
              <a:rPr lang="en-US" altLang="ja-JP" sz="2000" smtClean="0">
                <a:ea typeface="ＭＳ Ｐゴシック" charset="-128"/>
              </a:rPr>
              <a:t>Analis sistem perlu menganalisis masalah yang terjadi untuk menemukan jawaban apa penyebab sebenarnya dari masalah yang timbul tersebut. </a:t>
            </a:r>
          </a:p>
          <a:p>
            <a:pPr marL="914400" lvl="1" indent="-457200" algn="just" eaLnBrk="1" hangingPunct="1">
              <a:lnSpc>
                <a:spcPct val="80000"/>
              </a:lnSpc>
            </a:pPr>
            <a:r>
              <a:rPr lang="en-US" altLang="ja-JP" sz="2000" smtClean="0">
                <a:ea typeface="ＭＳ Ｐゴシック" charset="-128"/>
              </a:rPr>
              <a:t>Menganalisis distribusi pekerjaan  menunjukkan beban dari masing-masing personil dan unit organisasi dalam menangani kegiatan yang sama, Menganalisis pengukuran pekerjaan, Menganalisis keandalan, Menganalisis dokumen, Menganalisis laporan, Menganalisis teknologi</a:t>
            </a:r>
          </a:p>
          <a:p>
            <a:pPr marL="533400" indent="-533400" algn="just" eaLnBrk="1" hangingPunct="1">
              <a:lnSpc>
                <a:spcPct val="80000"/>
              </a:lnSpc>
              <a:buFont typeface="Wingdings" pitchFamily="2" charset="2"/>
              <a:buAutoNum type="arabicPeriod"/>
            </a:pPr>
            <a:r>
              <a:rPr lang="en-US" altLang="ja-JP" sz="2400" smtClean="0">
                <a:ea typeface="ＭＳ Ｐゴシック" charset="-128"/>
              </a:rPr>
              <a:t>Menganalisis Kebutuhan informasi Pemakai/manajemen</a:t>
            </a:r>
          </a:p>
          <a:p>
            <a:pPr marL="914400" lvl="1" indent="-457200" algn="just" eaLnBrk="1" hangingPunct="1">
              <a:lnSpc>
                <a:spcPct val="80000"/>
              </a:lnSpc>
            </a:pPr>
            <a:r>
              <a:rPr lang="en-US" altLang="ja-JP" sz="2000" smtClean="0">
                <a:ea typeface="ＭＳ Ｐゴシック" charset="-128"/>
              </a:rPr>
              <a:t>Tugas lain dari analis sistem adalah menyediakan informasi yang dibutuhkan bagi para pemakainya.</a:t>
            </a:r>
          </a:p>
          <a:p>
            <a:pPr marL="533400" indent="-533400" algn="just" eaLnBrk="1" hangingPunct="1">
              <a:lnSpc>
                <a:spcPct val="80000"/>
              </a:lnSpc>
              <a:buFont typeface="Wingdings" pitchFamily="2" charset="2"/>
              <a:buAutoNum type="arabicPeriod"/>
            </a:pPr>
            <a:r>
              <a:rPr lang="en-US" altLang="ja-JP" sz="2400" smtClean="0">
                <a:ea typeface="ＭＳ Ｐゴシック" charset="-128"/>
              </a:rPr>
              <a:t>Membuat laporan Hasil Analisis.</a:t>
            </a:r>
          </a:p>
          <a:p>
            <a:pPr marL="914400" lvl="1" indent="-457200" algn="just" eaLnBrk="1" hangingPunct="1">
              <a:lnSpc>
                <a:spcPct val="80000"/>
              </a:lnSpc>
            </a:pPr>
            <a:r>
              <a:rPr lang="en-US" altLang="ja-JP" sz="2000" smtClean="0">
                <a:ea typeface="ＭＳ Ｐゴシック" charset="-128"/>
              </a:rPr>
              <a:t>Setelah proses analisis sistem selesai, tugas berikutnya adalah membuat laporan hasil analisis. Laporan ini diserahkan kepada steering committee yang nantinya akan diteruskan ke manajemen.</a:t>
            </a:r>
            <a:endParaRPr lang="en-US" sz="2000" smtClean="0"/>
          </a:p>
        </p:txBody>
      </p:sp>
      <p:sp>
        <p:nvSpPr>
          <p:cNvPr id="8196" name="Slide Number Placeholder 4"/>
          <p:cNvSpPr>
            <a:spLocks noGrp="1"/>
          </p:cNvSpPr>
          <p:nvPr>
            <p:ph type="sldNum" sz="quarter" idx="12"/>
          </p:nvPr>
        </p:nvSpPr>
        <p:spPr>
          <a:noFill/>
        </p:spPr>
        <p:txBody>
          <a:bodyPr/>
          <a:lstStyle/>
          <a:p>
            <a:fld id="{31C9A221-DD9D-4487-B36C-528B7C8BEDF3}" type="slidenum">
              <a:rPr lang="en-US" smtClean="0"/>
              <a:pPr/>
              <a:t>7</a:t>
            </a:fld>
            <a:endParaRPr lang="en-US"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smtClean="0"/>
              <a:t>Analisis Sistem</a:t>
            </a:r>
          </a:p>
        </p:txBody>
      </p:sp>
      <p:sp>
        <p:nvSpPr>
          <p:cNvPr id="9219" name="Rectangle 3"/>
          <p:cNvSpPr>
            <a:spLocks noGrp="1" noChangeArrowheads="1"/>
          </p:cNvSpPr>
          <p:nvPr>
            <p:ph idx="1"/>
          </p:nvPr>
        </p:nvSpPr>
        <p:spPr/>
        <p:txBody>
          <a:bodyPr>
            <a:normAutofit/>
          </a:bodyPr>
          <a:lstStyle/>
          <a:p>
            <a:pPr eaLnBrk="1" hangingPunct="1"/>
            <a:r>
              <a:rPr lang="en-US" altLang="ja-JP" sz="2800" smtClean="0">
                <a:ea typeface="ＭＳ Ｐゴシック" charset="-128"/>
              </a:rPr>
              <a:t>Analisis sistem dapat diartikan sebagai suatu proses untuk memahami sistem yang ada dengan menganalisa </a:t>
            </a:r>
          </a:p>
          <a:p>
            <a:pPr lvl="1" eaLnBrk="1" hangingPunct="1"/>
            <a:r>
              <a:rPr lang="en-US" altLang="ja-JP" sz="2400" smtClean="0">
                <a:ea typeface="ＭＳ Ｐゴシック" charset="-128"/>
              </a:rPr>
              <a:t>jabatan dan uraian tugas (</a:t>
            </a:r>
            <a:r>
              <a:rPr lang="en-US" altLang="ja-JP" sz="2400" i="1" smtClean="0">
                <a:ea typeface="ＭＳ Ｐゴシック" charset="-128"/>
              </a:rPr>
              <a:t>Business Users</a:t>
            </a:r>
            <a:r>
              <a:rPr lang="en-US" altLang="ja-JP" sz="2400" smtClean="0">
                <a:ea typeface="ＭＳ Ｐゴシック" charset="-128"/>
              </a:rPr>
              <a:t>), </a:t>
            </a:r>
          </a:p>
          <a:p>
            <a:pPr lvl="1" eaLnBrk="1" hangingPunct="1"/>
            <a:r>
              <a:rPr lang="en-US" altLang="ja-JP" sz="2400" smtClean="0">
                <a:ea typeface="ＭＳ Ｐゴシック" charset="-128"/>
              </a:rPr>
              <a:t>proses bisnis (</a:t>
            </a:r>
            <a:r>
              <a:rPr lang="en-US" altLang="ja-JP" sz="2400" i="1" smtClean="0">
                <a:ea typeface="ＭＳ Ｐゴシック" charset="-128"/>
              </a:rPr>
              <a:t>business process</a:t>
            </a:r>
            <a:r>
              <a:rPr lang="en-US" altLang="ja-JP" sz="2400" smtClean="0">
                <a:ea typeface="ＭＳ Ｐゴシック" charset="-128"/>
              </a:rPr>
              <a:t>), </a:t>
            </a:r>
          </a:p>
          <a:p>
            <a:pPr lvl="1" eaLnBrk="1" hangingPunct="1"/>
            <a:r>
              <a:rPr lang="en-US" altLang="ja-JP" sz="2400" smtClean="0">
                <a:ea typeface="ＭＳ Ｐゴシック" charset="-128"/>
              </a:rPr>
              <a:t>data bisnis (</a:t>
            </a:r>
            <a:r>
              <a:rPr lang="en-US" altLang="ja-JP" sz="2400" i="1" smtClean="0">
                <a:ea typeface="ＭＳ Ｐゴシック" charset="-128"/>
              </a:rPr>
              <a:t>business data</a:t>
            </a:r>
            <a:r>
              <a:rPr lang="en-US" altLang="ja-JP" sz="2400" smtClean="0">
                <a:ea typeface="ＭＳ Ｐゴシック" charset="-128"/>
              </a:rPr>
              <a:t>)</a:t>
            </a:r>
          </a:p>
          <a:p>
            <a:pPr lvl="1" eaLnBrk="1" hangingPunct="1"/>
            <a:r>
              <a:rPr lang="en-US" altLang="ja-JP" sz="2400" smtClean="0">
                <a:ea typeface="ＭＳ Ｐゴシック" charset="-128"/>
              </a:rPr>
              <a:t>ketentuan/aturan yang ada (</a:t>
            </a:r>
            <a:r>
              <a:rPr lang="en-US" altLang="ja-JP" sz="2400" i="1" smtClean="0">
                <a:ea typeface="ＭＳ Ｐゴシック" charset="-128"/>
              </a:rPr>
              <a:t>business rules</a:t>
            </a:r>
            <a:r>
              <a:rPr lang="en-US" altLang="ja-JP" sz="2400" smtClean="0">
                <a:ea typeface="ＭＳ Ｐゴシック" charset="-128"/>
              </a:rPr>
              <a:t>), </a:t>
            </a:r>
          </a:p>
          <a:p>
            <a:pPr lvl="1" eaLnBrk="1" hangingPunct="1"/>
            <a:r>
              <a:rPr lang="en-US" altLang="ja-JP" sz="2400" smtClean="0">
                <a:ea typeface="ＭＳ Ｐゴシック" charset="-128"/>
              </a:rPr>
              <a:t>masalah dan mencari solusinya (</a:t>
            </a:r>
            <a:r>
              <a:rPr lang="en-US" altLang="ja-JP" sz="2400" i="1" smtClean="0">
                <a:ea typeface="ＭＳ Ｐゴシック" charset="-128"/>
              </a:rPr>
              <a:t>Business problem &amp; Solution</a:t>
            </a:r>
            <a:r>
              <a:rPr lang="en-US" altLang="ja-JP" sz="2400" smtClean="0">
                <a:ea typeface="ＭＳ Ｐゴシック" charset="-128"/>
              </a:rPr>
              <a:t>), </a:t>
            </a:r>
          </a:p>
          <a:p>
            <a:pPr lvl="1" eaLnBrk="1" hangingPunct="1"/>
            <a:r>
              <a:rPr lang="en-US" altLang="ja-JP" sz="2400" i="1" smtClean="0">
                <a:ea typeface="ＭＳ Ｐゴシック" charset="-128"/>
              </a:rPr>
              <a:t>Business Tools</a:t>
            </a:r>
            <a:r>
              <a:rPr lang="en-US" altLang="ja-JP" sz="2400" smtClean="0">
                <a:ea typeface="ＭＳ Ｐゴシック" charset="-128"/>
              </a:rPr>
              <a:t> dan rencana-rencana perusahaan (</a:t>
            </a:r>
            <a:r>
              <a:rPr lang="en-US" altLang="ja-JP" sz="2400" i="1" smtClean="0">
                <a:ea typeface="ＭＳ Ｐゴシック" charset="-128"/>
              </a:rPr>
              <a:t>business plans</a:t>
            </a:r>
            <a:r>
              <a:rPr lang="en-US" altLang="ja-JP" sz="2400" smtClean="0">
                <a:ea typeface="ＭＳ Ｐゴシック" charset="-128"/>
              </a:rPr>
              <a:t>).</a:t>
            </a:r>
            <a:endParaRPr lang="en-US" sz="2400" smtClean="0"/>
          </a:p>
        </p:txBody>
      </p:sp>
      <p:sp>
        <p:nvSpPr>
          <p:cNvPr id="9220" name="Slide Number Placeholder 4"/>
          <p:cNvSpPr>
            <a:spLocks noGrp="1"/>
          </p:cNvSpPr>
          <p:nvPr>
            <p:ph type="sldNum" sz="quarter" idx="12"/>
          </p:nvPr>
        </p:nvSpPr>
        <p:spPr>
          <a:noFill/>
        </p:spPr>
        <p:txBody>
          <a:bodyPr/>
          <a:lstStyle/>
          <a:p>
            <a:fld id="{8ECB0B5F-806F-4F90-8D8E-8E40F48CB01D}" type="slidenum">
              <a:rPr lang="en-US" smtClean="0"/>
              <a:pPr/>
              <a:t>8</a:t>
            </a:fld>
            <a:endParaRPr lang="en-US"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smtClean="0"/>
              <a:t>Business User</a:t>
            </a:r>
          </a:p>
        </p:txBody>
      </p:sp>
      <p:sp>
        <p:nvSpPr>
          <p:cNvPr id="10243" name="Rectangle 3"/>
          <p:cNvSpPr>
            <a:spLocks noGrp="1" noChangeArrowheads="1"/>
          </p:cNvSpPr>
          <p:nvPr>
            <p:ph idx="1"/>
          </p:nvPr>
        </p:nvSpPr>
        <p:spPr>
          <a:xfrm>
            <a:off x="533400" y="1447800"/>
            <a:ext cx="8324850" cy="3916363"/>
          </a:xfrm>
        </p:spPr>
        <p:txBody>
          <a:bodyPr>
            <a:normAutofit/>
          </a:bodyPr>
          <a:lstStyle/>
          <a:p>
            <a:pPr marL="533400" indent="-533400" eaLnBrk="1" hangingPunct="1">
              <a:lnSpc>
                <a:spcPct val="90000"/>
              </a:lnSpc>
            </a:pPr>
            <a:r>
              <a:rPr lang="en-US" altLang="ja-JP" sz="2400" smtClean="0">
                <a:ea typeface="ＭＳ Ｐゴシック" charset="-128"/>
              </a:rPr>
              <a:t>Business users merupakan personel yang menjalankan suatu bisnis, yang dapat dimulai dari Staf, Kasi, Kabag/Manajer sampai direktur</a:t>
            </a:r>
          </a:p>
          <a:p>
            <a:pPr marL="914400" lvl="1" indent="-457200" eaLnBrk="1" hangingPunct="1">
              <a:lnSpc>
                <a:spcPct val="90000"/>
              </a:lnSpc>
            </a:pPr>
            <a:r>
              <a:rPr lang="en-US" altLang="ja-JP" sz="2000" smtClean="0">
                <a:ea typeface="ＭＳ Ｐゴシック" charset="-128"/>
              </a:rPr>
              <a:t>Analisis Jabatan, Tujuan dari analisa  jabatan adalah untuk mempelajari jabatan-jabatan yang berkaitan dengan sistem yang akan dikembangkan</a:t>
            </a:r>
          </a:p>
          <a:p>
            <a:pPr marL="914400" lvl="1" indent="-457200" eaLnBrk="1" hangingPunct="1">
              <a:lnSpc>
                <a:spcPct val="90000"/>
              </a:lnSpc>
            </a:pPr>
            <a:r>
              <a:rPr lang="en-US" altLang="ja-JP" sz="2000" smtClean="0">
                <a:ea typeface="ＭＳ Ｐゴシック" charset="-128"/>
              </a:rPr>
              <a:t>Analisa Uraian Tugas, Dengan menganalisa uraian tugas masing-masing jabatan tersebut, dapat diketahui tugas dari masing-masing </a:t>
            </a:r>
            <a:r>
              <a:rPr lang="en-US" altLang="ja-JP" sz="2000" i="1" smtClean="0">
                <a:ea typeface="ＭＳ Ｐゴシック" charset="-128"/>
              </a:rPr>
              <a:t>business users</a:t>
            </a:r>
            <a:r>
              <a:rPr lang="en-US" altLang="ja-JP" sz="2000" smtClean="0">
                <a:ea typeface="ＭＳ Ｐゴシック" charset="-128"/>
              </a:rPr>
              <a:t> dan sekaligus mencek apakah pembagian tugas telah sesuai dengan prinsip-prinsip pengendalian internal.</a:t>
            </a:r>
          </a:p>
          <a:p>
            <a:pPr marL="914400" lvl="1" indent="-457200" eaLnBrk="1" hangingPunct="1">
              <a:lnSpc>
                <a:spcPct val="90000"/>
              </a:lnSpc>
            </a:pPr>
            <a:r>
              <a:rPr lang="en-US" altLang="ja-JP" sz="2000" smtClean="0">
                <a:ea typeface="ＭＳ Ｐゴシック" charset="-128"/>
              </a:rPr>
              <a:t>Hasil analisa jabatan dan uraian tugas ini akan digunakan dalam merancang susunan jabatan, uraian tugas, jumlah dan kriteria personal yang akan menduduki jabatan di sistem yang baru.</a:t>
            </a:r>
            <a:endParaRPr lang="en-US" sz="2000" smtClean="0"/>
          </a:p>
        </p:txBody>
      </p:sp>
      <p:sp>
        <p:nvSpPr>
          <p:cNvPr id="10244" name="Slide Number Placeholder 4"/>
          <p:cNvSpPr>
            <a:spLocks noGrp="1"/>
          </p:cNvSpPr>
          <p:nvPr>
            <p:ph type="sldNum" sz="quarter" idx="12"/>
          </p:nvPr>
        </p:nvSpPr>
        <p:spPr>
          <a:noFill/>
        </p:spPr>
        <p:txBody>
          <a:bodyPr/>
          <a:lstStyle/>
          <a:p>
            <a:fld id="{7F31DDDA-0E67-4161-8405-04E45B7C4D00}" type="slidenum">
              <a:rPr lang="en-US" smtClean="0"/>
              <a:pPr/>
              <a:t>9</a:t>
            </a:fld>
            <a:endParaRPr lang="en-US"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334</TotalTime>
  <Words>1070</Words>
  <Application>Microsoft Office PowerPoint</Application>
  <PresentationFormat>On-screen Show (4:3)</PresentationFormat>
  <Paragraphs>120</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Solstice</vt:lpstr>
      <vt:lpstr>Analisis Sistem</vt:lpstr>
      <vt:lpstr>Definisi</vt:lpstr>
      <vt:lpstr>Langkah-langkah analisis</vt:lpstr>
      <vt:lpstr>Identify</vt:lpstr>
      <vt:lpstr>Understand</vt:lpstr>
      <vt:lpstr>Understand</vt:lpstr>
      <vt:lpstr>Analyze</vt:lpstr>
      <vt:lpstr>Analisis Sistem</vt:lpstr>
      <vt:lpstr>Business User</vt:lpstr>
      <vt:lpstr>Business Process and data</vt:lpstr>
      <vt:lpstr>Business Process and data</vt:lpstr>
      <vt:lpstr>Bussiness Rules </vt:lpstr>
      <vt:lpstr>Bussiness Rules</vt:lpstr>
      <vt:lpstr>Business Problem</vt:lpstr>
      <vt:lpstr>Business Tools</vt:lpstr>
      <vt:lpstr>Business Plan</vt:lpstr>
    </vt:vector>
  </TitlesOfParts>
  <Company>madu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Analisis Sistem</dc:title>
  <dc:creator>nale</dc:creator>
  <cp:lastModifiedBy>Valued Acer Customer</cp:lastModifiedBy>
  <cp:revision>13</cp:revision>
  <dcterms:created xsi:type="dcterms:W3CDTF">2007-09-24T18:06:09Z</dcterms:created>
  <dcterms:modified xsi:type="dcterms:W3CDTF">2011-03-15T02:59:50Z</dcterms:modified>
</cp:coreProperties>
</file>