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478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78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78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478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78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78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478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784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24785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785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467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67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8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468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8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68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3B0890A-BD49-42C5-8822-640165EC3E7B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2468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468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38E0AA6-EC70-4FCF-B166-34E42EA8C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68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85786" y="2500306"/>
            <a:ext cx="7772400" cy="1736725"/>
          </a:xfrm>
        </p:spPr>
        <p:txBody>
          <a:bodyPr/>
          <a:lstStyle/>
          <a:p>
            <a:r>
              <a:rPr lang="en-US" smtClean="0"/>
              <a:t>Requirements Determination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Root Cause Analysis Example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 descr="A:\!04-04W-.0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95463"/>
            <a:ext cx="7246938" cy="4376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Process Improvement</a:t>
            </a:r>
          </a:p>
        </p:txBody>
      </p:sp>
      <p:pic>
        <p:nvPicPr>
          <p:cNvPr id="5" name="Picture 4" descr="A:\!04-05W-.0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828800"/>
            <a:ext cx="3124200" cy="4267200"/>
          </a:xfrm>
          <a:prstGeom prst="rect">
            <a:avLst/>
          </a:prstGeom>
          <a:noFill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486400" y="1828800"/>
            <a:ext cx="2971800" cy="3141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Goal:</a:t>
            </a:r>
          </a:p>
          <a:p>
            <a:pPr eaLnBrk="0" hangingPunct="0"/>
            <a:endParaRPr lang="en-US" sz="2800" b="1">
              <a:solidFill>
                <a:srgbClr val="CC0000"/>
              </a:solidFill>
              <a:latin typeface="Garamond" pitchFamily="18" charset="0"/>
            </a:endParaRP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Efficiency </a:t>
            </a: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and</a:t>
            </a: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effectiveness</a:t>
            </a: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for users</a:t>
            </a:r>
          </a:p>
          <a:p>
            <a:endParaRPr lang="en-US" sz="3200" b="1">
              <a:solidFill>
                <a:srgbClr val="CC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Duration Analysis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Calculate time needed for each process step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Calculate time needed for overall process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Compare the two – a large difference indicates a badly fragmented process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Potential solutions: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Process integration – change the process to use fewer people, each with broader responsibilities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Parallelization – change the process so that individual step are performed simultaneously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7772400" cy="1143000"/>
          </a:xfrm>
        </p:spPr>
        <p:txBody>
          <a:bodyPr/>
          <a:lstStyle/>
          <a:p>
            <a:r>
              <a:rPr lang="en-US"/>
              <a:t>Activity-Based Costing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Calculate cost of each process step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Consider both direct and indirect costs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Identify most costly steps and focus improvement efforts on them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Benchmarking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391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Studying how other organizations perform the same business process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Informal benchmarking</a:t>
            </a:r>
            <a:endParaRPr kumimoji="0" lang="en-US" sz="40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6192838" y="3249613"/>
            <a:ext cx="2544762" cy="1492250"/>
            <a:chOff x="3901" y="2283"/>
            <a:chExt cx="1371" cy="704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4014" y="2285"/>
              <a:ext cx="1050" cy="45"/>
            </a:xfrm>
            <a:custGeom>
              <a:avLst/>
              <a:gdLst/>
              <a:ahLst/>
              <a:cxnLst>
                <a:cxn ang="0">
                  <a:pos x="4898" y="16"/>
                </a:cxn>
                <a:cxn ang="0">
                  <a:pos x="4934" y="39"/>
                </a:cxn>
                <a:cxn ang="0">
                  <a:pos x="4968" y="63"/>
                </a:cxn>
                <a:cxn ang="0">
                  <a:pos x="5003" y="86"/>
                </a:cxn>
                <a:cxn ang="0">
                  <a:pos x="5038" y="110"/>
                </a:cxn>
                <a:cxn ang="0">
                  <a:pos x="5072" y="134"/>
                </a:cxn>
                <a:cxn ang="0">
                  <a:pos x="5108" y="157"/>
                </a:cxn>
                <a:cxn ang="0">
                  <a:pos x="5143" y="181"/>
                </a:cxn>
                <a:cxn ang="0">
                  <a:pos x="5178" y="204"/>
                </a:cxn>
                <a:cxn ang="0">
                  <a:pos x="5213" y="228"/>
                </a:cxn>
                <a:cxn ang="0">
                  <a:pos x="5249" y="251"/>
                </a:cxn>
                <a:cxn ang="0">
                  <a:pos x="5004" y="252"/>
                </a:cxn>
                <a:cxn ang="0">
                  <a:pos x="4761" y="253"/>
                </a:cxn>
                <a:cxn ang="0">
                  <a:pos x="4516" y="255"/>
                </a:cxn>
                <a:cxn ang="0">
                  <a:pos x="4271" y="256"/>
                </a:cxn>
                <a:cxn ang="0">
                  <a:pos x="4027" y="257"/>
                </a:cxn>
                <a:cxn ang="0">
                  <a:pos x="3782" y="258"/>
                </a:cxn>
                <a:cxn ang="0">
                  <a:pos x="3537" y="259"/>
                </a:cxn>
                <a:cxn ang="0">
                  <a:pos x="3292" y="260"/>
                </a:cxn>
                <a:cxn ang="0">
                  <a:pos x="3046" y="261"/>
                </a:cxn>
                <a:cxn ang="0">
                  <a:pos x="2801" y="261"/>
                </a:cxn>
                <a:cxn ang="0">
                  <a:pos x="2555" y="262"/>
                </a:cxn>
                <a:cxn ang="0">
                  <a:pos x="2308" y="263"/>
                </a:cxn>
                <a:cxn ang="0">
                  <a:pos x="2062" y="265"/>
                </a:cxn>
                <a:cxn ang="0">
                  <a:pos x="1815" y="266"/>
                </a:cxn>
                <a:cxn ang="0">
                  <a:pos x="1568" y="267"/>
                </a:cxn>
                <a:cxn ang="0">
                  <a:pos x="1320" y="267"/>
                </a:cxn>
                <a:cxn ang="0">
                  <a:pos x="1074" y="268"/>
                </a:cxn>
                <a:cxn ang="0">
                  <a:pos x="826" y="269"/>
                </a:cxn>
                <a:cxn ang="0">
                  <a:pos x="578" y="270"/>
                </a:cxn>
                <a:cxn ang="0">
                  <a:pos x="330" y="272"/>
                </a:cxn>
                <a:cxn ang="0">
                  <a:pos x="82" y="273"/>
                </a:cxn>
                <a:cxn ang="0">
                  <a:pos x="29" y="241"/>
                </a:cxn>
                <a:cxn ang="0">
                  <a:pos x="73" y="194"/>
                </a:cxn>
                <a:cxn ang="0">
                  <a:pos x="118" y="147"/>
                </a:cxn>
                <a:cxn ang="0">
                  <a:pos x="164" y="100"/>
                </a:cxn>
                <a:cxn ang="0">
                  <a:pos x="209" y="53"/>
                </a:cxn>
                <a:cxn ang="0">
                  <a:pos x="312" y="22"/>
                </a:cxn>
                <a:cxn ang="0">
                  <a:pos x="532" y="21"/>
                </a:cxn>
                <a:cxn ang="0">
                  <a:pos x="751" y="19"/>
                </a:cxn>
                <a:cxn ang="0">
                  <a:pos x="970" y="18"/>
                </a:cxn>
                <a:cxn ang="0">
                  <a:pos x="1189" y="17"/>
                </a:cxn>
                <a:cxn ang="0">
                  <a:pos x="1407" y="16"/>
                </a:cxn>
                <a:cxn ang="0">
                  <a:pos x="1626" y="16"/>
                </a:cxn>
                <a:cxn ang="0">
                  <a:pos x="1844" y="15"/>
                </a:cxn>
                <a:cxn ang="0">
                  <a:pos x="2062" y="14"/>
                </a:cxn>
                <a:cxn ang="0">
                  <a:pos x="2279" y="12"/>
                </a:cxn>
                <a:cxn ang="0">
                  <a:pos x="2497" y="11"/>
                </a:cxn>
                <a:cxn ang="0">
                  <a:pos x="2714" y="9"/>
                </a:cxn>
                <a:cxn ang="0">
                  <a:pos x="2931" y="9"/>
                </a:cxn>
                <a:cxn ang="0">
                  <a:pos x="3148" y="8"/>
                </a:cxn>
                <a:cxn ang="0">
                  <a:pos x="3365" y="7"/>
                </a:cxn>
                <a:cxn ang="0">
                  <a:pos x="3580" y="6"/>
                </a:cxn>
                <a:cxn ang="0">
                  <a:pos x="3796" y="5"/>
                </a:cxn>
                <a:cxn ang="0">
                  <a:pos x="4012" y="4"/>
                </a:cxn>
                <a:cxn ang="0">
                  <a:pos x="4229" y="3"/>
                </a:cxn>
                <a:cxn ang="0">
                  <a:pos x="4443" y="2"/>
                </a:cxn>
                <a:cxn ang="0">
                  <a:pos x="4659" y="1"/>
                </a:cxn>
                <a:cxn ang="0">
                  <a:pos x="4875" y="0"/>
                </a:cxn>
              </a:cxnLst>
              <a:rect l="0" t="0" r="r" b="b"/>
              <a:pathLst>
                <a:path w="5249" h="273">
                  <a:moveTo>
                    <a:pt x="4875" y="0"/>
                  </a:moveTo>
                  <a:lnTo>
                    <a:pt x="4887" y="8"/>
                  </a:lnTo>
                  <a:lnTo>
                    <a:pt x="4898" y="16"/>
                  </a:lnTo>
                  <a:lnTo>
                    <a:pt x="4910" y="24"/>
                  </a:lnTo>
                  <a:lnTo>
                    <a:pt x="4922" y="32"/>
                  </a:lnTo>
                  <a:lnTo>
                    <a:pt x="4934" y="39"/>
                  </a:lnTo>
                  <a:lnTo>
                    <a:pt x="4945" y="47"/>
                  </a:lnTo>
                  <a:lnTo>
                    <a:pt x="4956" y="56"/>
                  </a:lnTo>
                  <a:lnTo>
                    <a:pt x="4968" y="63"/>
                  </a:lnTo>
                  <a:lnTo>
                    <a:pt x="4980" y="71"/>
                  </a:lnTo>
                  <a:lnTo>
                    <a:pt x="4991" y="79"/>
                  </a:lnTo>
                  <a:lnTo>
                    <a:pt x="5003" y="86"/>
                  </a:lnTo>
                  <a:lnTo>
                    <a:pt x="5015" y="95"/>
                  </a:lnTo>
                  <a:lnTo>
                    <a:pt x="5027" y="102"/>
                  </a:lnTo>
                  <a:lnTo>
                    <a:pt x="5038" y="110"/>
                  </a:lnTo>
                  <a:lnTo>
                    <a:pt x="5049" y="117"/>
                  </a:lnTo>
                  <a:lnTo>
                    <a:pt x="5061" y="125"/>
                  </a:lnTo>
                  <a:lnTo>
                    <a:pt x="5072" y="134"/>
                  </a:lnTo>
                  <a:lnTo>
                    <a:pt x="5084" y="141"/>
                  </a:lnTo>
                  <a:lnTo>
                    <a:pt x="5096" y="149"/>
                  </a:lnTo>
                  <a:lnTo>
                    <a:pt x="5108" y="157"/>
                  </a:lnTo>
                  <a:lnTo>
                    <a:pt x="5119" y="164"/>
                  </a:lnTo>
                  <a:lnTo>
                    <a:pt x="5131" y="172"/>
                  </a:lnTo>
                  <a:lnTo>
                    <a:pt x="5143" y="181"/>
                  </a:lnTo>
                  <a:lnTo>
                    <a:pt x="5155" y="188"/>
                  </a:lnTo>
                  <a:lnTo>
                    <a:pt x="5166" y="196"/>
                  </a:lnTo>
                  <a:lnTo>
                    <a:pt x="5178" y="204"/>
                  </a:lnTo>
                  <a:lnTo>
                    <a:pt x="5190" y="212"/>
                  </a:lnTo>
                  <a:lnTo>
                    <a:pt x="5202" y="220"/>
                  </a:lnTo>
                  <a:lnTo>
                    <a:pt x="5213" y="228"/>
                  </a:lnTo>
                  <a:lnTo>
                    <a:pt x="5225" y="236"/>
                  </a:lnTo>
                  <a:lnTo>
                    <a:pt x="5237" y="243"/>
                  </a:lnTo>
                  <a:lnTo>
                    <a:pt x="5249" y="251"/>
                  </a:lnTo>
                  <a:lnTo>
                    <a:pt x="5168" y="251"/>
                  </a:lnTo>
                  <a:lnTo>
                    <a:pt x="5086" y="252"/>
                  </a:lnTo>
                  <a:lnTo>
                    <a:pt x="5004" y="252"/>
                  </a:lnTo>
                  <a:lnTo>
                    <a:pt x="4923" y="252"/>
                  </a:lnTo>
                  <a:lnTo>
                    <a:pt x="4842" y="252"/>
                  </a:lnTo>
                  <a:lnTo>
                    <a:pt x="4761" y="253"/>
                  </a:lnTo>
                  <a:lnTo>
                    <a:pt x="4678" y="253"/>
                  </a:lnTo>
                  <a:lnTo>
                    <a:pt x="4597" y="253"/>
                  </a:lnTo>
                  <a:lnTo>
                    <a:pt x="4516" y="255"/>
                  </a:lnTo>
                  <a:lnTo>
                    <a:pt x="4434" y="255"/>
                  </a:lnTo>
                  <a:lnTo>
                    <a:pt x="4353" y="255"/>
                  </a:lnTo>
                  <a:lnTo>
                    <a:pt x="4271" y="256"/>
                  </a:lnTo>
                  <a:lnTo>
                    <a:pt x="4189" y="256"/>
                  </a:lnTo>
                  <a:lnTo>
                    <a:pt x="4108" y="256"/>
                  </a:lnTo>
                  <a:lnTo>
                    <a:pt x="4027" y="257"/>
                  </a:lnTo>
                  <a:lnTo>
                    <a:pt x="3945" y="257"/>
                  </a:lnTo>
                  <a:lnTo>
                    <a:pt x="3863" y="257"/>
                  </a:lnTo>
                  <a:lnTo>
                    <a:pt x="3782" y="258"/>
                  </a:lnTo>
                  <a:lnTo>
                    <a:pt x="3700" y="258"/>
                  </a:lnTo>
                  <a:lnTo>
                    <a:pt x="3619" y="258"/>
                  </a:lnTo>
                  <a:lnTo>
                    <a:pt x="3537" y="259"/>
                  </a:lnTo>
                  <a:lnTo>
                    <a:pt x="3455" y="259"/>
                  </a:lnTo>
                  <a:lnTo>
                    <a:pt x="3373" y="259"/>
                  </a:lnTo>
                  <a:lnTo>
                    <a:pt x="3292" y="260"/>
                  </a:lnTo>
                  <a:lnTo>
                    <a:pt x="3210" y="260"/>
                  </a:lnTo>
                  <a:lnTo>
                    <a:pt x="3129" y="260"/>
                  </a:lnTo>
                  <a:lnTo>
                    <a:pt x="3046" y="261"/>
                  </a:lnTo>
                  <a:lnTo>
                    <a:pt x="2965" y="261"/>
                  </a:lnTo>
                  <a:lnTo>
                    <a:pt x="2883" y="261"/>
                  </a:lnTo>
                  <a:lnTo>
                    <a:pt x="2801" y="261"/>
                  </a:lnTo>
                  <a:lnTo>
                    <a:pt x="2719" y="262"/>
                  </a:lnTo>
                  <a:lnTo>
                    <a:pt x="2637" y="262"/>
                  </a:lnTo>
                  <a:lnTo>
                    <a:pt x="2555" y="262"/>
                  </a:lnTo>
                  <a:lnTo>
                    <a:pt x="2473" y="263"/>
                  </a:lnTo>
                  <a:lnTo>
                    <a:pt x="2390" y="263"/>
                  </a:lnTo>
                  <a:lnTo>
                    <a:pt x="2308" y="263"/>
                  </a:lnTo>
                  <a:lnTo>
                    <a:pt x="2226" y="264"/>
                  </a:lnTo>
                  <a:lnTo>
                    <a:pt x="2144" y="264"/>
                  </a:lnTo>
                  <a:lnTo>
                    <a:pt x="2062" y="265"/>
                  </a:lnTo>
                  <a:lnTo>
                    <a:pt x="1979" y="265"/>
                  </a:lnTo>
                  <a:lnTo>
                    <a:pt x="1897" y="265"/>
                  </a:lnTo>
                  <a:lnTo>
                    <a:pt x="1815" y="266"/>
                  </a:lnTo>
                  <a:lnTo>
                    <a:pt x="1733" y="266"/>
                  </a:lnTo>
                  <a:lnTo>
                    <a:pt x="1650" y="266"/>
                  </a:lnTo>
                  <a:lnTo>
                    <a:pt x="1568" y="267"/>
                  </a:lnTo>
                  <a:lnTo>
                    <a:pt x="1486" y="267"/>
                  </a:lnTo>
                  <a:lnTo>
                    <a:pt x="1404" y="267"/>
                  </a:lnTo>
                  <a:lnTo>
                    <a:pt x="1320" y="267"/>
                  </a:lnTo>
                  <a:lnTo>
                    <a:pt x="1238" y="268"/>
                  </a:lnTo>
                  <a:lnTo>
                    <a:pt x="1156" y="268"/>
                  </a:lnTo>
                  <a:lnTo>
                    <a:pt x="1074" y="268"/>
                  </a:lnTo>
                  <a:lnTo>
                    <a:pt x="991" y="269"/>
                  </a:lnTo>
                  <a:lnTo>
                    <a:pt x="908" y="269"/>
                  </a:lnTo>
                  <a:lnTo>
                    <a:pt x="826" y="269"/>
                  </a:lnTo>
                  <a:lnTo>
                    <a:pt x="743" y="270"/>
                  </a:lnTo>
                  <a:lnTo>
                    <a:pt x="661" y="270"/>
                  </a:lnTo>
                  <a:lnTo>
                    <a:pt x="578" y="270"/>
                  </a:lnTo>
                  <a:lnTo>
                    <a:pt x="496" y="271"/>
                  </a:lnTo>
                  <a:lnTo>
                    <a:pt x="413" y="271"/>
                  </a:lnTo>
                  <a:lnTo>
                    <a:pt x="330" y="272"/>
                  </a:lnTo>
                  <a:lnTo>
                    <a:pt x="248" y="272"/>
                  </a:lnTo>
                  <a:lnTo>
                    <a:pt x="166" y="272"/>
                  </a:lnTo>
                  <a:lnTo>
                    <a:pt x="82" y="273"/>
                  </a:lnTo>
                  <a:lnTo>
                    <a:pt x="0" y="273"/>
                  </a:lnTo>
                  <a:lnTo>
                    <a:pt x="15" y="258"/>
                  </a:lnTo>
                  <a:lnTo>
                    <a:pt x="29" y="241"/>
                  </a:lnTo>
                  <a:lnTo>
                    <a:pt x="44" y="226"/>
                  </a:lnTo>
                  <a:lnTo>
                    <a:pt x="59" y="209"/>
                  </a:lnTo>
                  <a:lnTo>
                    <a:pt x="73" y="194"/>
                  </a:lnTo>
                  <a:lnTo>
                    <a:pt x="88" y="179"/>
                  </a:lnTo>
                  <a:lnTo>
                    <a:pt x="103" y="162"/>
                  </a:lnTo>
                  <a:lnTo>
                    <a:pt x="118" y="147"/>
                  </a:lnTo>
                  <a:lnTo>
                    <a:pt x="133" y="131"/>
                  </a:lnTo>
                  <a:lnTo>
                    <a:pt x="149" y="116"/>
                  </a:lnTo>
                  <a:lnTo>
                    <a:pt x="164" y="100"/>
                  </a:lnTo>
                  <a:lnTo>
                    <a:pt x="178" y="84"/>
                  </a:lnTo>
                  <a:lnTo>
                    <a:pt x="193" y="69"/>
                  </a:lnTo>
                  <a:lnTo>
                    <a:pt x="209" y="53"/>
                  </a:lnTo>
                  <a:lnTo>
                    <a:pt x="224" y="37"/>
                  </a:lnTo>
                  <a:lnTo>
                    <a:pt x="239" y="22"/>
                  </a:lnTo>
                  <a:lnTo>
                    <a:pt x="312" y="22"/>
                  </a:lnTo>
                  <a:lnTo>
                    <a:pt x="386" y="21"/>
                  </a:lnTo>
                  <a:lnTo>
                    <a:pt x="458" y="21"/>
                  </a:lnTo>
                  <a:lnTo>
                    <a:pt x="532" y="21"/>
                  </a:lnTo>
                  <a:lnTo>
                    <a:pt x="605" y="20"/>
                  </a:lnTo>
                  <a:lnTo>
                    <a:pt x="677" y="20"/>
                  </a:lnTo>
                  <a:lnTo>
                    <a:pt x="751" y="19"/>
                  </a:lnTo>
                  <a:lnTo>
                    <a:pt x="824" y="19"/>
                  </a:lnTo>
                  <a:lnTo>
                    <a:pt x="896" y="19"/>
                  </a:lnTo>
                  <a:lnTo>
                    <a:pt x="970" y="18"/>
                  </a:lnTo>
                  <a:lnTo>
                    <a:pt x="1043" y="18"/>
                  </a:lnTo>
                  <a:lnTo>
                    <a:pt x="1115" y="18"/>
                  </a:lnTo>
                  <a:lnTo>
                    <a:pt x="1189" y="17"/>
                  </a:lnTo>
                  <a:lnTo>
                    <a:pt x="1262" y="17"/>
                  </a:lnTo>
                  <a:lnTo>
                    <a:pt x="1334" y="17"/>
                  </a:lnTo>
                  <a:lnTo>
                    <a:pt x="1407" y="16"/>
                  </a:lnTo>
                  <a:lnTo>
                    <a:pt x="1479" y="16"/>
                  </a:lnTo>
                  <a:lnTo>
                    <a:pt x="1553" y="16"/>
                  </a:lnTo>
                  <a:lnTo>
                    <a:pt x="1626" y="16"/>
                  </a:lnTo>
                  <a:lnTo>
                    <a:pt x="1698" y="15"/>
                  </a:lnTo>
                  <a:lnTo>
                    <a:pt x="1771" y="15"/>
                  </a:lnTo>
                  <a:lnTo>
                    <a:pt x="1844" y="15"/>
                  </a:lnTo>
                  <a:lnTo>
                    <a:pt x="1916" y="14"/>
                  </a:lnTo>
                  <a:lnTo>
                    <a:pt x="1989" y="14"/>
                  </a:lnTo>
                  <a:lnTo>
                    <a:pt x="2062" y="14"/>
                  </a:lnTo>
                  <a:lnTo>
                    <a:pt x="2134" y="13"/>
                  </a:lnTo>
                  <a:lnTo>
                    <a:pt x="2207" y="13"/>
                  </a:lnTo>
                  <a:lnTo>
                    <a:pt x="2279" y="12"/>
                  </a:lnTo>
                  <a:lnTo>
                    <a:pt x="2352" y="12"/>
                  </a:lnTo>
                  <a:lnTo>
                    <a:pt x="2425" y="12"/>
                  </a:lnTo>
                  <a:lnTo>
                    <a:pt x="2497" y="11"/>
                  </a:lnTo>
                  <a:lnTo>
                    <a:pt x="2570" y="11"/>
                  </a:lnTo>
                  <a:lnTo>
                    <a:pt x="2643" y="11"/>
                  </a:lnTo>
                  <a:lnTo>
                    <a:pt x="2714" y="9"/>
                  </a:lnTo>
                  <a:lnTo>
                    <a:pt x="2787" y="9"/>
                  </a:lnTo>
                  <a:lnTo>
                    <a:pt x="2859" y="9"/>
                  </a:lnTo>
                  <a:lnTo>
                    <a:pt x="2931" y="9"/>
                  </a:lnTo>
                  <a:lnTo>
                    <a:pt x="3004" y="8"/>
                  </a:lnTo>
                  <a:lnTo>
                    <a:pt x="3075" y="8"/>
                  </a:lnTo>
                  <a:lnTo>
                    <a:pt x="3148" y="8"/>
                  </a:lnTo>
                  <a:lnTo>
                    <a:pt x="3219" y="7"/>
                  </a:lnTo>
                  <a:lnTo>
                    <a:pt x="3292" y="7"/>
                  </a:lnTo>
                  <a:lnTo>
                    <a:pt x="3365" y="7"/>
                  </a:lnTo>
                  <a:lnTo>
                    <a:pt x="3436" y="6"/>
                  </a:lnTo>
                  <a:lnTo>
                    <a:pt x="3509" y="6"/>
                  </a:lnTo>
                  <a:lnTo>
                    <a:pt x="3580" y="6"/>
                  </a:lnTo>
                  <a:lnTo>
                    <a:pt x="3652" y="5"/>
                  </a:lnTo>
                  <a:lnTo>
                    <a:pt x="3725" y="5"/>
                  </a:lnTo>
                  <a:lnTo>
                    <a:pt x="3796" y="5"/>
                  </a:lnTo>
                  <a:lnTo>
                    <a:pt x="3869" y="4"/>
                  </a:lnTo>
                  <a:lnTo>
                    <a:pt x="3940" y="4"/>
                  </a:lnTo>
                  <a:lnTo>
                    <a:pt x="4012" y="4"/>
                  </a:lnTo>
                  <a:lnTo>
                    <a:pt x="4084" y="3"/>
                  </a:lnTo>
                  <a:lnTo>
                    <a:pt x="4156" y="3"/>
                  </a:lnTo>
                  <a:lnTo>
                    <a:pt x="4229" y="3"/>
                  </a:lnTo>
                  <a:lnTo>
                    <a:pt x="4300" y="2"/>
                  </a:lnTo>
                  <a:lnTo>
                    <a:pt x="4372" y="2"/>
                  </a:lnTo>
                  <a:lnTo>
                    <a:pt x="4443" y="2"/>
                  </a:lnTo>
                  <a:lnTo>
                    <a:pt x="4516" y="1"/>
                  </a:lnTo>
                  <a:lnTo>
                    <a:pt x="4588" y="1"/>
                  </a:lnTo>
                  <a:lnTo>
                    <a:pt x="4659" y="1"/>
                  </a:lnTo>
                  <a:lnTo>
                    <a:pt x="4732" y="1"/>
                  </a:lnTo>
                  <a:lnTo>
                    <a:pt x="4803" y="0"/>
                  </a:lnTo>
                  <a:lnTo>
                    <a:pt x="4875" y="0"/>
                  </a:lnTo>
                  <a:close/>
                </a:path>
              </a:pathLst>
            </a:custGeom>
            <a:solidFill>
              <a:srgbClr val="FFF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014" y="2285"/>
              <a:ext cx="1050" cy="45"/>
            </a:xfrm>
            <a:custGeom>
              <a:avLst/>
              <a:gdLst/>
              <a:ahLst/>
              <a:cxnLst>
                <a:cxn ang="0">
                  <a:pos x="4887" y="8"/>
                </a:cxn>
                <a:cxn ang="0">
                  <a:pos x="4922" y="32"/>
                </a:cxn>
                <a:cxn ang="0">
                  <a:pos x="4956" y="56"/>
                </a:cxn>
                <a:cxn ang="0">
                  <a:pos x="4991" y="79"/>
                </a:cxn>
                <a:cxn ang="0">
                  <a:pos x="5027" y="102"/>
                </a:cxn>
                <a:cxn ang="0">
                  <a:pos x="5061" y="125"/>
                </a:cxn>
                <a:cxn ang="0">
                  <a:pos x="5084" y="141"/>
                </a:cxn>
                <a:cxn ang="0">
                  <a:pos x="5119" y="164"/>
                </a:cxn>
                <a:cxn ang="0">
                  <a:pos x="5155" y="188"/>
                </a:cxn>
                <a:cxn ang="0">
                  <a:pos x="5190" y="212"/>
                </a:cxn>
                <a:cxn ang="0">
                  <a:pos x="5225" y="236"/>
                </a:cxn>
                <a:cxn ang="0">
                  <a:pos x="5249" y="251"/>
                </a:cxn>
                <a:cxn ang="0">
                  <a:pos x="5004" y="252"/>
                </a:cxn>
                <a:cxn ang="0">
                  <a:pos x="4761" y="253"/>
                </a:cxn>
                <a:cxn ang="0">
                  <a:pos x="4516" y="255"/>
                </a:cxn>
                <a:cxn ang="0">
                  <a:pos x="4271" y="256"/>
                </a:cxn>
                <a:cxn ang="0">
                  <a:pos x="4027" y="257"/>
                </a:cxn>
                <a:cxn ang="0">
                  <a:pos x="3782" y="258"/>
                </a:cxn>
                <a:cxn ang="0">
                  <a:pos x="3537" y="259"/>
                </a:cxn>
                <a:cxn ang="0">
                  <a:pos x="3292" y="260"/>
                </a:cxn>
                <a:cxn ang="0">
                  <a:pos x="3046" y="261"/>
                </a:cxn>
                <a:cxn ang="0">
                  <a:pos x="2801" y="261"/>
                </a:cxn>
                <a:cxn ang="0">
                  <a:pos x="2637" y="262"/>
                </a:cxn>
                <a:cxn ang="0">
                  <a:pos x="2390" y="263"/>
                </a:cxn>
                <a:cxn ang="0">
                  <a:pos x="2144" y="264"/>
                </a:cxn>
                <a:cxn ang="0">
                  <a:pos x="1897" y="265"/>
                </a:cxn>
                <a:cxn ang="0">
                  <a:pos x="1650" y="266"/>
                </a:cxn>
                <a:cxn ang="0">
                  <a:pos x="1404" y="267"/>
                </a:cxn>
                <a:cxn ang="0">
                  <a:pos x="1156" y="268"/>
                </a:cxn>
                <a:cxn ang="0">
                  <a:pos x="908" y="269"/>
                </a:cxn>
                <a:cxn ang="0">
                  <a:pos x="661" y="270"/>
                </a:cxn>
                <a:cxn ang="0">
                  <a:pos x="413" y="271"/>
                </a:cxn>
                <a:cxn ang="0">
                  <a:pos x="166" y="272"/>
                </a:cxn>
                <a:cxn ang="0">
                  <a:pos x="0" y="273"/>
                </a:cxn>
                <a:cxn ang="0">
                  <a:pos x="44" y="226"/>
                </a:cxn>
                <a:cxn ang="0">
                  <a:pos x="88" y="179"/>
                </a:cxn>
                <a:cxn ang="0">
                  <a:pos x="118" y="147"/>
                </a:cxn>
                <a:cxn ang="0">
                  <a:pos x="164" y="100"/>
                </a:cxn>
                <a:cxn ang="0">
                  <a:pos x="209" y="53"/>
                </a:cxn>
                <a:cxn ang="0">
                  <a:pos x="239" y="22"/>
                </a:cxn>
                <a:cxn ang="0">
                  <a:pos x="458" y="21"/>
                </a:cxn>
                <a:cxn ang="0">
                  <a:pos x="677" y="20"/>
                </a:cxn>
                <a:cxn ang="0">
                  <a:pos x="896" y="19"/>
                </a:cxn>
                <a:cxn ang="0">
                  <a:pos x="1115" y="18"/>
                </a:cxn>
                <a:cxn ang="0">
                  <a:pos x="1334" y="17"/>
                </a:cxn>
                <a:cxn ang="0">
                  <a:pos x="1553" y="16"/>
                </a:cxn>
                <a:cxn ang="0">
                  <a:pos x="1771" y="15"/>
                </a:cxn>
                <a:cxn ang="0">
                  <a:pos x="1989" y="14"/>
                </a:cxn>
                <a:cxn ang="0">
                  <a:pos x="2207" y="13"/>
                </a:cxn>
                <a:cxn ang="0">
                  <a:pos x="2425" y="12"/>
                </a:cxn>
                <a:cxn ang="0">
                  <a:pos x="2570" y="11"/>
                </a:cxn>
                <a:cxn ang="0">
                  <a:pos x="2787" y="9"/>
                </a:cxn>
                <a:cxn ang="0">
                  <a:pos x="3004" y="8"/>
                </a:cxn>
                <a:cxn ang="0">
                  <a:pos x="3219" y="7"/>
                </a:cxn>
                <a:cxn ang="0">
                  <a:pos x="3436" y="6"/>
                </a:cxn>
                <a:cxn ang="0">
                  <a:pos x="3652" y="5"/>
                </a:cxn>
                <a:cxn ang="0">
                  <a:pos x="3869" y="4"/>
                </a:cxn>
                <a:cxn ang="0">
                  <a:pos x="4084" y="3"/>
                </a:cxn>
                <a:cxn ang="0">
                  <a:pos x="4300" y="2"/>
                </a:cxn>
                <a:cxn ang="0">
                  <a:pos x="4516" y="1"/>
                </a:cxn>
                <a:cxn ang="0">
                  <a:pos x="4732" y="1"/>
                </a:cxn>
              </a:cxnLst>
              <a:rect l="0" t="0" r="r" b="b"/>
              <a:pathLst>
                <a:path w="5249" h="273">
                  <a:moveTo>
                    <a:pt x="4875" y="0"/>
                  </a:moveTo>
                  <a:lnTo>
                    <a:pt x="4875" y="0"/>
                  </a:lnTo>
                  <a:lnTo>
                    <a:pt x="4887" y="8"/>
                  </a:lnTo>
                  <a:lnTo>
                    <a:pt x="4898" y="16"/>
                  </a:lnTo>
                  <a:lnTo>
                    <a:pt x="4910" y="24"/>
                  </a:lnTo>
                  <a:lnTo>
                    <a:pt x="4922" y="32"/>
                  </a:lnTo>
                  <a:lnTo>
                    <a:pt x="4934" y="39"/>
                  </a:lnTo>
                  <a:lnTo>
                    <a:pt x="4945" y="47"/>
                  </a:lnTo>
                  <a:lnTo>
                    <a:pt x="4956" y="56"/>
                  </a:lnTo>
                  <a:lnTo>
                    <a:pt x="4968" y="63"/>
                  </a:lnTo>
                  <a:lnTo>
                    <a:pt x="4980" y="71"/>
                  </a:lnTo>
                  <a:lnTo>
                    <a:pt x="4991" y="79"/>
                  </a:lnTo>
                  <a:lnTo>
                    <a:pt x="5003" y="86"/>
                  </a:lnTo>
                  <a:lnTo>
                    <a:pt x="5015" y="95"/>
                  </a:lnTo>
                  <a:lnTo>
                    <a:pt x="5027" y="102"/>
                  </a:lnTo>
                  <a:lnTo>
                    <a:pt x="5038" y="110"/>
                  </a:lnTo>
                  <a:lnTo>
                    <a:pt x="5049" y="117"/>
                  </a:lnTo>
                  <a:lnTo>
                    <a:pt x="5061" y="125"/>
                  </a:lnTo>
                  <a:lnTo>
                    <a:pt x="5061" y="125"/>
                  </a:lnTo>
                  <a:lnTo>
                    <a:pt x="5072" y="134"/>
                  </a:lnTo>
                  <a:lnTo>
                    <a:pt x="5084" y="141"/>
                  </a:lnTo>
                  <a:lnTo>
                    <a:pt x="5096" y="149"/>
                  </a:lnTo>
                  <a:lnTo>
                    <a:pt x="5108" y="157"/>
                  </a:lnTo>
                  <a:lnTo>
                    <a:pt x="5119" y="164"/>
                  </a:lnTo>
                  <a:lnTo>
                    <a:pt x="5131" y="172"/>
                  </a:lnTo>
                  <a:lnTo>
                    <a:pt x="5143" y="181"/>
                  </a:lnTo>
                  <a:lnTo>
                    <a:pt x="5155" y="188"/>
                  </a:lnTo>
                  <a:lnTo>
                    <a:pt x="5166" y="196"/>
                  </a:lnTo>
                  <a:lnTo>
                    <a:pt x="5178" y="204"/>
                  </a:lnTo>
                  <a:lnTo>
                    <a:pt x="5190" y="212"/>
                  </a:lnTo>
                  <a:lnTo>
                    <a:pt x="5202" y="220"/>
                  </a:lnTo>
                  <a:lnTo>
                    <a:pt x="5213" y="228"/>
                  </a:lnTo>
                  <a:lnTo>
                    <a:pt x="5225" y="236"/>
                  </a:lnTo>
                  <a:lnTo>
                    <a:pt x="5237" y="243"/>
                  </a:lnTo>
                  <a:lnTo>
                    <a:pt x="5249" y="251"/>
                  </a:lnTo>
                  <a:lnTo>
                    <a:pt x="5249" y="251"/>
                  </a:lnTo>
                  <a:lnTo>
                    <a:pt x="5168" y="251"/>
                  </a:lnTo>
                  <a:lnTo>
                    <a:pt x="5086" y="252"/>
                  </a:lnTo>
                  <a:lnTo>
                    <a:pt x="5004" y="252"/>
                  </a:lnTo>
                  <a:lnTo>
                    <a:pt x="4923" y="252"/>
                  </a:lnTo>
                  <a:lnTo>
                    <a:pt x="4842" y="252"/>
                  </a:lnTo>
                  <a:lnTo>
                    <a:pt x="4761" y="253"/>
                  </a:lnTo>
                  <a:lnTo>
                    <a:pt x="4678" y="253"/>
                  </a:lnTo>
                  <a:lnTo>
                    <a:pt x="4597" y="253"/>
                  </a:lnTo>
                  <a:lnTo>
                    <a:pt x="4516" y="255"/>
                  </a:lnTo>
                  <a:lnTo>
                    <a:pt x="4434" y="255"/>
                  </a:lnTo>
                  <a:lnTo>
                    <a:pt x="4353" y="255"/>
                  </a:lnTo>
                  <a:lnTo>
                    <a:pt x="4271" y="256"/>
                  </a:lnTo>
                  <a:lnTo>
                    <a:pt x="4189" y="256"/>
                  </a:lnTo>
                  <a:lnTo>
                    <a:pt x="4108" y="256"/>
                  </a:lnTo>
                  <a:lnTo>
                    <a:pt x="4027" y="257"/>
                  </a:lnTo>
                  <a:lnTo>
                    <a:pt x="3945" y="257"/>
                  </a:lnTo>
                  <a:lnTo>
                    <a:pt x="3863" y="257"/>
                  </a:lnTo>
                  <a:lnTo>
                    <a:pt x="3782" y="258"/>
                  </a:lnTo>
                  <a:lnTo>
                    <a:pt x="3700" y="258"/>
                  </a:lnTo>
                  <a:lnTo>
                    <a:pt x="3619" y="258"/>
                  </a:lnTo>
                  <a:lnTo>
                    <a:pt x="3537" y="259"/>
                  </a:lnTo>
                  <a:lnTo>
                    <a:pt x="3455" y="259"/>
                  </a:lnTo>
                  <a:lnTo>
                    <a:pt x="3373" y="259"/>
                  </a:lnTo>
                  <a:lnTo>
                    <a:pt x="3292" y="260"/>
                  </a:lnTo>
                  <a:lnTo>
                    <a:pt x="3210" y="260"/>
                  </a:lnTo>
                  <a:lnTo>
                    <a:pt x="3129" y="260"/>
                  </a:lnTo>
                  <a:lnTo>
                    <a:pt x="3046" y="261"/>
                  </a:lnTo>
                  <a:lnTo>
                    <a:pt x="2965" y="261"/>
                  </a:lnTo>
                  <a:lnTo>
                    <a:pt x="2883" y="261"/>
                  </a:lnTo>
                  <a:lnTo>
                    <a:pt x="2801" y="261"/>
                  </a:lnTo>
                  <a:lnTo>
                    <a:pt x="2719" y="262"/>
                  </a:lnTo>
                  <a:lnTo>
                    <a:pt x="2637" y="262"/>
                  </a:lnTo>
                  <a:lnTo>
                    <a:pt x="2637" y="262"/>
                  </a:lnTo>
                  <a:lnTo>
                    <a:pt x="2555" y="262"/>
                  </a:lnTo>
                  <a:lnTo>
                    <a:pt x="2473" y="263"/>
                  </a:lnTo>
                  <a:lnTo>
                    <a:pt x="2390" y="263"/>
                  </a:lnTo>
                  <a:lnTo>
                    <a:pt x="2308" y="263"/>
                  </a:lnTo>
                  <a:lnTo>
                    <a:pt x="2226" y="264"/>
                  </a:lnTo>
                  <a:lnTo>
                    <a:pt x="2144" y="264"/>
                  </a:lnTo>
                  <a:lnTo>
                    <a:pt x="2062" y="265"/>
                  </a:lnTo>
                  <a:lnTo>
                    <a:pt x="1979" y="265"/>
                  </a:lnTo>
                  <a:lnTo>
                    <a:pt x="1897" y="265"/>
                  </a:lnTo>
                  <a:lnTo>
                    <a:pt x="1815" y="266"/>
                  </a:lnTo>
                  <a:lnTo>
                    <a:pt x="1733" y="266"/>
                  </a:lnTo>
                  <a:lnTo>
                    <a:pt x="1650" y="266"/>
                  </a:lnTo>
                  <a:lnTo>
                    <a:pt x="1568" y="267"/>
                  </a:lnTo>
                  <a:lnTo>
                    <a:pt x="1486" y="267"/>
                  </a:lnTo>
                  <a:lnTo>
                    <a:pt x="1404" y="267"/>
                  </a:lnTo>
                  <a:lnTo>
                    <a:pt x="1320" y="267"/>
                  </a:lnTo>
                  <a:lnTo>
                    <a:pt x="1238" y="268"/>
                  </a:lnTo>
                  <a:lnTo>
                    <a:pt x="1156" y="268"/>
                  </a:lnTo>
                  <a:lnTo>
                    <a:pt x="1074" y="268"/>
                  </a:lnTo>
                  <a:lnTo>
                    <a:pt x="991" y="269"/>
                  </a:lnTo>
                  <a:lnTo>
                    <a:pt x="908" y="269"/>
                  </a:lnTo>
                  <a:lnTo>
                    <a:pt x="826" y="269"/>
                  </a:lnTo>
                  <a:lnTo>
                    <a:pt x="743" y="270"/>
                  </a:lnTo>
                  <a:lnTo>
                    <a:pt x="661" y="270"/>
                  </a:lnTo>
                  <a:lnTo>
                    <a:pt x="578" y="270"/>
                  </a:lnTo>
                  <a:lnTo>
                    <a:pt x="496" y="271"/>
                  </a:lnTo>
                  <a:lnTo>
                    <a:pt x="413" y="271"/>
                  </a:lnTo>
                  <a:lnTo>
                    <a:pt x="330" y="272"/>
                  </a:lnTo>
                  <a:lnTo>
                    <a:pt x="248" y="272"/>
                  </a:lnTo>
                  <a:lnTo>
                    <a:pt x="166" y="272"/>
                  </a:lnTo>
                  <a:lnTo>
                    <a:pt x="82" y="273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5" y="258"/>
                  </a:lnTo>
                  <a:lnTo>
                    <a:pt x="29" y="241"/>
                  </a:lnTo>
                  <a:lnTo>
                    <a:pt x="44" y="226"/>
                  </a:lnTo>
                  <a:lnTo>
                    <a:pt x="59" y="209"/>
                  </a:lnTo>
                  <a:lnTo>
                    <a:pt x="73" y="194"/>
                  </a:lnTo>
                  <a:lnTo>
                    <a:pt x="88" y="179"/>
                  </a:lnTo>
                  <a:lnTo>
                    <a:pt x="103" y="162"/>
                  </a:lnTo>
                  <a:lnTo>
                    <a:pt x="118" y="147"/>
                  </a:lnTo>
                  <a:lnTo>
                    <a:pt x="118" y="147"/>
                  </a:lnTo>
                  <a:lnTo>
                    <a:pt x="133" y="131"/>
                  </a:lnTo>
                  <a:lnTo>
                    <a:pt x="149" y="116"/>
                  </a:lnTo>
                  <a:lnTo>
                    <a:pt x="164" y="100"/>
                  </a:lnTo>
                  <a:lnTo>
                    <a:pt x="178" y="84"/>
                  </a:lnTo>
                  <a:lnTo>
                    <a:pt x="193" y="69"/>
                  </a:lnTo>
                  <a:lnTo>
                    <a:pt x="209" y="53"/>
                  </a:lnTo>
                  <a:lnTo>
                    <a:pt x="224" y="37"/>
                  </a:lnTo>
                  <a:lnTo>
                    <a:pt x="239" y="22"/>
                  </a:lnTo>
                  <a:lnTo>
                    <a:pt x="239" y="22"/>
                  </a:lnTo>
                  <a:lnTo>
                    <a:pt x="312" y="22"/>
                  </a:lnTo>
                  <a:lnTo>
                    <a:pt x="386" y="21"/>
                  </a:lnTo>
                  <a:lnTo>
                    <a:pt x="458" y="21"/>
                  </a:lnTo>
                  <a:lnTo>
                    <a:pt x="532" y="21"/>
                  </a:lnTo>
                  <a:lnTo>
                    <a:pt x="605" y="20"/>
                  </a:lnTo>
                  <a:lnTo>
                    <a:pt x="677" y="20"/>
                  </a:lnTo>
                  <a:lnTo>
                    <a:pt x="751" y="19"/>
                  </a:lnTo>
                  <a:lnTo>
                    <a:pt x="824" y="19"/>
                  </a:lnTo>
                  <a:lnTo>
                    <a:pt x="896" y="19"/>
                  </a:lnTo>
                  <a:lnTo>
                    <a:pt x="970" y="18"/>
                  </a:lnTo>
                  <a:lnTo>
                    <a:pt x="1043" y="18"/>
                  </a:lnTo>
                  <a:lnTo>
                    <a:pt x="1115" y="18"/>
                  </a:lnTo>
                  <a:lnTo>
                    <a:pt x="1189" y="17"/>
                  </a:lnTo>
                  <a:lnTo>
                    <a:pt x="1262" y="17"/>
                  </a:lnTo>
                  <a:lnTo>
                    <a:pt x="1334" y="17"/>
                  </a:lnTo>
                  <a:lnTo>
                    <a:pt x="1407" y="16"/>
                  </a:lnTo>
                  <a:lnTo>
                    <a:pt x="1479" y="16"/>
                  </a:lnTo>
                  <a:lnTo>
                    <a:pt x="1553" y="16"/>
                  </a:lnTo>
                  <a:lnTo>
                    <a:pt x="1626" y="16"/>
                  </a:lnTo>
                  <a:lnTo>
                    <a:pt x="1698" y="15"/>
                  </a:lnTo>
                  <a:lnTo>
                    <a:pt x="1771" y="15"/>
                  </a:lnTo>
                  <a:lnTo>
                    <a:pt x="1844" y="15"/>
                  </a:lnTo>
                  <a:lnTo>
                    <a:pt x="1916" y="14"/>
                  </a:lnTo>
                  <a:lnTo>
                    <a:pt x="1989" y="14"/>
                  </a:lnTo>
                  <a:lnTo>
                    <a:pt x="2062" y="14"/>
                  </a:lnTo>
                  <a:lnTo>
                    <a:pt x="2134" y="13"/>
                  </a:lnTo>
                  <a:lnTo>
                    <a:pt x="2207" y="13"/>
                  </a:lnTo>
                  <a:lnTo>
                    <a:pt x="2279" y="12"/>
                  </a:lnTo>
                  <a:lnTo>
                    <a:pt x="2352" y="12"/>
                  </a:lnTo>
                  <a:lnTo>
                    <a:pt x="2425" y="12"/>
                  </a:lnTo>
                  <a:lnTo>
                    <a:pt x="2497" y="11"/>
                  </a:lnTo>
                  <a:lnTo>
                    <a:pt x="2570" y="11"/>
                  </a:lnTo>
                  <a:lnTo>
                    <a:pt x="2570" y="11"/>
                  </a:lnTo>
                  <a:lnTo>
                    <a:pt x="2643" y="11"/>
                  </a:lnTo>
                  <a:lnTo>
                    <a:pt x="2714" y="9"/>
                  </a:lnTo>
                  <a:lnTo>
                    <a:pt x="2787" y="9"/>
                  </a:lnTo>
                  <a:lnTo>
                    <a:pt x="2859" y="9"/>
                  </a:lnTo>
                  <a:lnTo>
                    <a:pt x="2931" y="9"/>
                  </a:lnTo>
                  <a:lnTo>
                    <a:pt x="3004" y="8"/>
                  </a:lnTo>
                  <a:lnTo>
                    <a:pt x="3075" y="8"/>
                  </a:lnTo>
                  <a:lnTo>
                    <a:pt x="3148" y="8"/>
                  </a:lnTo>
                  <a:lnTo>
                    <a:pt x="3219" y="7"/>
                  </a:lnTo>
                  <a:lnTo>
                    <a:pt x="3292" y="7"/>
                  </a:lnTo>
                  <a:lnTo>
                    <a:pt x="3365" y="7"/>
                  </a:lnTo>
                  <a:lnTo>
                    <a:pt x="3436" y="6"/>
                  </a:lnTo>
                  <a:lnTo>
                    <a:pt x="3509" y="6"/>
                  </a:lnTo>
                  <a:lnTo>
                    <a:pt x="3580" y="6"/>
                  </a:lnTo>
                  <a:lnTo>
                    <a:pt x="3652" y="5"/>
                  </a:lnTo>
                  <a:lnTo>
                    <a:pt x="3725" y="5"/>
                  </a:lnTo>
                  <a:lnTo>
                    <a:pt x="3796" y="5"/>
                  </a:lnTo>
                  <a:lnTo>
                    <a:pt x="3869" y="4"/>
                  </a:lnTo>
                  <a:lnTo>
                    <a:pt x="3940" y="4"/>
                  </a:lnTo>
                  <a:lnTo>
                    <a:pt x="4012" y="4"/>
                  </a:lnTo>
                  <a:lnTo>
                    <a:pt x="4084" y="3"/>
                  </a:lnTo>
                  <a:lnTo>
                    <a:pt x="4156" y="3"/>
                  </a:lnTo>
                  <a:lnTo>
                    <a:pt x="4229" y="3"/>
                  </a:lnTo>
                  <a:lnTo>
                    <a:pt x="4300" y="2"/>
                  </a:lnTo>
                  <a:lnTo>
                    <a:pt x="4372" y="2"/>
                  </a:lnTo>
                  <a:lnTo>
                    <a:pt x="4443" y="2"/>
                  </a:lnTo>
                  <a:lnTo>
                    <a:pt x="4516" y="1"/>
                  </a:lnTo>
                  <a:lnTo>
                    <a:pt x="4588" y="1"/>
                  </a:lnTo>
                  <a:lnTo>
                    <a:pt x="4659" y="1"/>
                  </a:lnTo>
                  <a:lnTo>
                    <a:pt x="4732" y="1"/>
                  </a:lnTo>
                  <a:lnTo>
                    <a:pt x="4803" y="0"/>
                  </a:lnTo>
                  <a:lnTo>
                    <a:pt x="487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4037" y="2283"/>
              <a:ext cx="966" cy="38"/>
            </a:xfrm>
            <a:custGeom>
              <a:avLst/>
              <a:gdLst/>
              <a:ahLst/>
              <a:cxnLst>
                <a:cxn ang="0">
                  <a:pos x="4634" y="86"/>
                </a:cxn>
                <a:cxn ang="0">
                  <a:pos x="4187" y="106"/>
                </a:cxn>
                <a:cxn ang="0">
                  <a:pos x="3653" y="107"/>
                </a:cxn>
                <a:cxn ang="0">
                  <a:pos x="3150" y="100"/>
                </a:cxn>
                <a:cxn ang="0">
                  <a:pos x="2615" y="103"/>
                </a:cxn>
                <a:cxn ang="0">
                  <a:pos x="2134" y="125"/>
                </a:cxn>
                <a:cxn ang="0">
                  <a:pos x="1569" y="134"/>
                </a:cxn>
                <a:cxn ang="0">
                  <a:pos x="1121" y="126"/>
                </a:cxn>
                <a:cxn ang="0">
                  <a:pos x="625" y="113"/>
                </a:cxn>
                <a:cxn ang="0">
                  <a:pos x="379" y="97"/>
                </a:cxn>
                <a:cxn ang="0">
                  <a:pos x="300" y="85"/>
                </a:cxn>
                <a:cxn ang="0">
                  <a:pos x="99" y="81"/>
                </a:cxn>
                <a:cxn ang="0">
                  <a:pos x="376" y="124"/>
                </a:cxn>
                <a:cxn ang="0">
                  <a:pos x="688" y="156"/>
                </a:cxn>
                <a:cxn ang="0">
                  <a:pos x="1119" y="147"/>
                </a:cxn>
                <a:cxn ang="0">
                  <a:pos x="1497" y="134"/>
                </a:cxn>
                <a:cxn ang="0">
                  <a:pos x="2022" y="132"/>
                </a:cxn>
                <a:cxn ang="0">
                  <a:pos x="2547" y="130"/>
                </a:cxn>
                <a:cxn ang="0">
                  <a:pos x="3032" y="128"/>
                </a:cxn>
                <a:cxn ang="0">
                  <a:pos x="3555" y="125"/>
                </a:cxn>
                <a:cxn ang="0">
                  <a:pos x="3977" y="132"/>
                </a:cxn>
                <a:cxn ang="0">
                  <a:pos x="4480" y="159"/>
                </a:cxn>
                <a:cxn ang="0">
                  <a:pos x="4732" y="125"/>
                </a:cxn>
                <a:cxn ang="0">
                  <a:pos x="4565" y="176"/>
                </a:cxn>
                <a:cxn ang="0">
                  <a:pos x="4297" y="199"/>
                </a:cxn>
                <a:cxn ang="0">
                  <a:pos x="3819" y="227"/>
                </a:cxn>
                <a:cxn ang="0">
                  <a:pos x="3224" y="210"/>
                </a:cxn>
                <a:cxn ang="0">
                  <a:pos x="2804" y="201"/>
                </a:cxn>
                <a:cxn ang="0">
                  <a:pos x="2400" y="205"/>
                </a:cxn>
                <a:cxn ang="0">
                  <a:pos x="2038" y="207"/>
                </a:cxn>
                <a:cxn ang="0">
                  <a:pos x="1694" y="220"/>
                </a:cxn>
                <a:cxn ang="0">
                  <a:pos x="1213" y="217"/>
                </a:cxn>
                <a:cxn ang="0">
                  <a:pos x="732" y="215"/>
                </a:cxn>
                <a:cxn ang="0">
                  <a:pos x="358" y="199"/>
                </a:cxn>
                <a:cxn ang="0">
                  <a:pos x="193" y="173"/>
                </a:cxn>
                <a:cxn ang="0">
                  <a:pos x="46" y="186"/>
                </a:cxn>
                <a:cxn ang="0">
                  <a:pos x="0" y="195"/>
                </a:cxn>
                <a:cxn ang="0">
                  <a:pos x="330" y="146"/>
                </a:cxn>
                <a:cxn ang="0">
                  <a:pos x="761" y="100"/>
                </a:cxn>
                <a:cxn ang="0">
                  <a:pos x="1287" y="89"/>
                </a:cxn>
                <a:cxn ang="0">
                  <a:pos x="1695" y="98"/>
                </a:cxn>
                <a:cxn ang="0">
                  <a:pos x="2218" y="87"/>
                </a:cxn>
                <a:cxn ang="0">
                  <a:pos x="2661" y="66"/>
                </a:cxn>
                <a:cxn ang="0">
                  <a:pos x="3097" y="44"/>
                </a:cxn>
                <a:cxn ang="0">
                  <a:pos x="3323" y="30"/>
                </a:cxn>
                <a:cxn ang="0">
                  <a:pos x="3590" y="13"/>
                </a:cxn>
                <a:cxn ang="0">
                  <a:pos x="4045" y="6"/>
                </a:cxn>
                <a:cxn ang="0">
                  <a:pos x="4445" y="0"/>
                </a:cxn>
                <a:cxn ang="0">
                  <a:pos x="4679" y="9"/>
                </a:cxn>
                <a:cxn ang="0">
                  <a:pos x="4357" y="58"/>
                </a:cxn>
                <a:cxn ang="0">
                  <a:pos x="3946" y="97"/>
                </a:cxn>
                <a:cxn ang="0">
                  <a:pos x="3734" y="123"/>
                </a:cxn>
                <a:cxn ang="0">
                  <a:pos x="3434" y="133"/>
                </a:cxn>
                <a:cxn ang="0">
                  <a:pos x="3075" y="147"/>
                </a:cxn>
                <a:cxn ang="0">
                  <a:pos x="2695" y="190"/>
                </a:cxn>
                <a:cxn ang="0">
                  <a:pos x="2099" y="189"/>
                </a:cxn>
                <a:cxn ang="0">
                  <a:pos x="1579" y="140"/>
                </a:cxn>
                <a:cxn ang="0">
                  <a:pos x="953" y="125"/>
                </a:cxn>
                <a:cxn ang="0">
                  <a:pos x="860" y="90"/>
                </a:cxn>
                <a:cxn ang="0">
                  <a:pos x="758" y="62"/>
                </a:cxn>
                <a:cxn ang="0">
                  <a:pos x="684" y="51"/>
                </a:cxn>
                <a:cxn ang="0">
                  <a:pos x="645" y="48"/>
                </a:cxn>
              </a:cxnLst>
              <a:rect l="0" t="0" r="r" b="b"/>
              <a:pathLst>
                <a:path w="4829" h="227">
                  <a:moveTo>
                    <a:pt x="4794" y="43"/>
                  </a:moveTo>
                  <a:lnTo>
                    <a:pt x="4794" y="43"/>
                  </a:lnTo>
                  <a:lnTo>
                    <a:pt x="4783" y="45"/>
                  </a:lnTo>
                  <a:lnTo>
                    <a:pt x="4775" y="50"/>
                  </a:lnTo>
                  <a:lnTo>
                    <a:pt x="4773" y="56"/>
                  </a:lnTo>
                  <a:lnTo>
                    <a:pt x="4779" y="65"/>
                  </a:lnTo>
                  <a:lnTo>
                    <a:pt x="4779" y="65"/>
                  </a:lnTo>
                  <a:lnTo>
                    <a:pt x="4760" y="66"/>
                  </a:lnTo>
                  <a:lnTo>
                    <a:pt x="4739" y="68"/>
                  </a:lnTo>
                  <a:lnTo>
                    <a:pt x="4718" y="72"/>
                  </a:lnTo>
                  <a:lnTo>
                    <a:pt x="4697" y="75"/>
                  </a:lnTo>
                  <a:lnTo>
                    <a:pt x="4674" y="79"/>
                  </a:lnTo>
                  <a:lnTo>
                    <a:pt x="4654" y="83"/>
                  </a:lnTo>
                  <a:lnTo>
                    <a:pt x="4634" y="86"/>
                  </a:lnTo>
                  <a:lnTo>
                    <a:pt x="4614" y="88"/>
                  </a:lnTo>
                  <a:lnTo>
                    <a:pt x="4614" y="88"/>
                  </a:lnTo>
                  <a:lnTo>
                    <a:pt x="4580" y="90"/>
                  </a:lnTo>
                  <a:lnTo>
                    <a:pt x="4546" y="92"/>
                  </a:lnTo>
                  <a:lnTo>
                    <a:pt x="4512" y="94"/>
                  </a:lnTo>
                  <a:lnTo>
                    <a:pt x="4477" y="96"/>
                  </a:lnTo>
                  <a:lnTo>
                    <a:pt x="4441" y="97"/>
                  </a:lnTo>
                  <a:lnTo>
                    <a:pt x="4406" y="99"/>
                  </a:lnTo>
                  <a:lnTo>
                    <a:pt x="4370" y="100"/>
                  </a:lnTo>
                  <a:lnTo>
                    <a:pt x="4334" y="101"/>
                  </a:lnTo>
                  <a:lnTo>
                    <a:pt x="4297" y="103"/>
                  </a:lnTo>
                  <a:lnTo>
                    <a:pt x="4261" y="104"/>
                  </a:lnTo>
                  <a:lnTo>
                    <a:pt x="4225" y="105"/>
                  </a:lnTo>
                  <a:lnTo>
                    <a:pt x="4187" y="106"/>
                  </a:lnTo>
                  <a:lnTo>
                    <a:pt x="4150" y="106"/>
                  </a:lnTo>
                  <a:lnTo>
                    <a:pt x="4112" y="107"/>
                  </a:lnTo>
                  <a:lnTo>
                    <a:pt x="4075" y="107"/>
                  </a:lnTo>
                  <a:lnTo>
                    <a:pt x="4038" y="108"/>
                  </a:lnTo>
                  <a:lnTo>
                    <a:pt x="3999" y="108"/>
                  </a:lnTo>
                  <a:lnTo>
                    <a:pt x="3962" y="108"/>
                  </a:lnTo>
                  <a:lnTo>
                    <a:pt x="3923" y="108"/>
                  </a:lnTo>
                  <a:lnTo>
                    <a:pt x="3885" y="108"/>
                  </a:lnTo>
                  <a:lnTo>
                    <a:pt x="3846" y="108"/>
                  </a:lnTo>
                  <a:lnTo>
                    <a:pt x="3808" y="108"/>
                  </a:lnTo>
                  <a:lnTo>
                    <a:pt x="3770" y="108"/>
                  </a:lnTo>
                  <a:lnTo>
                    <a:pt x="3731" y="108"/>
                  </a:lnTo>
                  <a:lnTo>
                    <a:pt x="3693" y="107"/>
                  </a:lnTo>
                  <a:lnTo>
                    <a:pt x="3653" y="107"/>
                  </a:lnTo>
                  <a:lnTo>
                    <a:pt x="3615" y="107"/>
                  </a:lnTo>
                  <a:lnTo>
                    <a:pt x="3576" y="106"/>
                  </a:lnTo>
                  <a:lnTo>
                    <a:pt x="3537" y="106"/>
                  </a:lnTo>
                  <a:lnTo>
                    <a:pt x="3498" y="105"/>
                  </a:lnTo>
                  <a:lnTo>
                    <a:pt x="3459" y="105"/>
                  </a:lnTo>
                  <a:lnTo>
                    <a:pt x="3420" y="104"/>
                  </a:lnTo>
                  <a:lnTo>
                    <a:pt x="3420" y="104"/>
                  </a:lnTo>
                  <a:lnTo>
                    <a:pt x="3382" y="104"/>
                  </a:lnTo>
                  <a:lnTo>
                    <a:pt x="3342" y="103"/>
                  </a:lnTo>
                  <a:lnTo>
                    <a:pt x="3304" y="103"/>
                  </a:lnTo>
                  <a:lnTo>
                    <a:pt x="3265" y="101"/>
                  </a:lnTo>
                  <a:lnTo>
                    <a:pt x="3227" y="101"/>
                  </a:lnTo>
                  <a:lnTo>
                    <a:pt x="3189" y="100"/>
                  </a:lnTo>
                  <a:lnTo>
                    <a:pt x="3150" y="100"/>
                  </a:lnTo>
                  <a:lnTo>
                    <a:pt x="3112" y="100"/>
                  </a:lnTo>
                  <a:lnTo>
                    <a:pt x="3073" y="99"/>
                  </a:lnTo>
                  <a:lnTo>
                    <a:pt x="3035" y="99"/>
                  </a:lnTo>
                  <a:lnTo>
                    <a:pt x="2996" y="99"/>
                  </a:lnTo>
                  <a:lnTo>
                    <a:pt x="2958" y="99"/>
                  </a:lnTo>
                  <a:lnTo>
                    <a:pt x="2919" y="99"/>
                  </a:lnTo>
                  <a:lnTo>
                    <a:pt x="2881" y="99"/>
                  </a:lnTo>
                  <a:lnTo>
                    <a:pt x="2842" y="99"/>
                  </a:lnTo>
                  <a:lnTo>
                    <a:pt x="2805" y="99"/>
                  </a:lnTo>
                  <a:lnTo>
                    <a:pt x="2767" y="100"/>
                  </a:lnTo>
                  <a:lnTo>
                    <a:pt x="2728" y="100"/>
                  </a:lnTo>
                  <a:lnTo>
                    <a:pt x="2691" y="101"/>
                  </a:lnTo>
                  <a:lnTo>
                    <a:pt x="2653" y="101"/>
                  </a:lnTo>
                  <a:lnTo>
                    <a:pt x="2615" y="103"/>
                  </a:lnTo>
                  <a:lnTo>
                    <a:pt x="2578" y="104"/>
                  </a:lnTo>
                  <a:lnTo>
                    <a:pt x="2540" y="105"/>
                  </a:lnTo>
                  <a:lnTo>
                    <a:pt x="2503" y="106"/>
                  </a:lnTo>
                  <a:lnTo>
                    <a:pt x="2465" y="107"/>
                  </a:lnTo>
                  <a:lnTo>
                    <a:pt x="2428" y="108"/>
                  </a:lnTo>
                  <a:lnTo>
                    <a:pt x="2391" y="110"/>
                  </a:lnTo>
                  <a:lnTo>
                    <a:pt x="2353" y="112"/>
                  </a:lnTo>
                  <a:lnTo>
                    <a:pt x="2316" y="113"/>
                  </a:lnTo>
                  <a:lnTo>
                    <a:pt x="2280" y="115"/>
                  </a:lnTo>
                  <a:lnTo>
                    <a:pt x="2242" y="118"/>
                  </a:lnTo>
                  <a:lnTo>
                    <a:pt x="2206" y="120"/>
                  </a:lnTo>
                  <a:lnTo>
                    <a:pt x="2206" y="120"/>
                  </a:lnTo>
                  <a:lnTo>
                    <a:pt x="2171" y="122"/>
                  </a:lnTo>
                  <a:lnTo>
                    <a:pt x="2134" y="125"/>
                  </a:lnTo>
                  <a:lnTo>
                    <a:pt x="2097" y="127"/>
                  </a:lnTo>
                  <a:lnTo>
                    <a:pt x="2057" y="129"/>
                  </a:lnTo>
                  <a:lnTo>
                    <a:pt x="2018" y="131"/>
                  </a:lnTo>
                  <a:lnTo>
                    <a:pt x="1977" y="133"/>
                  </a:lnTo>
                  <a:lnTo>
                    <a:pt x="1936" y="134"/>
                  </a:lnTo>
                  <a:lnTo>
                    <a:pt x="1894" y="136"/>
                  </a:lnTo>
                  <a:lnTo>
                    <a:pt x="1852" y="137"/>
                  </a:lnTo>
                  <a:lnTo>
                    <a:pt x="1811" y="137"/>
                  </a:lnTo>
                  <a:lnTo>
                    <a:pt x="1769" y="138"/>
                  </a:lnTo>
                  <a:lnTo>
                    <a:pt x="1727" y="138"/>
                  </a:lnTo>
                  <a:lnTo>
                    <a:pt x="1687" y="138"/>
                  </a:lnTo>
                  <a:lnTo>
                    <a:pt x="1647" y="137"/>
                  </a:lnTo>
                  <a:lnTo>
                    <a:pt x="1608" y="136"/>
                  </a:lnTo>
                  <a:lnTo>
                    <a:pt x="1569" y="134"/>
                  </a:lnTo>
                  <a:lnTo>
                    <a:pt x="1569" y="134"/>
                  </a:lnTo>
                  <a:lnTo>
                    <a:pt x="1538" y="132"/>
                  </a:lnTo>
                  <a:lnTo>
                    <a:pt x="1506" y="131"/>
                  </a:lnTo>
                  <a:lnTo>
                    <a:pt x="1473" y="130"/>
                  </a:lnTo>
                  <a:lnTo>
                    <a:pt x="1440" y="129"/>
                  </a:lnTo>
                  <a:lnTo>
                    <a:pt x="1406" y="128"/>
                  </a:lnTo>
                  <a:lnTo>
                    <a:pt x="1372" y="127"/>
                  </a:lnTo>
                  <a:lnTo>
                    <a:pt x="1336" y="127"/>
                  </a:lnTo>
                  <a:lnTo>
                    <a:pt x="1301" y="127"/>
                  </a:lnTo>
                  <a:lnTo>
                    <a:pt x="1266" y="126"/>
                  </a:lnTo>
                  <a:lnTo>
                    <a:pt x="1230" y="126"/>
                  </a:lnTo>
                  <a:lnTo>
                    <a:pt x="1193" y="126"/>
                  </a:lnTo>
                  <a:lnTo>
                    <a:pt x="1157" y="126"/>
                  </a:lnTo>
                  <a:lnTo>
                    <a:pt x="1121" y="126"/>
                  </a:lnTo>
                  <a:lnTo>
                    <a:pt x="1084" y="126"/>
                  </a:lnTo>
                  <a:lnTo>
                    <a:pt x="1047" y="125"/>
                  </a:lnTo>
                  <a:lnTo>
                    <a:pt x="1011" y="125"/>
                  </a:lnTo>
                  <a:lnTo>
                    <a:pt x="974" y="125"/>
                  </a:lnTo>
                  <a:lnTo>
                    <a:pt x="938" y="124"/>
                  </a:lnTo>
                  <a:lnTo>
                    <a:pt x="902" y="124"/>
                  </a:lnTo>
                  <a:lnTo>
                    <a:pt x="865" y="123"/>
                  </a:lnTo>
                  <a:lnTo>
                    <a:pt x="830" y="122"/>
                  </a:lnTo>
                  <a:lnTo>
                    <a:pt x="794" y="121"/>
                  </a:lnTo>
                  <a:lnTo>
                    <a:pt x="760" y="120"/>
                  </a:lnTo>
                  <a:lnTo>
                    <a:pt x="726" y="119"/>
                  </a:lnTo>
                  <a:lnTo>
                    <a:pt x="691" y="117"/>
                  </a:lnTo>
                  <a:lnTo>
                    <a:pt x="658" y="115"/>
                  </a:lnTo>
                  <a:lnTo>
                    <a:pt x="625" y="113"/>
                  </a:lnTo>
                  <a:lnTo>
                    <a:pt x="593" y="110"/>
                  </a:lnTo>
                  <a:lnTo>
                    <a:pt x="562" y="107"/>
                  </a:lnTo>
                  <a:lnTo>
                    <a:pt x="531" y="104"/>
                  </a:lnTo>
                  <a:lnTo>
                    <a:pt x="502" y="99"/>
                  </a:lnTo>
                  <a:lnTo>
                    <a:pt x="473" y="95"/>
                  </a:lnTo>
                  <a:lnTo>
                    <a:pt x="473" y="95"/>
                  </a:lnTo>
                  <a:lnTo>
                    <a:pt x="466" y="94"/>
                  </a:lnTo>
                  <a:lnTo>
                    <a:pt x="457" y="94"/>
                  </a:lnTo>
                  <a:lnTo>
                    <a:pt x="447" y="94"/>
                  </a:lnTo>
                  <a:lnTo>
                    <a:pt x="434" y="94"/>
                  </a:lnTo>
                  <a:lnTo>
                    <a:pt x="421" y="95"/>
                  </a:lnTo>
                  <a:lnTo>
                    <a:pt x="407" y="96"/>
                  </a:lnTo>
                  <a:lnTo>
                    <a:pt x="393" y="97"/>
                  </a:lnTo>
                  <a:lnTo>
                    <a:pt x="379" y="97"/>
                  </a:lnTo>
                  <a:lnTo>
                    <a:pt x="365" y="98"/>
                  </a:lnTo>
                  <a:lnTo>
                    <a:pt x="351" y="99"/>
                  </a:lnTo>
                  <a:lnTo>
                    <a:pt x="338" y="99"/>
                  </a:lnTo>
                  <a:lnTo>
                    <a:pt x="325" y="99"/>
                  </a:lnTo>
                  <a:lnTo>
                    <a:pt x="314" y="99"/>
                  </a:lnTo>
                  <a:lnTo>
                    <a:pt x="305" y="99"/>
                  </a:lnTo>
                  <a:lnTo>
                    <a:pt x="296" y="98"/>
                  </a:lnTo>
                  <a:lnTo>
                    <a:pt x="291" y="96"/>
                  </a:lnTo>
                  <a:lnTo>
                    <a:pt x="291" y="96"/>
                  </a:lnTo>
                  <a:lnTo>
                    <a:pt x="293" y="93"/>
                  </a:lnTo>
                  <a:lnTo>
                    <a:pt x="296" y="90"/>
                  </a:lnTo>
                  <a:lnTo>
                    <a:pt x="298" y="88"/>
                  </a:lnTo>
                  <a:lnTo>
                    <a:pt x="300" y="85"/>
                  </a:lnTo>
                  <a:lnTo>
                    <a:pt x="300" y="85"/>
                  </a:lnTo>
                  <a:lnTo>
                    <a:pt x="294" y="83"/>
                  </a:lnTo>
                  <a:lnTo>
                    <a:pt x="284" y="82"/>
                  </a:lnTo>
                  <a:lnTo>
                    <a:pt x="272" y="82"/>
                  </a:lnTo>
                  <a:lnTo>
                    <a:pt x="257" y="82"/>
                  </a:lnTo>
                  <a:lnTo>
                    <a:pt x="238" y="82"/>
                  </a:lnTo>
                  <a:lnTo>
                    <a:pt x="220" y="83"/>
                  </a:lnTo>
                  <a:lnTo>
                    <a:pt x="201" y="83"/>
                  </a:lnTo>
                  <a:lnTo>
                    <a:pt x="182" y="84"/>
                  </a:lnTo>
                  <a:lnTo>
                    <a:pt x="164" y="84"/>
                  </a:lnTo>
                  <a:lnTo>
                    <a:pt x="146" y="84"/>
                  </a:lnTo>
                  <a:lnTo>
                    <a:pt x="131" y="84"/>
                  </a:lnTo>
                  <a:lnTo>
                    <a:pt x="117" y="84"/>
                  </a:lnTo>
                  <a:lnTo>
                    <a:pt x="106" y="83"/>
                  </a:lnTo>
                  <a:lnTo>
                    <a:pt x="99" y="81"/>
                  </a:lnTo>
                  <a:lnTo>
                    <a:pt x="95" y="78"/>
                  </a:lnTo>
                  <a:lnTo>
                    <a:pt x="98" y="75"/>
                  </a:lnTo>
                  <a:lnTo>
                    <a:pt x="98" y="75"/>
                  </a:lnTo>
                  <a:lnTo>
                    <a:pt x="121" y="83"/>
                  </a:lnTo>
                  <a:lnTo>
                    <a:pt x="144" y="89"/>
                  </a:lnTo>
                  <a:lnTo>
                    <a:pt x="169" y="95"/>
                  </a:lnTo>
                  <a:lnTo>
                    <a:pt x="194" y="101"/>
                  </a:lnTo>
                  <a:lnTo>
                    <a:pt x="219" y="107"/>
                  </a:lnTo>
                  <a:lnTo>
                    <a:pt x="245" y="111"/>
                  </a:lnTo>
                  <a:lnTo>
                    <a:pt x="271" y="115"/>
                  </a:lnTo>
                  <a:lnTo>
                    <a:pt x="296" y="118"/>
                  </a:lnTo>
                  <a:lnTo>
                    <a:pt x="323" y="120"/>
                  </a:lnTo>
                  <a:lnTo>
                    <a:pt x="350" y="123"/>
                  </a:lnTo>
                  <a:lnTo>
                    <a:pt x="376" y="124"/>
                  </a:lnTo>
                  <a:lnTo>
                    <a:pt x="404" y="126"/>
                  </a:lnTo>
                  <a:lnTo>
                    <a:pt x="431" y="127"/>
                  </a:lnTo>
                  <a:lnTo>
                    <a:pt x="459" y="127"/>
                  </a:lnTo>
                  <a:lnTo>
                    <a:pt x="487" y="128"/>
                  </a:lnTo>
                  <a:lnTo>
                    <a:pt x="515" y="128"/>
                  </a:lnTo>
                  <a:lnTo>
                    <a:pt x="515" y="128"/>
                  </a:lnTo>
                  <a:lnTo>
                    <a:pt x="531" y="133"/>
                  </a:lnTo>
                  <a:lnTo>
                    <a:pt x="549" y="138"/>
                  </a:lnTo>
                  <a:lnTo>
                    <a:pt x="569" y="144"/>
                  </a:lnTo>
                  <a:lnTo>
                    <a:pt x="590" y="147"/>
                  </a:lnTo>
                  <a:lnTo>
                    <a:pt x="612" y="150"/>
                  </a:lnTo>
                  <a:lnTo>
                    <a:pt x="637" y="153"/>
                  </a:lnTo>
                  <a:lnTo>
                    <a:pt x="663" y="155"/>
                  </a:lnTo>
                  <a:lnTo>
                    <a:pt x="688" y="156"/>
                  </a:lnTo>
                  <a:lnTo>
                    <a:pt x="716" y="158"/>
                  </a:lnTo>
                  <a:lnTo>
                    <a:pt x="745" y="158"/>
                  </a:lnTo>
                  <a:lnTo>
                    <a:pt x="774" y="159"/>
                  </a:lnTo>
                  <a:lnTo>
                    <a:pt x="804" y="159"/>
                  </a:lnTo>
                  <a:lnTo>
                    <a:pt x="834" y="158"/>
                  </a:lnTo>
                  <a:lnTo>
                    <a:pt x="865" y="158"/>
                  </a:lnTo>
                  <a:lnTo>
                    <a:pt x="896" y="157"/>
                  </a:lnTo>
                  <a:lnTo>
                    <a:pt x="928" y="156"/>
                  </a:lnTo>
                  <a:lnTo>
                    <a:pt x="961" y="155"/>
                  </a:lnTo>
                  <a:lnTo>
                    <a:pt x="993" y="154"/>
                  </a:lnTo>
                  <a:lnTo>
                    <a:pt x="1025" y="152"/>
                  </a:lnTo>
                  <a:lnTo>
                    <a:pt x="1056" y="151"/>
                  </a:lnTo>
                  <a:lnTo>
                    <a:pt x="1088" y="149"/>
                  </a:lnTo>
                  <a:lnTo>
                    <a:pt x="1119" y="147"/>
                  </a:lnTo>
                  <a:lnTo>
                    <a:pt x="1150" y="146"/>
                  </a:lnTo>
                  <a:lnTo>
                    <a:pt x="1179" y="144"/>
                  </a:lnTo>
                  <a:lnTo>
                    <a:pt x="1208" y="141"/>
                  </a:lnTo>
                  <a:lnTo>
                    <a:pt x="1237" y="140"/>
                  </a:lnTo>
                  <a:lnTo>
                    <a:pt x="1265" y="139"/>
                  </a:lnTo>
                  <a:lnTo>
                    <a:pt x="1291" y="138"/>
                  </a:lnTo>
                  <a:lnTo>
                    <a:pt x="1316" y="137"/>
                  </a:lnTo>
                  <a:lnTo>
                    <a:pt x="1341" y="136"/>
                  </a:lnTo>
                  <a:lnTo>
                    <a:pt x="1363" y="135"/>
                  </a:lnTo>
                  <a:lnTo>
                    <a:pt x="1385" y="135"/>
                  </a:lnTo>
                  <a:lnTo>
                    <a:pt x="1385" y="135"/>
                  </a:lnTo>
                  <a:lnTo>
                    <a:pt x="1422" y="135"/>
                  </a:lnTo>
                  <a:lnTo>
                    <a:pt x="1459" y="135"/>
                  </a:lnTo>
                  <a:lnTo>
                    <a:pt x="1497" y="134"/>
                  </a:lnTo>
                  <a:lnTo>
                    <a:pt x="1535" y="134"/>
                  </a:lnTo>
                  <a:lnTo>
                    <a:pt x="1573" y="134"/>
                  </a:lnTo>
                  <a:lnTo>
                    <a:pt x="1610" y="134"/>
                  </a:lnTo>
                  <a:lnTo>
                    <a:pt x="1647" y="134"/>
                  </a:lnTo>
                  <a:lnTo>
                    <a:pt x="1685" y="134"/>
                  </a:lnTo>
                  <a:lnTo>
                    <a:pt x="1722" y="133"/>
                  </a:lnTo>
                  <a:lnTo>
                    <a:pt x="1761" y="133"/>
                  </a:lnTo>
                  <a:lnTo>
                    <a:pt x="1798" y="133"/>
                  </a:lnTo>
                  <a:lnTo>
                    <a:pt x="1835" y="133"/>
                  </a:lnTo>
                  <a:lnTo>
                    <a:pt x="1873" y="133"/>
                  </a:lnTo>
                  <a:lnTo>
                    <a:pt x="1910" y="132"/>
                  </a:lnTo>
                  <a:lnTo>
                    <a:pt x="1947" y="132"/>
                  </a:lnTo>
                  <a:lnTo>
                    <a:pt x="1985" y="132"/>
                  </a:lnTo>
                  <a:lnTo>
                    <a:pt x="2022" y="132"/>
                  </a:lnTo>
                  <a:lnTo>
                    <a:pt x="2060" y="132"/>
                  </a:lnTo>
                  <a:lnTo>
                    <a:pt x="2098" y="132"/>
                  </a:lnTo>
                  <a:lnTo>
                    <a:pt x="2135" y="131"/>
                  </a:lnTo>
                  <a:lnTo>
                    <a:pt x="2173" y="131"/>
                  </a:lnTo>
                  <a:lnTo>
                    <a:pt x="2210" y="131"/>
                  </a:lnTo>
                  <a:lnTo>
                    <a:pt x="2248" y="131"/>
                  </a:lnTo>
                  <a:lnTo>
                    <a:pt x="2285" y="131"/>
                  </a:lnTo>
                  <a:lnTo>
                    <a:pt x="2322" y="131"/>
                  </a:lnTo>
                  <a:lnTo>
                    <a:pt x="2360" y="131"/>
                  </a:lnTo>
                  <a:lnTo>
                    <a:pt x="2397" y="131"/>
                  </a:lnTo>
                  <a:lnTo>
                    <a:pt x="2434" y="130"/>
                  </a:lnTo>
                  <a:lnTo>
                    <a:pt x="2472" y="130"/>
                  </a:lnTo>
                  <a:lnTo>
                    <a:pt x="2509" y="130"/>
                  </a:lnTo>
                  <a:lnTo>
                    <a:pt x="2547" y="130"/>
                  </a:lnTo>
                  <a:lnTo>
                    <a:pt x="2584" y="130"/>
                  </a:lnTo>
                  <a:lnTo>
                    <a:pt x="2584" y="130"/>
                  </a:lnTo>
                  <a:lnTo>
                    <a:pt x="2621" y="130"/>
                  </a:lnTo>
                  <a:lnTo>
                    <a:pt x="2659" y="130"/>
                  </a:lnTo>
                  <a:lnTo>
                    <a:pt x="2696" y="129"/>
                  </a:lnTo>
                  <a:lnTo>
                    <a:pt x="2734" y="129"/>
                  </a:lnTo>
                  <a:lnTo>
                    <a:pt x="2771" y="129"/>
                  </a:lnTo>
                  <a:lnTo>
                    <a:pt x="2807" y="129"/>
                  </a:lnTo>
                  <a:lnTo>
                    <a:pt x="2845" y="129"/>
                  </a:lnTo>
                  <a:lnTo>
                    <a:pt x="2882" y="128"/>
                  </a:lnTo>
                  <a:lnTo>
                    <a:pt x="2919" y="128"/>
                  </a:lnTo>
                  <a:lnTo>
                    <a:pt x="2957" y="128"/>
                  </a:lnTo>
                  <a:lnTo>
                    <a:pt x="2994" y="128"/>
                  </a:lnTo>
                  <a:lnTo>
                    <a:pt x="3032" y="128"/>
                  </a:lnTo>
                  <a:lnTo>
                    <a:pt x="3069" y="128"/>
                  </a:lnTo>
                  <a:lnTo>
                    <a:pt x="3106" y="127"/>
                  </a:lnTo>
                  <a:lnTo>
                    <a:pt x="3144" y="127"/>
                  </a:lnTo>
                  <a:lnTo>
                    <a:pt x="3181" y="127"/>
                  </a:lnTo>
                  <a:lnTo>
                    <a:pt x="3218" y="127"/>
                  </a:lnTo>
                  <a:lnTo>
                    <a:pt x="3256" y="127"/>
                  </a:lnTo>
                  <a:lnTo>
                    <a:pt x="3293" y="126"/>
                  </a:lnTo>
                  <a:lnTo>
                    <a:pt x="3331" y="126"/>
                  </a:lnTo>
                  <a:lnTo>
                    <a:pt x="3368" y="126"/>
                  </a:lnTo>
                  <a:lnTo>
                    <a:pt x="3405" y="126"/>
                  </a:lnTo>
                  <a:lnTo>
                    <a:pt x="3443" y="126"/>
                  </a:lnTo>
                  <a:lnTo>
                    <a:pt x="3480" y="125"/>
                  </a:lnTo>
                  <a:lnTo>
                    <a:pt x="3518" y="125"/>
                  </a:lnTo>
                  <a:lnTo>
                    <a:pt x="3555" y="125"/>
                  </a:lnTo>
                  <a:lnTo>
                    <a:pt x="3591" y="125"/>
                  </a:lnTo>
                  <a:lnTo>
                    <a:pt x="3629" y="125"/>
                  </a:lnTo>
                  <a:lnTo>
                    <a:pt x="3666" y="125"/>
                  </a:lnTo>
                  <a:lnTo>
                    <a:pt x="3703" y="124"/>
                  </a:lnTo>
                  <a:lnTo>
                    <a:pt x="3741" y="124"/>
                  </a:lnTo>
                  <a:lnTo>
                    <a:pt x="3778" y="124"/>
                  </a:lnTo>
                  <a:lnTo>
                    <a:pt x="3778" y="124"/>
                  </a:lnTo>
                  <a:lnTo>
                    <a:pt x="3801" y="124"/>
                  </a:lnTo>
                  <a:lnTo>
                    <a:pt x="3826" y="125"/>
                  </a:lnTo>
                  <a:lnTo>
                    <a:pt x="3853" y="126"/>
                  </a:lnTo>
                  <a:lnTo>
                    <a:pt x="3882" y="127"/>
                  </a:lnTo>
                  <a:lnTo>
                    <a:pt x="3912" y="128"/>
                  </a:lnTo>
                  <a:lnTo>
                    <a:pt x="3944" y="130"/>
                  </a:lnTo>
                  <a:lnTo>
                    <a:pt x="3977" y="132"/>
                  </a:lnTo>
                  <a:lnTo>
                    <a:pt x="4010" y="134"/>
                  </a:lnTo>
                  <a:lnTo>
                    <a:pt x="4045" y="136"/>
                  </a:lnTo>
                  <a:lnTo>
                    <a:pt x="4081" y="139"/>
                  </a:lnTo>
                  <a:lnTo>
                    <a:pt x="4118" y="141"/>
                  </a:lnTo>
                  <a:lnTo>
                    <a:pt x="4154" y="144"/>
                  </a:lnTo>
                  <a:lnTo>
                    <a:pt x="4191" y="146"/>
                  </a:lnTo>
                  <a:lnTo>
                    <a:pt x="4229" y="149"/>
                  </a:lnTo>
                  <a:lnTo>
                    <a:pt x="4266" y="151"/>
                  </a:lnTo>
                  <a:lnTo>
                    <a:pt x="4303" y="152"/>
                  </a:lnTo>
                  <a:lnTo>
                    <a:pt x="4340" y="154"/>
                  </a:lnTo>
                  <a:lnTo>
                    <a:pt x="4375" y="156"/>
                  </a:lnTo>
                  <a:lnTo>
                    <a:pt x="4412" y="157"/>
                  </a:lnTo>
                  <a:lnTo>
                    <a:pt x="4446" y="158"/>
                  </a:lnTo>
                  <a:lnTo>
                    <a:pt x="4480" y="159"/>
                  </a:lnTo>
                  <a:lnTo>
                    <a:pt x="4512" y="159"/>
                  </a:lnTo>
                  <a:lnTo>
                    <a:pt x="4544" y="159"/>
                  </a:lnTo>
                  <a:lnTo>
                    <a:pt x="4573" y="158"/>
                  </a:lnTo>
                  <a:lnTo>
                    <a:pt x="4602" y="157"/>
                  </a:lnTo>
                  <a:lnTo>
                    <a:pt x="4628" y="155"/>
                  </a:lnTo>
                  <a:lnTo>
                    <a:pt x="4652" y="153"/>
                  </a:lnTo>
                  <a:lnTo>
                    <a:pt x="4674" y="150"/>
                  </a:lnTo>
                  <a:lnTo>
                    <a:pt x="4695" y="147"/>
                  </a:lnTo>
                  <a:lnTo>
                    <a:pt x="4712" y="141"/>
                  </a:lnTo>
                  <a:lnTo>
                    <a:pt x="4728" y="137"/>
                  </a:lnTo>
                  <a:lnTo>
                    <a:pt x="4739" y="131"/>
                  </a:lnTo>
                  <a:lnTo>
                    <a:pt x="4739" y="131"/>
                  </a:lnTo>
                  <a:lnTo>
                    <a:pt x="4735" y="128"/>
                  </a:lnTo>
                  <a:lnTo>
                    <a:pt x="4732" y="125"/>
                  </a:lnTo>
                  <a:lnTo>
                    <a:pt x="4729" y="122"/>
                  </a:lnTo>
                  <a:lnTo>
                    <a:pt x="4726" y="120"/>
                  </a:lnTo>
                  <a:lnTo>
                    <a:pt x="4726" y="120"/>
                  </a:lnTo>
                  <a:lnTo>
                    <a:pt x="4780" y="121"/>
                  </a:lnTo>
                  <a:lnTo>
                    <a:pt x="4814" y="123"/>
                  </a:lnTo>
                  <a:lnTo>
                    <a:pt x="4829" y="126"/>
                  </a:lnTo>
                  <a:lnTo>
                    <a:pt x="4829" y="130"/>
                  </a:lnTo>
                  <a:lnTo>
                    <a:pt x="4815" y="136"/>
                  </a:lnTo>
                  <a:lnTo>
                    <a:pt x="4790" y="143"/>
                  </a:lnTo>
                  <a:lnTo>
                    <a:pt x="4754" y="149"/>
                  </a:lnTo>
                  <a:lnTo>
                    <a:pt x="4713" y="156"/>
                  </a:lnTo>
                  <a:lnTo>
                    <a:pt x="4666" y="163"/>
                  </a:lnTo>
                  <a:lnTo>
                    <a:pt x="4616" y="170"/>
                  </a:lnTo>
                  <a:lnTo>
                    <a:pt x="4565" y="176"/>
                  </a:lnTo>
                  <a:lnTo>
                    <a:pt x="4516" y="182"/>
                  </a:lnTo>
                  <a:lnTo>
                    <a:pt x="4471" y="188"/>
                  </a:lnTo>
                  <a:lnTo>
                    <a:pt x="4433" y="193"/>
                  </a:lnTo>
                  <a:lnTo>
                    <a:pt x="4403" y="196"/>
                  </a:lnTo>
                  <a:lnTo>
                    <a:pt x="4383" y="198"/>
                  </a:lnTo>
                  <a:lnTo>
                    <a:pt x="4383" y="198"/>
                  </a:lnTo>
                  <a:lnTo>
                    <a:pt x="4372" y="199"/>
                  </a:lnTo>
                  <a:lnTo>
                    <a:pt x="4361" y="199"/>
                  </a:lnTo>
                  <a:lnTo>
                    <a:pt x="4351" y="199"/>
                  </a:lnTo>
                  <a:lnTo>
                    <a:pt x="4340" y="198"/>
                  </a:lnTo>
                  <a:lnTo>
                    <a:pt x="4329" y="198"/>
                  </a:lnTo>
                  <a:lnTo>
                    <a:pt x="4319" y="198"/>
                  </a:lnTo>
                  <a:lnTo>
                    <a:pt x="4308" y="198"/>
                  </a:lnTo>
                  <a:lnTo>
                    <a:pt x="4297" y="199"/>
                  </a:lnTo>
                  <a:lnTo>
                    <a:pt x="4297" y="199"/>
                  </a:lnTo>
                  <a:lnTo>
                    <a:pt x="4267" y="204"/>
                  </a:lnTo>
                  <a:lnTo>
                    <a:pt x="4236" y="208"/>
                  </a:lnTo>
                  <a:lnTo>
                    <a:pt x="4203" y="211"/>
                  </a:lnTo>
                  <a:lnTo>
                    <a:pt x="4169" y="214"/>
                  </a:lnTo>
                  <a:lnTo>
                    <a:pt x="4134" y="217"/>
                  </a:lnTo>
                  <a:lnTo>
                    <a:pt x="4097" y="219"/>
                  </a:lnTo>
                  <a:lnTo>
                    <a:pt x="4060" y="221"/>
                  </a:lnTo>
                  <a:lnTo>
                    <a:pt x="4022" y="224"/>
                  </a:lnTo>
                  <a:lnTo>
                    <a:pt x="3982" y="225"/>
                  </a:lnTo>
                  <a:lnTo>
                    <a:pt x="3943" y="226"/>
                  </a:lnTo>
                  <a:lnTo>
                    <a:pt x="3902" y="226"/>
                  </a:lnTo>
                  <a:lnTo>
                    <a:pt x="3860" y="227"/>
                  </a:lnTo>
                  <a:lnTo>
                    <a:pt x="3819" y="227"/>
                  </a:lnTo>
                  <a:lnTo>
                    <a:pt x="3776" y="226"/>
                  </a:lnTo>
                  <a:lnTo>
                    <a:pt x="3733" y="226"/>
                  </a:lnTo>
                  <a:lnTo>
                    <a:pt x="3691" y="225"/>
                  </a:lnTo>
                  <a:lnTo>
                    <a:pt x="3648" y="225"/>
                  </a:lnTo>
                  <a:lnTo>
                    <a:pt x="3604" y="224"/>
                  </a:lnTo>
                  <a:lnTo>
                    <a:pt x="3561" y="221"/>
                  </a:lnTo>
                  <a:lnTo>
                    <a:pt x="3518" y="220"/>
                  </a:lnTo>
                  <a:lnTo>
                    <a:pt x="3475" y="219"/>
                  </a:lnTo>
                  <a:lnTo>
                    <a:pt x="3432" y="218"/>
                  </a:lnTo>
                  <a:lnTo>
                    <a:pt x="3389" y="216"/>
                  </a:lnTo>
                  <a:lnTo>
                    <a:pt x="3347" y="215"/>
                  </a:lnTo>
                  <a:lnTo>
                    <a:pt x="3305" y="213"/>
                  </a:lnTo>
                  <a:lnTo>
                    <a:pt x="3264" y="212"/>
                  </a:lnTo>
                  <a:lnTo>
                    <a:pt x="3224" y="210"/>
                  </a:lnTo>
                  <a:lnTo>
                    <a:pt x="3184" y="209"/>
                  </a:lnTo>
                  <a:lnTo>
                    <a:pt x="3145" y="207"/>
                  </a:lnTo>
                  <a:lnTo>
                    <a:pt x="3106" y="206"/>
                  </a:lnTo>
                  <a:lnTo>
                    <a:pt x="3070" y="205"/>
                  </a:lnTo>
                  <a:lnTo>
                    <a:pt x="3034" y="204"/>
                  </a:lnTo>
                  <a:lnTo>
                    <a:pt x="3034" y="204"/>
                  </a:lnTo>
                  <a:lnTo>
                    <a:pt x="3005" y="203"/>
                  </a:lnTo>
                  <a:lnTo>
                    <a:pt x="2976" y="203"/>
                  </a:lnTo>
                  <a:lnTo>
                    <a:pt x="2947" y="202"/>
                  </a:lnTo>
                  <a:lnTo>
                    <a:pt x="2918" y="202"/>
                  </a:lnTo>
                  <a:lnTo>
                    <a:pt x="2889" y="202"/>
                  </a:lnTo>
                  <a:lnTo>
                    <a:pt x="2861" y="201"/>
                  </a:lnTo>
                  <a:lnTo>
                    <a:pt x="2833" y="201"/>
                  </a:lnTo>
                  <a:lnTo>
                    <a:pt x="2804" y="201"/>
                  </a:lnTo>
                  <a:lnTo>
                    <a:pt x="2775" y="201"/>
                  </a:lnTo>
                  <a:lnTo>
                    <a:pt x="2746" y="201"/>
                  </a:lnTo>
                  <a:lnTo>
                    <a:pt x="2718" y="201"/>
                  </a:lnTo>
                  <a:lnTo>
                    <a:pt x="2689" y="201"/>
                  </a:lnTo>
                  <a:lnTo>
                    <a:pt x="2660" y="202"/>
                  </a:lnTo>
                  <a:lnTo>
                    <a:pt x="2631" y="202"/>
                  </a:lnTo>
                  <a:lnTo>
                    <a:pt x="2602" y="202"/>
                  </a:lnTo>
                  <a:lnTo>
                    <a:pt x="2573" y="203"/>
                  </a:lnTo>
                  <a:lnTo>
                    <a:pt x="2544" y="203"/>
                  </a:lnTo>
                  <a:lnTo>
                    <a:pt x="2516" y="203"/>
                  </a:lnTo>
                  <a:lnTo>
                    <a:pt x="2487" y="204"/>
                  </a:lnTo>
                  <a:lnTo>
                    <a:pt x="2458" y="204"/>
                  </a:lnTo>
                  <a:lnTo>
                    <a:pt x="2429" y="205"/>
                  </a:lnTo>
                  <a:lnTo>
                    <a:pt x="2400" y="205"/>
                  </a:lnTo>
                  <a:lnTo>
                    <a:pt x="2371" y="205"/>
                  </a:lnTo>
                  <a:lnTo>
                    <a:pt x="2343" y="206"/>
                  </a:lnTo>
                  <a:lnTo>
                    <a:pt x="2314" y="206"/>
                  </a:lnTo>
                  <a:lnTo>
                    <a:pt x="2285" y="207"/>
                  </a:lnTo>
                  <a:lnTo>
                    <a:pt x="2256" y="207"/>
                  </a:lnTo>
                  <a:lnTo>
                    <a:pt x="2227" y="207"/>
                  </a:lnTo>
                  <a:lnTo>
                    <a:pt x="2198" y="207"/>
                  </a:lnTo>
                  <a:lnTo>
                    <a:pt x="2170" y="208"/>
                  </a:lnTo>
                  <a:lnTo>
                    <a:pt x="2141" y="208"/>
                  </a:lnTo>
                  <a:lnTo>
                    <a:pt x="2112" y="208"/>
                  </a:lnTo>
                  <a:lnTo>
                    <a:pt x="2112" y="208"/>
                  </a:lnTo>
                  <a:lnTo>
                    <a:pt x="2088" y="208"/>
                  </a:lnTo>
                  <a:lnTo>
                    <a:pt x="2064" y="207"/>
                  </a:lnTo>
                  <a:lnTo>
                    <a:pt x="2038" y="207"/>
                  </a:lnTo>
                  <a:lnTo>
                    <a:pt x="2010" y="206"/>
                  </a:lnTo>
                  <a:lnTo>
                    <a:pt x="1983" y="205"/>
                  </a:lnTo>
                  <a:lnTo>
                    <a:pt x="1955" y="204"/>
                  </a:lnTo>
                  <a:lnTo>
                    <a:pt x="1926" y="203"/>
                  </a:lnTo>
                  <a:lnTo>
                    <a:pt x="1898" y="202"/>
                  </a:lnTo>
                  <a:lnTo>
                    <a:pt x="1869" y="202"/>
                  </a:lnTo>
                  <a:lnTo>
                    <a:pt x="1842" y="202"/>
                  </a:lnTo>
                  <a:lnTo>
                    <a:pt x="1814" y="203"/>
                  </a:lnTo>
                  <a:lnTo>
                    <a:pt x="1787" y="205"/>
                  </a:lnTo>
                  <a:lnTo>
                    <a:pt x="1763" y="207"/>
                  </a:lnTo>
                  <a:lnTo>
                    <a:pt x="1738" y="210"/>
                  </a:lnTo>
                  <a:lnTo>
                    <a:pt x="1716" y="215"/>
                  </a:lnTo>
                  <a:lnTo>
                    <a:pt x="1694" y="220"/>
                  </a:lnTo>
                  <a:lnTo>
                    <a:pt x="1694" y="220"/>
                  </a:lnTo>
                  <a:lnTo>
                    <a:pt x="1660" y="220"/>
                  </a:lnTo>
                  <a:lnTo>
                    <a:pt x="1626" y="220"/>
                  </a:lnTo>
                  <a:lnTo>
                    <a:pt x="1591" y="219"/>
                  </a:lnTo>
                  <a:lnTo>
                    <a:pt x="1557" y="219"/>
                  </a:lnTo>
                  <a:lnTo>
                    <a:pt x="1522" y="219"/>
                  </a:lnTo>
                  <a:lnTo>
                    <a:pt x="1488" y="219"/>
                  </a:lnTo>
                  <a:lnTo>
                    <a:pt x="1453" y="219"/>
                  </a:lnTo>
                  <a:lnTo>
                    <a:pt x="1419" y="218"/>
                  </a:lnTo>
                  <a:lnTo>
                    <a:pt x="1385" y="218"/>
                  </a:lnTo>
                  <a:lnTo>
                    <a:pt x="1350" y="218"/>
                  </a:lnTo>
                  <a:lnTo>
                    <a:pt x="1316" y="218"/>
                  </a:lnTo>
                  <a:lnTo>
                    <a:pt x="1281" y="218"/>
                  </a:lnTo>
                  <a:lnTo>
                    <a:pt x="1247" y="218"/>
                  </a:lnTo>
                  <a:lnTo>
                    <a:pt x="1213" y="217"/>
                  </a:lnTo>
                  <a:lnTo>
                    <a:pt x="1178" y="217"/>
                  </a:lnTo>
                  <a:lnTo>
                    <a:pt x="1144" y="217"/>
                  </a:lnTo>
                  <a:lnTo>
                    <a:pt x="1109" y="217"/>
                  </a:lnTo>
                  <a:lnTo>
                    <a:pt x="1075" y="217"/>
                  </a:lnTo>
                  <a:lnTo>
                    <a:pt x="1041" y="216"/>
                  </a:lnTo>
                  <a:lnTo>
                    <a:pt x="1006" y="216"/>
                  </a:lnTo>
                  <a:lnTo>
                    <a:pt x="972" y="216"/>
                  </a:lnTo>
                  <a:lnTo>
                    <a:pt x="938" y="216"/>
                  </a:lnTo>
                  <a:lnTo>
                    <a:pt x="903" y="216"/>
                  </a:lnTo>
                  <a:lnTo>
                    <a:pt x="869" y="215"/>
                  </a:lnTo>
                  <a:lnTo>
                    <a:pt x="834" y="215"/>
                  </a:lnTo>
                  <a:lnTo>
                    <a:pt x="800" y="215"/>
                  </a:lnTo>
                  <a:lnTo>
                    <a:pt x="766" y="215"/>
                  </a:lnTo>
                  <a:lnTo>
                    <a:pt x="732" y="215"/>
                  </a:lnTo>
                  <a:lnTo>
                    <a:pt x="697" y="215"/>
                  </a:lnTo>
                  <a:lnTo>
                    <a:pt x="663" y="214"/>
                  </a:lnTo>
                  <a:lnTo>
                    <a:pt x="628" y="214"/>
                  </a:lnTo>
                  <a:lnTo>
                    <a:pt x="594" y="214"/>
                  </a:lnTo>
                  <a:lnTo>
                    <a:pt x="594" y="214"/>
                  </a:lnTo>
                  <a:lnTo>
                    <a:pt x="577" y="209"/>
                  </a:lnTo>
                  <a:lnTo>
                    <a:pt x="556" y="205"/>
                  </a:lnTo>
                  <a:lnTo>
                    <a:pt x="532" y="202"/>
                  </a:lnTo>
                  <a:lnTo>
                    <a:pt x="506" y="201"/>
                  </a:lnTo>
                  <a:lnTo>
                    <a:pt x="478" y="200"/>
                  </a:lnTo>
                  <a:lnTo>
                    <a:pt x="449" y="199"/>
                  </a:lnTo>
                  <a:lnTo>
                    <a:pt x="419" y="199"/>
                  </a:lnTo>
                  <a:lnTo>
                    <a:pt x="388" y="199"/>
                  </a:lnTo>
                  <a:lnTo>
                    <a:pt x="358" y="199"/>
                  </a:lnTo>
                  <a:lnTo>
                    <a:pt x="329" y="199"/>
                  </a:lnTo>
                  <a:lnTo>
                    <a:pt x="302" y="199"/>
                  </a:lnTo>
                  <a:lnTo>
                    <a:pt x="276" y="198"/>
                  </a:lnTo>
                  <a:lnTo>
                    <a:pt x="252" y="196"/>
                  </a:lnTo>
                  <a:lnTo>
                    <a:pt x="231" y="193"/>
                  </a:lnTo>
                  <a:lnTo>
                    <a:pt x="214" y="189"/>
                  </a:lnTo>
                  <a:lnTo>
                    <a:pt x="201" y="184"/>
                  </a:lnTo>
                  <a:lnTo>
                    <a:pt x="201" y="184"/>
                  </a:lnTo>
                  <a:lnTo>
                    <a:pt x="203" y="180"/>
                  </a:lnTo>
                  <a:lnTo>
                    <a:pt x="205" y="178"/>
                  </a:lnTo>
                  <a:lnTo>
                    <a:pt x="208" y="175"/>
                  </a:lnTo>
                  <a:lnTo>
                    <a:pt x="211" y="173"/>
                  </a:lnTo>
                  <a:lnTo>
                    <a:pt x="211" y="173"/>
                  </a:lnTo>
                  <a:lnTo>
                    <a:pt x="193" y="173"/>
                  </a:lnTo>
                  <a:lnTo>
                    <a:pt x="175" y="173"/>
                  </a:lnTo>
                  <a:lnTo>
                    <a:pt x="157" y="173"/>
                  </a:lnTo>
                  <a:lnTo>
                    <a:pt x="140" y="173"/>
                  </a:lnTo>
                  <a:lnTo>
                    <a:pt x="123" y="173"/>
                  </a:lnTo>
                  <a:lnTo>
                    <a:pt x="106" y="173"/>
                  </a:lnTo>
                  <a:lnTo>
                    <a:pt x="89" y="173"/>
                  </a:lnTo>
                  <a:lnTo>
                    <a:pt x="72" y="173"/>
                  </a:lnTo>
                  <a:lnTo>
                    <a:pt x="72" y="173"/>
                  </a:lnTo>
                  <a:lnTo>
                    <a:pt x="65" y="179"/>
                  </a:lnTo>
                  <a:lnTo>
                    <a:pt x="60" y="182"/>
                  </a:lnTo>
                  <a:lnTo>
                    <a:pt x="57" y="184"/>
                  </a:lnTo>
                  <a:lnTo>
                    <a:pt x="54" y="184"/>
                  </a:lnTo>
                  <a:lnTo>
                    <a:pt x="51" y="185"/>
                  </a:lnTo>
                  <a:lnTo>
                    <a:pt x="46" y="186"/>
                  </a:lnTo>
                  <a:lnTo>
                    <a:pt x="41" y="189"/>
                  </a:lnTo>
                  <a:lnTo>
                    <a:pt x="34" y="195"/>
                  </a:lnTo>
                  <a:lnTo>
                    <a:pt x="34" y="195"/>
                  </a:lnTo>
                  <a:lnTo>
                    <a:pt x="40" y="194"/>
                  </a:lnTo>
                  <a:lnTo>
                    <a:pt x="44" y="192"/>
                  </a:lnTo>
                  <a:lnTo>
                    <a:pt x="46" y="189"/>
                  </a:lnTo>
                  <a:lnTo>
                    <a:pt x="45" y="187"/>
                  </a:lnTo>
                  <a:lnTo>
                    <a:pt x="40" y="186"/>
                  </a:lnTo>
                  <a:lnTo>
                    <a:pt x="31" y="186"/>
                  </a:lnTo>
                  <a:lnTo>
                    <a:pt x="18" y="189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27" y="191"/>
                  </a:lnTo>
                  <a:lnTo>
                    <a:pt x="56" y="187"/>
                  </a:lnTo>
                  <a:lnTo>
                    <a:pt x="85" y="181"/>
                  </a:lnTo>
                  <a:lnTo>
                    <a:pt x="115" y="177"/>
                  </a:lnTo>
                  <a:lnTo>
                    <a:pt x="146" y="173"/>
                  </a:lnTo>
                  <a:lnTo>
                    <a:pt x="177" y="168"/>
                  </a:lnTo>
                  <a:lnTo>
                    <a:pt x="208" y="164"/>
                  </a:lnTo>
                  <a:lnTo>
                    <a:pt x="240" y="159"/>
                  </a:lnTo>
                  <a:lnTo>
                    <a:pt x="271" y="155"/>
                  </a:lnTo>
                  <a:lnTo>
                    <a:pt x="300" y="151"/>
                  </a:lnTo>
                  <a:lnTo>
                    <a:pt x="330" y="146"/>
                  </a:lnTo>
                  <a:lnTo>
                    <a:pt x="360" y="143"/>
                  </a:lnTo>
                  <a:lnTo>
                    <a:pt x="388" y="138"/>
                  </a:lnTo>
                  <a:lnTo>
                    <a:pt x="415" y="134"/>
                  </a:lnTo>
                  <a:lnTo>
                    <a:pt x="440" y="131"/>
                  </a:lnTo>
                  <a:lnTo>
                    <a:pt x="465" y="128"/>
                  </a:lnTo>
                  <a:lnTo>
                    <a:pt x="465" y="128"/>
                  </a:lnTo>
                  <a:lnTo>
                    <a:pt x="501" y="123"/>
                  </a:lnTo>
                  <a:lnTo>
                    <a:pt x="538" y="119"/>
                  </a:lnTo>
                  <a:lnTo>
                    <a:pt x="574" y="116"/>
                  </a:lnTo>
                  <a:lnTo>
                    <a:pt x="611" y="112"/>
                  </a:lnTo>
                  <a:lnTo>
                    <a:pt x="649" y="109"/>
                  </a:lnTo>
                  <a:lnTo>
                    <a:pt x="685" y="106"/>
                  </a:lnTo>
                  <a:lnTo>
                    <a:pt x="722" y="104"/>
                  </a:lnTo>
                  <a:lnTo>
                    <a:pt x="761" y="100"/>
                  </a:lnTo>
                  <a:lnTo>
                    <a:pt x="798" y="98"/>
                  </a:lnTo>
                  <a:lnTo>
                    <a:pt x="836" y="96"/>
                  </a:lnTo>
                  <a:lnTo>
                    <a:pt x="873" y="95"/>
                  </a:lnTo>
                  <a:lnTo>
                    <a:pt x="911" y="94"/>
                  </a:lnTo>
                  <a:lnTo>
                    <a:pt x="949" y="92"/>
                  </a:lnTo>
                  <a:lnTo>
                    <a:pt x="987" y="92"/>
                  </a:lnTo>
                  <a:lnTo>
                    <a:pt x="1025" y="91"/>
                  </a:lnTo>
                  <a:lnTo>
                    <a:pt x="1063" y="90"/>
                  </a:lnTo>
                  <a:lnTo>
                    <a:pt x="1100" y="90"/>
                  </a:lnTo>
                  <a:lnTo>
                    <a:pt x="1138" y="89"/>
                  </a:lnTo>
                  <a:lnTo>
                    <a:pt x="1175" y="89"/>
                  </a:lnTo>
                  <a:lnTo>
                    <a:pt x="1213" y="89"/>
                  </a:lnTo>
                  <a:lnTo>
                    <a:pt x="1250" y="89"/>
                  </a:lnTo>
                  <a:lnTo>
                    <a:pt x="1287" y="89"/>
                  </a:lnTo>
                  <a:lnTo>
                    <a:pt x="1324" y="89"/>
                  </a:lnTo>
                  <a:lnTo>
                    <a:pt x="1361" y="89"/>
                  </a:lnTo>
                  <a:lnTo>
                    <a:pt x="1397" y="89"/>
                  </a:lnTo>
                  <a:lnTo>
                    <a:pt x="1434" y="90"/>
                  </a:lnTo>
                  <a:lnTo>
                    <a:pt x="1469" y="90"/>
                  </a:lnTo>
                  <a:lnTo>
                    <a:pt x="1505" y="90"/>
                  </a:lnTo>
                  <a:lnTo>
                    <a:pt x="1540" y="90"/>
                  </a:lnTo>
                  <a:lnTo>
                    <a:pt x="1576" y="90"/>
                  </a:lnTo>
                  <a:lnTo>
                    <a:pt x="1610" y="90"/>
                  </a:lnTo>
                  <a:lnTo>
                    <a:pt x="1644" y="90"/>
                  </a:lnTo>
                  <a:lnTo>
                    <a:pt x="1644" y="90"/>
                  </a:lnTo>
                  <a:lnTo>
                    <a:pt x="1649" y="93"/>
                  </a:lnTo>
                  <a:lnTo>
                    <a:pt x="1668" y="96"/>
                  </a:lnTo>
                  <a:lnTo>
                    <a:pt x="1695" y="98"/>
                  </a:lnTo>
                  <a:lnTo>
                    <a:pt x="1732" y="98"/>
                  </a:lnTo>
                  <a:lnTo>
                    <a:pt x="1775" y="99"/>
                  </a:lnTo>
                  <a:lnTo>
                    <a:pt x="1824" y="98"/>
                  </a:lnTo>
                  <a:lnTo>
                    <a:pt x="1876" y="98"/>
                  </a:lnTo>
                  <a:lnTo>
                    <a:pt x="1929" y="96"/>
                  </a:lnTo>
                  <a:lnTo>
                    <a:pt x="1983" y="95"/>
                  </a:lnTo>
                  <a:lnTo>
                    <a:pt x="2035" y="93"/>
                  </a:lnTo>
                  <a:lnTo>
                    <a:pt x="2084" y="92"/>
                  </a:lnTo>
                  <a:lnTo>
                    <a:pt x="2128" y="90"/>
                  </a:lnTo>
                  <a:lnTo>
                    <a:pt x="2164" y="89"/>
                  </a:lnTo>
                  <a:lnTo>
                    <a:pt x="2193" y="88"/>
                  </a:lnTo>
                  <a:lnTo>
                    <a:pt x="2211" y="87"/>
                  </a:lnTo>
                  <a:lnTo>
                    <a:pt x="2218" y="87"/>
                  </a:lnTo>
                  <a:lnTo>
                    <a:pt x="2218" y="87"/>
                  </a:lnTo>
                  <a:lnTo>
                    <a:pt x="2250" y="86"/>
                  </a:lnTo>
                  <a:lnTo>
                    <a:pt x="2282" y="84"/>
                  </a:lnTo>
                  <a:lnTo>
                    <a:pt x="2313" y="83"/>
                  </a:lnTo>
                  <a:lnTo>
                    <a:pt x="2345" y="81"/>
                  </a:lnTo>
                  <a:lnTo>
                    <a:pt x="2377" y="80"/>
                  </a:lnTo>
                  <a:lnTo>
                    <a:pt x="2408" y="78"/>
                  </a:lnTo>
                  <a:lnTo>
                    <a:pt x="2440" y="77"/>
                  </a:lnTo>
                  <a:lnTo>
                    <a:pt x="2472" y="75"/>
                  </a:lnTo>
                  <a:lnTo>
                    <a:pt x="2503" y="74"/>
                  </a:lnTo>
                  <a:lnTo>
                    <a:pt x="2535" y="72"/>
                  </a:lnTo>
                  <a:lnTo>
                    <a:pt x="2566" y="71"/>
                  </a:lnTo>
                  <a:lnTo>
                    <a:pt x="2598" y="69"/>
                  </a:lnTo>
                  <a:lnTo>
                    <a:pt x="2629" y="68"/>
                  </a:lnTo>
                  <a:lnTo>
                    <a:pt x="2661" y="66"/>
                  </a:lnTo>
                  <a:lnTo>
                    <a:pt x="2692" y="65"/>
                  </a:lnTo>
                  <a:lnTo>
                    <a:pt x="2723" y="63"/>
                  </a:lnTo>
                  <a:lnTo>
                    <a:pt x="2755" y="62"/>
                  </a:lnTo>
                  <a:lnTo>
                    <a:pt x="2786" y="59"/>
                  </a:lnTo>
                  <a:lnTo>
                    <a:pt x="2817" y="58"/>
                  </a:lnTo>
                  <a:lnTo>
                    <a:pt x="2848" y="56"/>
                  </a:lnTo>
                  <a:lnTo>
                    <a:pt x="2880" y="55"/>
                  </a:lnTo>
                  <a:lnTo>
                    <a:pt x="2911" y="53"/>
                  </a:lnTo>
                  <a:lnTo>
                    <a:pt x="2942" y="52"/>
                  </a:lnTo>
                  <a:lnTo>
                    <a:pt x="2973" y="50"/>
                  </a:lnTo>
                  <a:lnTo>
                    <a:pt x="3004" y="49"/>
                  </a:lnTo>
                  <a:lnTo>
                    <a:pt x="3035" y="47"/>
                  </a:lnTo>
                  <a:lnTo>
                    <a:pt x="3066" y="46"/>
                  </a:lnTo>
                  <a:lnTo>
                    <a:pt x="3097" y="44"/>
                  </a:lnTo>
                  <a:lnTo>
                    <a:pt x="3128" y="43"/>
                  </a:lnTo>
                  <a:lnTo>
                    <a:pt x="3159" y="42"/>
                  </a:lnTo>
                  <a:lnTo>
                    <a:pt x="3190" y="40"/>
                  </a:lnTo>
                  <a:lnTo>
                    <a:pt x="3221" y="39"/>
                  </a:lnTo>
                  <a:lnTo>
                    <a:pt x="3221" y="39"/>
                  </a:lnTo>
                  <a:lnTo>
                    <a:pt x="3230" y="39"/>
                  </a:lnTo>
                  <a:lnTo>
                    <a:pt x="3240" y="38"/>
                  </a:lnTo>
                  <a:lnTo>
                    <a:pt x="3252" y="38"/>
                  </a:lnTo>
                  <a:lnTo>
                    <a:pt x="3262" y="37"/>
                  </a:lnTo>
                  <a:lnTo>
                    <a:pt x="3274" y="36"/>
                  </a:lnTo>
                  <a:lnTo>
                    <a:pt x="3287" y="34"/>
                  </a:lnTo>
                  <a:lnTo>
                    <a:pt x="3299" y="33"/>
                  </a:lnTo>
                  <a:lnTo>
                    <a:pt x="3311" y="32"/>
                  </a:lnTo>
                  <a:lnTo>
                    <a:pt x="3323" y="30"/>
                  </a:lnTo>
                  <a:lnTo>
                    <a:pt x="3335" y="29"/>
                  </a:lnTo>
                  <a:lnTo>
                    <a:pt x="3347" y="27"/>
                  </a:lnTo>
                  <a:lnTo>
                    <a:pt x="3357" y="25"/>
                  </a:lnTo>
                  <a:lnTo>
                    <a:pt x="3368" y="23"/>
                  </a:lnTo>
                  <a:lnTo>
                    <a:pt x="3378" y="21"/>
                  </a:lnTo>
                  <a:lnTo>
                    <a:pt x="3387" y="18"/>
                  </a:lnTo>
                  <a:lnTo>
                    <a:pt x="3395" y="16"/>
                  </a:lnTo>
                  <a:lnTo>
                    <a:pt x="3395" y="16"/>
                  </a:lnTo>
                  <a:lnTo>
                    <a:pt x="3428" y="16"/>
                  </a:lnTo>
                  <a:lnTo>
                    <a:pt x="3460" y="15"/>
                  </a:lnTo>
                  <a:lnTo>
                    <a:pt x="3493" y="15"/>
                  </a:lnTo>
                  <a:lnTo>
                    <a:pt x="3525" y="14"/>
                  </a:lnTo>
                  <a:lnTo>
                    <a:pt x="3558" y="14"/>
                  </a:lnTo>
                  <a:lnTo>
                    <a:pt x="3590" y="13"/>
                  </a:lnTo>
                  <a:lnTo>
                    <a:pt x="3623" y="12"/>
                  </a:lnTo>
                  <a:lnTo>
                    <a:pt x="3655" y="12"/>
                  </a:lnTo>
                  <a:lnTo>
                    <a:pt x="3688" y="11"/>
                  </a:lnTo>
                  <a:lnTo>
                    <a:pt x="3720" y="11"/>
                  </a:lnTo>
                  <a:lnTo>
                    <a:pt x="3753" y="10"/>
                  </a:lnTo>
                  <a:lnTo>
                    <a:pt x="3786" y="10"/>
                  </a:lnTo>
                  <a:lnTo>
                    <a:pt x="3818" y="9"/>
                  </a:lnTo>
                  <a:lnTo>
                    <a:pt x="3851" y="9"/>
                  </a:lnTo>
                  <a:lnTo>
                    <a:pt x="3883" y="8"/>
                  </a:lnTo>
                  <a:lnTo>
                    <a:pt x="3916" y="8"/>
                  </a:lnTo>
                  <a:lnTo>
                    <a:pt x="3948" y="7"/>
                  </a:lnTo>
                  <a:lnTo>
                    <a:pt x="3980" y="7"/>
                  </a:lnTo>
                  <a:lnTo>
                    <a:pt x="4013" y="6"/>
                  </a:lnTo>
                  <a:lnTo>
                    <a:pt x="4045" y="6"/>
                  </a:lnTo>
                  <a:lnTo>
                    <a:pt x="4077" y="5"/>
                  </a:lnTo>
                  <a:lnTo>
                    <a:pt x="4110" y="4"/>
                  </a:lnTo>
                  <a:lnTo>
                    <a:pt x="4142" y="4"/>
                  </a:lnTo>
                  <a:lnTo>
                    <a:pt x="4174" y="3"/>
                  </a:lnTo>
                  <a:lnTo>
                    <a:pt x="4206" y="3"/>
                  </a:lnTo>
                  <a:lnTo>
                    <a:pt x="4240" y="3"/>
                  </a:lnTo>
                  <a:lnTo>
                    <a:pt x="4272" y="2"/>
                  </a:lnTo>
                  <a:lnTo>
                    <a:pt x="4304" y="2"/>
                  </a:lnTo>
                  <a:lnTo>
                    <a:pt x="4336" y="1"/>
                  </a:lnTo>
                  <a:lnTo>
                    <a:pt x="4369" y="1"/>
                  </a:lnTo>
                  <a:lnTo>
                    <a:pt x="4401" y="0"/>
                  </a:lnTo>
                  <a:lnTo>
                    <a:pt x="4433" y="0"/>
                  </a:lnTo>
                  <a:lnTo>
                    <a:pt x="4433" y="0"/>
                  </a:lnTo>
                  <a:lnTo>
                    <a:pt x="4445" y="0"/>
                  </a:lnTo>
                  <a:lnTo>
                    <a:pt x="4460" y="0"/>
                  </a:lnTo>
                  <a:lnTo>
                    <a:pt x="4479" y="0"/>
                  </a:lnTo>
                  <a:lnTo>
                    <a:pt x="4500" y="0"/>
                  </a:lnTo>
                  <a:lnTo>
                    <a:pt x="4524" y="0"/>
                  </a:lnTo>
                  <a:lnTo>
                    <a:pt x="4548" y="0"/>
                  </a:lnTo>
                  <a:lnTo>
                    <a:pt x="4573" y="0"/>
                  </a:lnTo>
                  <a:lnTo>
                    <a:pt x="4597" y="0"/>
                  </a:lnTo>
                  <a:lnTo>
                    <a:pt x="4620" y="1"/>
                  </a:lnTo>
                  <a:lnTo>
                    <a:pt x="4640" y="1"/>
                  </a:lnTo>
                  <a:lnTo>
                    <a:pt x="4657" y="2"/>
                  </a:lnTo>
                  <a:lnTo>
                    <a:pt x="4670" y="3"/>
                  </a:lnTo>
                  <a:lnTo>
                    <a:pt x="4679" y="5"/>
                  </a:lnTo>
                  <a:lnTo>
                    <a:pt x="4682" y="7"/>
                  </a:lnTo>
                  <a:lnTo>
                    <a:pt x="4679" y="9"/>
                  </a:lnTo>
                  <a:lnTo>
                    <a:pt x="4668" y="11"/>
                  </a:lnTo>
                  <a:lnTo>
                    <a:pt x="4668" y="11"/>
                  </a:lnTo>
                  <a:lnTo>
                    <a:pt x="4645" y="15"/>
                  </a:lnTo>
                  <a:lnTo>
                    <a:pt x="4621" y="19"/>
                  </a:lnTo>
                  <a:lnTo>
                    <a:pt x="4597" y="24"/>
                  </a:lnTo>
                  <a:lnTo>
                    <a:pt x="4573" y="28"/>
                  </a:lnTo>
                  <a:lnTo>
                    <a:pt x="4547" y="31"/>
                  </a:lnTo>
                  <a:lnTo>
                    <a:pt x="4522" y="35"/>
                  </a:lnTo>
                  <a:lnTo>
                    <a:pt x="4495" y="39"/>
                  </a:lnTo>
                  <a:lnTo>
                    <a:pt x="4468" y="43"/>
                  </a:lnTo>
                  <a:lnTo>
                    <a:pt x="4441" y="47"/>
                  </a:lnTo>
                  <a:lnTo>
                    <a:pt x="4414" y="51"/>
                  </a:lnTo>
                  <a:lnTo>
                    <a:pt x="4386" y="54"/>
                  </a:lnTo>
                  <a:lnTo>
                    <a:pt x="4357" y="58"/>
                  </a:lnTo>
                  <a:lnTo>
                    <a:pt x="4328" y="62"/>
                  </a:lnTo>
                  <a:lnTo>
                    <a:pt x="4299" y="66"/>
                  </a:lnTo>
                  <a:lnTo>
                    <a:pt x="4271" y="69"/>
                  </a:lnTo>
                  <a:lnTo>
                    <a:pt x="4242" y="72"/>
                  </a:lnTo>
                  <a:lnTo>
                    <a:pt x="4213" y="76"/>
                  </a:lnTo>
                  <a:lnTo>
                    <a:pt x="4183" y="79"/>
                  </a:lnTo>
                  <a:lnTo>
                    <a:pt x="4153" y="81"/>
                  </a:lnTo>
                  <a:lnTo>
                    <a:pt x="4123" y="84"/>
                  </a:lnTo>
                  <a:lnTo>
                    <a:pt x="4094" y="87"/>
                  </a:lnTo>
                  <a:lnTo>
                    <a:pt x="4064" y="89"/>
                  </a:lnTo>
                  <a:lnTo>
                    <a:pt x="4034" y="91"/>
                  </a:lnTo>
                  <a:lnTo>
                    <a:pt x="4005" y="93"/>
                  </a:lnTo>
                  <a:lnTo>
                    <a:pt x="3976" y="95"/>
                  </a:lnTo>
                  <a:lnTo>
                    <a:pt x="3946" y="97"/>
                  </a:lnTo>
                  <a:lnTo>
                    <a:pt x="3917" y="98"/>
                  </a:lnTo>
                  <a:lnTo>
                    <a:pt x="3888" y="100"/>
                  </a:lnTo>
                  <a:lnTo>
                    <a:pt x="3859" y="101"/>
                  </a:lnTo>
                  <a:lnTo>
                    <a:pt x="3830" y="101"/>
                  </a:lnTo>
                  <a:lnTo>
                    <a:pt x="3802" y="103"/>
                  </a:lnTo>
                  <a:lnTo>
                    <a:pt x="3774" y="103"/>
                  </a:lnTo>
                  <a:lnTo>
                    <a:pt x="3774" y="103"/>
                  </a:lnTo>
                  <a:lnTo>
                    <a:pt x="3769" y="104"/>
                  </a:lnTo>
                  <a:lnTo>
                    <a:pt x="3762" y="106"/>
                  </a:lnTo>
                  <a:lnTo>
                    <a:pt x="3757" y="110"/>
                  </a:lnTo>
                  <a:lnTo>
                    <a:pt x="3751" y="113"/>
                  </a:lnTo>
                  <a:lnTo>
                    <a:pt x="3746" y="117"/>
                  </a:lnTo>
                  <a:lnTo>
                    <a:pt x="3740" y="121"/>
                  </a:lnTo>
                  <a:lnTo>
                    <a:pt x="3734" y="123"/>
                  </a:lnTo>
                  <a:lnTo>
                    <a:pt x="3728" y="124"/>
                  </a:lnTo>
                  <a:lnTo>
                    <a:pt x="3728" y="124"/>
                  </a:lnTo>
                  <a:lnTo>
                    <a:pt x="3704" y="124"/>
                  </a:lnTo>
                  <a:lnTo>
                    <a:pt x="3681" y="125"/>
                  </a:lnTo>
                  <a:lnTo>
                    <a:pt x="3656" y="125"/>
                  </a:lnTo>
                  <a:lnTo>
                    <a:pt x="3633" y="126"/>
                  </a:lnTo>
                  <a:lnTo>
                    <a:pt x="3608" y="126"/>
                  </a:lnTo>
                  <a:lnTo>
                    <a:pt x="3584" y="127"/>
                  </a:lnTo>
                  <a:lnTo>
                    <a:pt x="3559" y="128"/>
                  </a:lnTo>
                  <a:lnTo>
                    <a:pt x="3535" y="129"/>
                  </a:lnTo>
                  <a:lnTo>
                    <a:pt x="3510" y="130"/>
                  </a:lnTo>
                  <a:lnTo>
                    <a:pt x="3484" y="130"/>
                  </a:lnTo>
                  <a:lnTo>
                    <a:pt x="3460" y="131"/>
                  </a:lnTo>
                  <a:lnTo>
                    <a:pt x="3434" y="133"/>
                  </a:lnTo>
                  <a:lnTo>
                    <a:pt x="3409" y="134"/>
                  </a:lnTo>
                  <a:lnTo>
                    <a:pt x="3383" y="135"/>
                  </a:lnTo>
                  <a:lnTo>
                    <a:pt x="3358" y="136"/>
                  </a:lnTo>
                  <a:lnTo>
                    <a:pt x="3333" y="137"/>
                  </a:lnTo>
                  <a:lnTo>
                    <a:pt x="3307" y="138"/>
                  </a:lnTo>
                  <a:lnTo>
                    <a:pt x="3281" y="139"/>
                  </a:lnTo>
                  <a:lnTo>
                    <a:pt x="3255" y="140"/>
                  </a:lnTo>
                  <a:lnTo>
                    <a:pt x="3229" y="141"/>
                  </a:lnTo>
                  <a:lnTo>
                    <a:pt x="3204" y="143"/>
                  </a:lnTo>
                  <a:lnTo>
                    <a:pt x="3178" y="144"/>
                  </a:lnTo>
                  <a:lnTo>
                    <a:pt x="3152" y="145"/>
                  </a:lnTo>
                  <a:lnTo>
                    <a:pt x="3127" y="146"/>
                  </a:lnTo>
                  <a:lnTo>
                    <a:pt x="3101" y="147"/>
                  </a:lnTo>
                  <a:lnTo>
                    <a:pt x="3075" y="147"/>
                  </a:lnTo>
                  <a:lnTo>
                    <a:pt x="3050" y="148"/>
                  </a:lnTo>
                  <a:lnTo>
                    <a:pt x="3023" y="149"/>
                  </a:lnTo>
                  <a:lnTo>
                    <a:pt x="2998" y="149"/>
                  </a:lnTo>
                  <a:lnTo>
                    <a:pt x="2973" y="150"/>
                  </a:lnTo>
                  <a:lnTo>
                    <a:pt x="2947" y="150"/>
                  </a:lnTo>
                  <a:lnTo>
                    <a:pt x="2922" y="150"/>
                  </a:lnTo>
                  <a:lnTo>
                    <a:pt x="2922" y="150"/>
                  </a:lnTo>
                  <a:lnTo>
                    <a:pt x="2897" y="158"/>
                  </a:lnTo>
                  <a:lnTo>
                    <a:pt x="2869" y="165"/>
                  </a:lnTo>
                  <a:lnTo>
                    <a:pt x="2838" y="171"/>
                  </a:lnTo>
                  <a:lnTo>
                    <a:pt x="2806" y="176"/>
                  </a:lnTo>
                  <a:lnTo>
                    <a:pt x="2771" y="181"/>
                  </a:lnTo>
                  <a:lnTo>
                    <a:pt x="2734" y="186"/>
                  </a:lnTo>
                  <a:lnTo>
                    <a:pt x="2695" y="190"/>
                  </a:lnTo>
                  <a:lnTo>
                    <a:pt x="2655" y="193"/>
                  </a:lnTo>
                  <a:lnTo>
                    <a:pt x="2613" y="195"/>
                  </a:lnTo>
                  <a:lnTo>
                    <a:pt x="2569" y="197"/>
                  </a:lnTo>
                  <a:lnTo>
                    <a:pt x="2524" y="198"/>
                  </a:lnTo>
                  <a:lnTo>
                    <a:pt x="2479" y="198"/>
                  </a:lnTo>
                  <a:lnTo>
                    <a:pt x="2432" y="199"/>
                  </a:lnTo>
                  <a:lnTo>
                    <a:pt x="2385" y="198"/>
                  </a:lnTo>
                  <a:lnTo>
                    <a:pt x="2337" y="197"/>
                  </a:lnTo>
                  <a:lnTo>
                    <a:pt x="2289" y="196"/>
                  </a:lnTo>
                  <a:lnTo>
                    <a:pt x="2289" y="196"/>
                  </a:lnTo>
                  <a:lnTo>
                    <a:pt x="2241" y="195"/>
                  </a:lnTo>
                  <a:lnTo>
                    <a:pt x="2193" y="193"/>
                  </a:lnTo>
                  <a:lnTo>
                    <a:pt x="2146" y="191"/>
                  </a:lnTo>
                  <a:lnTo>
                    <a:pt x="2099" y="189"/>
                  </a:lnTo>
                  <a:lnTo>
                    <a:pt x="2052" y="186"/>
                  </a:lnTo>
                  <a:lnTo>
                    <a:pt x="2006" y="184"/>
                  </a:lnTo>
                  <a:lnTo>
                    <a:pt x="1961" y="180"/>
                  </a:lnTo>
                  <a:lnTo>
                    <a:pt x="1916" y="176"/>
                  </a:lnTo>
                  <a:lnTo>
                    <a:pt x="1874" y="173"/>
                  </a:lnTo>
                  <a:lnTo>
                    <a:pt x="1832" y="169"/>
                  </a:lnTo>
                  <a:lnTo>
                    <a:pt x="1791" y="166"/>
                  </a:lnTo>
                  <a:lnTo>
                    <a:pt x="1753" y="162"/>
                  </a:lnTo>
                  <a:lnTo>
                    <a:pt x="1717" y="158"/>
                  </a:lnTo>
                  <a:lnTo>
                    <a:pt x="1681" y="154"/>
                  </a:lnTo>
                  <a:lnTo>
                    <a:pt x="1648" y="149"/>
                  </a:lnTo>
                  <a:lnTo>
                    <a:pt x="1617" y="145"/>
                  </a:lnTo>
                  <a:lnTo>
                    <a:pt x="1617" y="145"/>
                  </a:lnTo>
                  <a:lnTo>
                    <a:pt x="1579" y="140"/>
                  </a:lnTo>
                  <a:lnTo>
                    <a:pt x="1537" y="137"/>
                  </a:lnTo>
                  <a:lnTo>
                    <a:pt x="1493" y="136"/>
                  </a:lnTo>
                  <a:lnTo>
                    <a:pt x="1448" y="137"/>
                  </a:lnTo>
                  <a:lnTo>
                    <a:pt x="1398" y="138"/>
                  </a:lnTo>
                  <a:lnTo>
                    <a:pt x="1349" y="139"/>
                  </a:lnTo>
                  <a:lnTo>
                    <a:pt x="1300" y="141"/>
                  </a:lnTo>
                  <a:lnTo>
                    <a:pt x="1250" y="144"/>
                  </a:lnTo>
                  <a:lnTo>
                    <a:pt x="1201" y="145"/>
                  </a:lnTo>
                  <a:lnTo>
                    <a:pt x="1154" y="145"/>
                  </a:lnTo>
                  <a:lnTo>
                    <a:pt x="1108" y="145"/>
                  </a:lnTo>
                  <a:lnTo>
                    <a:pt x="1064" y="143"/>
                  </a:lnTo>
                  <a:lnTo>
                    <a:pt x="1024" y="139"/>
                  </a:lnTo>
                  <a:lnTo>
                    <a:pt x="986" y="133"/>
                  </a:lnTo>
                  <a:lnTo>
                    <a:pt x="953" y="125"/>
                  </a:lnTo>
                  <a:lnTo>
                    <a:pt x="924" y="115"/>
                  </a:lnTo>
                  <a:lnTo>
                    <a:pt x="924" y="115"/>
                  </a:lnTo>
                  <a:lnTo>
                    <a:pt x="925" y="113"/>
                  </a:lnTo>
                  <a:lnTo>
                    <a:pt x="926" y="110"/>
                  </a:lnTo>
                  <a:lnTo>
                    <a:pt x="928" y="107"/>
                  </a:lnTo>
                  <a:lnTo>
                    <a:pt x="930" y="105"/>
                  </a:lnTo>
                  <a:lnTo>
                    <a:pt x="930" y="105"/>
                  </a:lnTo>
                  <a:lnTo>
                    <a:pt x="923" y="103"/>
                  </a:lnTo>
                  <a:lnTo>
                    <a:pt x="916" y="100"/>
                  </a:lnTo>
                  <a:lnTo>
                    <a:pt x="907" y="98"/>
                  </a:lnTo>
                  <a:lnTo>
                    <a:pt x="896" y="96"/>
                  </a:lnTo>
                  <a:lnTo>
                    <a:pt x="885" y="94"/>
                  </a:lnTo>
                  <a:lnTo>
                    <a:pt x="873" y="92"/>
                  </a:lnTo>
                  <a:lnTo>
                    <a:pt x="860" y="90"/>
                  </a:lnTo>
                  <a:lnTo>
                    <a:pt x="846" y="88"/>
                  </a:lnTo>
                  <a:lnTo>
                    <a:pt x="833" y="86"/>
                  </a:lnTo>
                  <a:lnTo>
                    <a:pt x="820" y="84"/>
                  </a:lnTo>
                  <a:lnTo>
                    <a:pt x="807" y="82"/>
                  </a:lnTo>
                  <a:lnTo>
                    <a:pt x="794" y="80"/>
                  </a:lnTo>
                  <a:lnTo>
                    <a:pt x="782" y="78"/>
                  </a:lnTo>
                  <a:lnTo>
                    <a:pt x="770" y="76"/>
                  </a:lnTo>
                  <a:lnTo>
                    <a:pt x="761" y="74"/>
                  </a:lnTo>
                  <a:lnTo>
                    <a:pt x="752" y="72"/>
                  </a:lnTo>
                  <a:lnTo>
                    <a:pt x="752" y="72"/>
                  </a:lnTo>
                  <a:lnTo>
                    <a:pt x="753" y="70"/>
                  </a:lnTo>
                  <a:lnTo>
                    <a:pt x="755" y="67"/>
                  </a:lnTo>
                  <a:lnTo>
                    <a:pt x="757" y="64"/>
                  </a:lnTo>
                  <a:lnTo>
                    <a:pt x="758" y="62"/>
                  </a:lnTo>
                  <a:lnTo>
                    <a:pt x="758" y="62"/>
                  </a:lnTo>
                  <a:lnTo>
                    <a:pt x="747" y="62"/>
                  </a:lnTo>
                  <a:lnTo>
                    <a:pt x="737" y="62"/>
                  </a:lnTo>
                  <a:lnTo>
                    <a:pt x="727" y="62"/>
                  </a:lnTo>
                  <a:lnTo>
                    <a:pt x="717" y="62"/>
                  </a:lnTo>
                  <a:lnTo>
                    <a:pt x="707" y="62"/>
                  </a:lnTo>
                  <a:lnTo>
                    <a:pt x="697" y="62"/>
                  </a:lnTo>
                  <a:lnTo>
                    <a:pt x="687" y="62"/>
                  </a:lnTo>
                  <a:lnTo>
                    <a:pt x="676" y="62"/>
                  </a:lnTo>
                  <a:lnTo>
                    <a:pt x="676" y="62"/>
                  </a:lnTo>
                  <a:lnTo>
                    <a:pt x="679" y="59"/>
                  </a:lnTo>
                  <a:lnTo>
                    <a:pt x="680" y="56"/>
                  </a:lnTo>
                  <a:lnTo>
                    <a:pt x="682" y="53"/>
                  </a:lnTo>
                  <a:lnTo>
                    <a:pt x="684" y="51"/>
                  </a:lnTo>
                  <a:lnTo>
                    <a:pt x="684" y="51"/>
                  </a:lnTo>
                  <a:lnTo>
                    <a:pt x="676" y="51"/>
                  </a:lnTo>
                  <a:lnTo>
                    <a:pt x="668" y="51"/>
                  </a:lnTo>
                  <a:lnTo>
                    <a:pt x="660" y="51"/>
                  </a:lnTo>
                  <a:lnTo>
                    <a:pt x="652" y="51"/>
                  </a:lnTo>
                  <a:lnTo>
                    <a:pt x="644" y="51"/>
                  </a:lnTo>
                  <a:lnTo>
                    <a:pt x="636" y="51"/>
                  </a:lnTo>
                  <a:lnTo>
                    <a:pt x="628" y="51"/>
                  </a:lnTo>
                  <a:lnTo>
                    <a:pt x="620" y="51"/>
                  </a:lnTo>
                  <a:lnTo>
                    <a:pt x="620" y="51"/>
                  </a:lnTo>
                  <a:lnTo>
                    <a:pt x="638" y="51"/>
                  </a:lnTo>
                  <a:lnTo>
                    <a:pt x="648" y="51"/>
                  </a:lnTo>
                  <a:lnTo>
                    <a:pt x="649" y="50"/>
                  </a:lnTo>
                  <a:lnTo>
                    <a:pt x="645" y="48"/>
                  </a:lnTo>
                  <a:lnTo>
                    <a:pt x="640" y="46"/>
                  </a:lnTo>
                  <a:lnTo>
                    <a:pt x="635" y="42"/>
                  </a:lnTo>
                  <a:lnTo>
                    <a:pt x="632" y="37"/>
                  </a:lnTo>
                  <a:lnTo>
                    <a:pt x="634" y="3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4230" y="2285"/>
              <a:ext cx="274" cy="1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6" y="31"/>
                </a:cxn>
                <a:cxn ang="0">
                  <a:pos x="74" y="33"/>
                </a:cxn>
                <a:cxn ang="0">
                  <a:pos x="115" y="34"/>
                </a:cxn>
                <a:cxn ang="0">
                  <a:pos x="158" y="34"/>
                </a:cxn>
                <a:cxn ang="0">
                  <a:pos x="199" y="33"/>
                </a:cxn>
                <a:cxn ang="0">
                  <a:pos x="241" y="32"/>
                </a:cxn>
                <a:cxn ang="0">
                  <a:pos x="283" y="30"/>
                </a:cxn>
                <a:cxn ang="0">
                  <a:pos x="321" y="27"/>
                </a:cxn>
                <a:cxn ang="0">
                  <a:pos x="339" y="26"/>
                </a:cxn>
                <a:cxn ang="0">
                  <a:pos x="375" y="25"/>
                </a:cxn>
                <a:cxn ang="0">
                  <a:pos x="411" y="25"/>
                </a:cxn>
                <a:cxn ang="0">
                  <a:pos x="447" y="26"/>
                </a:cxn>
                <a:cxn ang="0">
                  <a:pos x="465" y="26"/>
                </a:cxn>
                <a:cxn ang="0">
                  <a:pos x="463" y="31"/>
                </a:cxn>
                <a:cxn ang="0">
                  <a:pos x="461" y="37"/>
                </a:cxn>
                <a:cxn ang="0">
                  <a:pos x="462" y="34"/>
                </a:cxn>
                <a:cxn ang="0">
                  <a:pos x="464" y="32"/>
                </a:cxn>
                <a:cxn ang="0">
                  <a:pos x="470" y="34"/>
                </a:cxn>
                <a:cxn ang="0">
                  <a:pos x="482" y="37"/>
                </a:cxn>
                <a:cxn ang="0">
                  <a:pos x="493" y="37"/>
                </a:cxn>
                <a:cxn ang="0">
                  <a:pos x="492" y="42"/>
                </a:cxn>
                <a:cxn ang="0">
                  <a:pos x="491" y="48"/>
                </a:cxn>
                <a:cxn ang="0">
                  <a:pos x="497" y="48"/>
                </a:cxn>
                <a:cxn ang="0">
                  <a:pos x="509" y="46"/>
                </a:cxn>
                <a:cxn ang="0">
                  <a:pos x="518" y="46"/>
                </a:cxn>
                <a:cxn ang="0">
                  <a:pos x="522" y="53"/>
                </a:cxn>
                <a:cxn ang="0">
                  <a:pos x="521" y="59"/>
                </a:cxn>
                <a:cxn ang="0">
                  <a:pos x="557" y="59"/>
                </a:cxn>
                <a:cxn ang="0">
                  <a:pos x="598" y="60"/>
                </a:cxn>
                <a:cxn ang="0">
                  <a:pos x="643" y="61"/>
                </a:cxn>
                <a:cxn ang="0">
                  <a:pos x="691" y="62"/>
                </a:cxn>
                <a:cxn ang="0">
                  <a:pos x="741" y="64"/>
                </a:cxn>
                <a:cxn ang="0">
                  <a:pos x="793" y="65"/>
                </a:cxn>
                <a:cxn ang="0">
                  <a:pos x="846" y="66"/>
                </a:cxn>
                <a:cxn ang="0">
                  <a:pos x="899" y="67"/>
                </a:cxn>
                <a:cxn ang="0">
                  <a:pos x="952" y="67"/>
                </a:cxn>
                <a:cxn ang="0">
                  <a:pos x="1004" y="66"/>
                </a:cxn>
                <a:cxn ang="0">
                  <a:pos x="1054" y="64"/>
                </a:cxn>
                <a:cxn ang="0">
                  <a:pos x="1101" y="61"/>
                </a:cxn>
                <a:cxn ang="0">
                  <a:pos x="1145" y="57"/>
                </a:cxn>
                <a:cxn ang="0">
                  <a:pos x="1184" y="50"/>
                </a:cxn>
                <a:cxn ang="0">
                  <a:pos x="1219" y="42"/>
                </a:cxn>
                <a:cxn ang="0">
                  <a:pos x="1249" y="33"/>
                </a:cxn>
                <a:cxn ang="0">
                  <a:pos x="1248" y="31"/>
                </a:cxn>
                <a:cxn ang="0">
                  <a:pos x="1248" y="25"/>
                </a:cxn>
                <a:cxn ang="0">
                  <a:pos x="1247" y="23"/>
                </a:cxn>
                <a:cxn ang="0">
                  <a:pos x="1259" y="23"/>
                </a:cxn>
                <a:cxn ang="0">
                  <a:pos x="1271" y="23"/>
                </a:cxn>
                <a:cxn ang="0">
                  <a:pos x="1282" y="23"/>
                </a:cxn>
                <a:cxn ang="0">
                  <a:pos x="1294" y="23"/>
                </a:cxn>
                <a:cxn ang="0">
                  <a:pos x="1294" y="20"/>
                </a:cxn>
                <a:cxn ang="0">
                  <a:pos x="1293" y="15"/>
                </a:cxn>
                <a:cxn ang="0">
                  <a:pos x="1293" y="12"/>
                </a:cxn>
                <a:cxn ang="0">
                  <a:pos x="1312" y="13"/>
                </a:cxn>
                <a:cxn ang="0">
                  <a:pos x="1339" y="14"/>
                </a:cxn>
                <a:cxn ang="0">
                  <a:pos x="1363" y="12"/>
                </a:cxn>
                <a:cxn ang="0">
                  <a:pos x="1370" y="0"/>
                </a:cxn>
              </a:cxnLst>
              <a:rect l="0" t="0" r="r" b="b"/>
              <a:pathLst>
                <a:path w="1370" h="67">
                  <a:moveTo>
                    <a:pt x="0" y="28"/>
                  </a:moveTo>
                  <a:lnTo>
                    <a:pt x="0" y="28"/>
                  </a:lnTo>
                  <a:lnTo>
                    <a:pt x="18" y="30"/>
                  </a:lnTo>
                  <a:lnTo>
                    <a:pt x="36" y="31"/>
                  </a:lnTo>
                  <a:lnTo>
                    <a:pt x="55" y="33"/>
                  </a:lnTo>
                  <a:lnTo>
                    <a:pt x="74" y="33"/>
                  </a:lnTo>
                  <a:lnTo>
                    <a:pt x="95" y="34"/>
                  </a:lnTo>
                  <a:lnTo>
                    <a:pt x="115" y="34"/>
                  </a:lnTo>
                  <a:lnTo>
                    <a:pt x="136" y="34"/>
                  </a:lnTo>
                  <a:lnTo>
                    <a:pt x="158" y="34"/>
                  </a:lnTo>
                  <a:lnTo>
                    <a:pt x="178" y="34"/>
                  </a:lnTo>
                  <a:lnTo>
                    <a:pt x="199" y="33"/>
                  </a:lnTo>
                  <a:lnTo>
                    <a:pt x="221" y="33"/>
                  </a:lnTo>
                  <a:lnTo>
                    <a:pt x="241" y="32"/>
                  </a:lnTo>
                  <a:lnTo>
                    <a:pt x="262" y="31"/>
                  </a:lnTo>
                  <a:lnTo>
                    <a:pt x="283" y="30"/>
                  </a:lnTo>
                  <a:lnTo>
                    <a:pt x="302" y="28"/>
                  </a:lnTo>
                  <a:lnTo>
                    <a:pt x="321" y="27"/>
                  </a:lnTo>
                  <a:lnTo>
                    <a:pt x="321" y="27"/>
                  </a:lnTo>
                  <a:lnTo>
                    <a:pt x="339" y="26"/>
                  </a:lnTo>
                  <a:lnTo>
                    <a:pt x="356" y="25"/>
                  </a:lnTo>
                  <a:lnTo>
                    <a:pt x="375" y="25"/>
                  </a:lnTo>
                  <a:lnTo>
                    <a:pt x="393" y="25"/>
                  </a:lnTo>
                  <a:lnTo>
                    <a:pt x="411" y="25"/>
                  </a:lnTo>
                  <a:lnTo>
                    <a:pt x="429" y="26"/>
                  </a:lnTo>
                  <a:lnTo>
                    <a:pt x="447" y="26"/>
                  </a:lnTo>
                  <a:lnTo>
                    <a:pt x="465" y="26"/>
                  </a:lnTo>
                  <a:lnTo>
                    <a:pt x="465" y="26"/>
                  </a:lnTo>
                  <a:lnTo>
                    <a:pt x="464" y="29"/>
                  </a:lnTo>
                  <a:lnTo>
                    <a:pt x="463" y="31"/>
                  </a:lnTo>
                  <a:lnTo>
                    <a:pt x="462" y="34"/>
                  </a:lnTo>
                  <a:lnTo>
                    <a:pt x="461" y="37"/>
                  </a:lnTo>
                  <a:lnTo>
                    <a:pt x="461" y="37"/>
                  </a:lnTo>
                  <a:lnTo>
                    <a:pt x="462" y="34"/>
                  </a:lnTo>
                  <a:lnTo>
                    <a:pt x="463" y="32"/>
                  </a:lnTo>
                  <a:lnTo>
                    <a:pt x="464" y="32"/>
                  </a:lnTo>
                  <a:lnTo>
                    <a:pt x="466" y="33"/>
                  </a:lnTo>
                  <a:lnTo>
                    <a:pt x="470" y="34"/>
                  </a:lnTo>
                  <a:lnTo>
                    <a:pt x="475" y="35"/>
                  </a:lnTo>
                  <a:lnTo>
                    <a:pt x="482" y="37"/>
                  </a:lnTo>
                  <a:lnTo>
                    <a:pt x="493" y="37"/>
                  </a:lnTo>
                  <a:lnTo>
                    <a:pt x="493" y="37"/>
                  </a:lnTo>
                  <a:lnTo>
                    <a:pt x="493" y="40"/>
                  </a:lnTo>
                  <a:lnTo>
                    <a:pt x="492" y="42"/>
                  </a:lnTo>
                  <a:lnTo>
                    <a:pt x="491" y="45"/>
                  </a:lnTo>
                  <a:lnTo>
                    <a:pt x="491" y="48"/>
                  </a:lnTo>
                  <a:lnTo>
                    <a:pt x="491" y="48"/>
                  </a:lnTo>
                  <a:lnTo>
                    <a:pt x="497" y="48"/>
                  </a:lnTo>
                  <a:lnTo>
                    <a:pt x="503" y="47"/>
                  </a:lnTo>
                  <a:lnTo>
                    <a:pt x="509" y="46"/>
                  </a:lnTo>
                  <a:lnTo>
                    <a:pt x="513" y="45"/>
                  </a:lnTo>
                  <a:lnTo>
                    <a:pt x="518" y="46"/>
                  </a:lnTo>
                  <a:lnTo>
                    <a:pt x="520" y="48"/>
                  </a:lnTo>
                  <a:lnTo>
                    <a:pt x="522" y="53"/>
                  </a:lnTo>
                  <a:lnTo>
                    <a:pt x="521" y="59"/>
                  </a:lnTo>
                  <a:lnTo>
                    <a:pt x="521" y="59"/>
                  </a:lnTo>
                  <a:lnTo>
                    <a:pt x="538" y="59"/>
                  </a:lnTo>
                  <a:lnTo>
                    <a:pt x="557" y="59"/>
                  </a:lnTo>
                  <a:lnTo>
                    <a:pt x="576" y="59"/>
                  </a:lnTo>
                  <a:lnTo>
                    <a:pt x="598" y="60"/>
                  </a:lnTo>
                  <a:lnTo>
                    <a:pt x="620" y="60"/>
                  </a:lnTo>
                  <a:lnTo>
                    <a:pt x="643" y="61"/>
                  </a:lnTo>
                  <a:lnTo>
                    <a:pt x="666" y="62"/>
                  </a:lnTo>
                  <a:lnTo>
                    <a:pt x="691" y="62"/>
                  </a:lnTo>
                  <a:lnTo>
                    <a:pt x="715" y="63"/>
                  </a:lnTo>
                  <a:lnTo>
                    <a:pt x="741" y="64"/>
                  </a:lnTo>
                  <a:lnTo>
                    <a:pt x="767" y="65"/>
                  </a:lnTo>
                  <a:lnTo>
                    <a:pt x="793" y="65"/>
                  </a:lnTo>
                  <a:lnTo>
                    <a:pt x="819" y="66"/>
                  </a:lnTo>
                  <a:lnTo>
                    <a:pt x="846" y="66"/>
                  </a:lnTo>
                  <a:lnTo>
                    <a:pt x="872" y="67"/>
                  </a:lnTo>
                  <a:lnTo>
                    <a:pt x="899" y="67"/>
                  </a:lnTo>
                  <a:lnTo>
                    <a:pt x="926" y="67"/>
                  </a:lnTo>
                  <a:lnTo>
                    <a:pt x="952" y="67"/>
                  </a:lnTo>
                  <a:lnTo>
                    <a:pt x="978" y="66"/>
                  </a:lnTo>
                  <a:lnTo>
                    <a:pt x="1004" y="66"/>
                  </a:lnTo>
                  <a:lnTo>
                    <a:pt x="1029" y="65"/>
                  </a:lnTo>
                  <a:lnTo>
                    <a:pt x="1054" y="64"/>
                  </a:lnTo>
                  <a:lnTo>
                    <a:pt x="1077" y="63"/>
                  </a:lnTo>
                  <a:lnTo>
                    <a:pt x="1101" y="61"/>
                  </a:lnTo>
                  <a:lnTo>
                    <a:pt x="1123" y="59"/>
                  </a:lnTo>
                  <a:lnTo>
                    <a:pt x="1145" y="57"/>
                  </a:lnTo>
                  <a:lnTo>
                    <a:pt x="1165" y="54"/>
                  </a:lnTo>
                  <a:lnTo>
                    <a:pt x="1184" y="50"/>
                  </a:lnTo>
                  <a:lnTo>
                    <a:pt x="1202" y="46"/>
                  </a:lnTo>
                  <a:lnTo>
                    <a:pt x="1219" y="42"/>
                  </a:lnTo>
                  <a:lnTo>
                    <a:pt x="1236" y="38"/>
                  </a:lnTo>
                  <a:lnTo>
                    <a:pt x="1249" y="33"/>
                  </a:lnTo>
                  <a:lnTo>
                    <a:pt x="1249" y="33"/>
                  </a:lnTo>
                  <a:lnTo>
                    <a:pt x="1248" y="31"/>
                  </a:lnTo>
                  <a:lnTo>
                    <a:pt x="1248" y="28"/>
                  </a:lnTo>
                  <a:lnTo>
                    <a:pt x="1248" y="25"/>
                  </a:lnTo>
                  <a:lnTo>
                    <a:pt x="1247" y="23"/>
                  </a:lnTo>
                  <a:lnTo>
                    <a:pt x="1247" y="23"/>
                  </a:lnTo>
                  <a:lnTo>
                    <a:pt x="1254" y="23"/>
                  </a:lnTo>
                  <a:lnTo>
                    <a:pt x="1259" y="23"/>
                  </a:lnTo>
                  <a:lnTo>
                    <a:pt x="1265" y="23"/>
                  </a:lnTo>
                  <a:lnTo>
                    <a:pt x="1271" y="23"/>
                  </a:lnTo>
                  <a:lnTo>
                    <a:pt x="1277" y="23"/>
                  </a:lnTo>
                  <a:lnTo>
                    <a:pt x="1282" y="23"/>
                  </a:lnTo>
                  <a:lnTo>
                    <a:pt x="1289" y="23"/>
                  </a:lnTo>
                  <a:lnTo>
                    <a:pt x="1294" y="23"/>
                  </a:lnTo>
                  <a:lnTo>
                    <a:pt x="1294" y="23"/>
                  </a:lnTo>
                  <a:lnTo>
                    <a:pt x="1294" y="20"/>
                  </a:lnTo>
                  <a:lnTo>
                    <a:pt x="1294" y="17"/>
                  </a:lnTo>
                  <a:lnTo>
                    <a:pt x="1293" y="15"/>
                  </a:lnTo>
                  <a:lnTo>
                    <a:pt x="1293" y="12"/>
                  </a:lnTo>
                  <a:lnTo>
                    <a:pt x="1293" y="12"/>
                  </a:lnTo>
                  <a:lnTo>
                    <a:pt x="1302" y="12"/>
                  </a:lnTo>
                  <a:lnTo>
                    <a:pt x="1312" y="13"/>
                  </a:lnTo>
                  <a:lnTo>
                    <a:pt x="1325" y="14"/>
                  </a:lnTo>
                  <a:lnTo>
                    <a:pt x="1339" y="14"/>
                  </a:lnTo>
                  <a:lnTo>
                    <a:pt x="1352" y="14"/>
                  </a:lnTo>
                  <a:lnTo>
                    <a:pt x="1363" y="12"/>
                  </a:lnTo>
                  <a:lnTo>
                    <a:pt x="1369" y="7"/>
                  </a:lnTo>
                  <a:lnTo>
                    <a:pt x="137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682" y="2313"/>
              <a:ext cx="148" cy="3"/>
            </a:xfrm>
            <a:custGeom>
              <a:avLst/>
              <a:gdLst/>
              <a:ahLst/>
              <a:cxnLst>
                <a:cxn ang="0">
                  <a:pos x="737" y="0"/>
                </a:cxn>
                <a:cxn ang="0">
                  <a:pos x="737" y="0"/>
                </a:cxn>
                <a:cxn ang="0">
                  <a:pos x="710" y="1"/>
                </a:cxn>
                <a:cxn ang="0">
                  <a:pos x="683" y="2"/>
                </a:cxn>
                <a:cxn ang="0">
                  <a:pos x="654" y="4"/>
                </a:cxn>
                <a:cxn ang="0">
                  <a:pos x="623" y="8"/>
                </a:cxn>
                <a:cxn ang="0">
                  <a:pos x="592" y="10"/>
                </a:cxn>
                <a:cxn ang="0">
                  <a:pos x="560" y="13"/>
                </a:cxn>
                <a:cxn ang="0">
                  <a:pos x="527" y="16"/>
                </a:cxn>
                <a:cxn ang="0">
                  <a:pos x="494" y="18"/>
                </a:cxn>
                <a:cxn ang="0">
                  <a:pos x="459" y="20"/>
                </a:cxn>
                <a:cxn ang="0">
                  <a:pos x="425" y="21"/>
                </a:cxn>
                <a:cxn ang="0">
                  <a:pos x="391" y="21"/>
                </a:cxn>
                <a:cxn ang="0">
                  <a:pos x="357" y="21"/>
                </a:cxn>
                <a:cxn ang="0">
                  <a:pos x="323" y="18"/>
                </a:cxn>
                <a:cxn ang="0">
                  <a:pos x="290" y="15"/>
                </a:cxn>
                <a:cxn ang="0">
                  <a:pos x="256" y="10"/>
                </a:cxn>
                <a:cxn ang="0">
                  <a:pos x="223" y="2"/>
                </a:cxn>
                <a:cxn ang="0">
                  <a:pos x="223" y="2"/>
                </a:cxn>
                <a:cxn ang="0">
                  <a:pos x="209" y="2"/>
                </a:cxn>
                <a:cxn ang="0">
                  <a:pos x="196" y="2"/>
                </a:cxn>
                <a:cxn ang="0">
                  <a:pos x="182" y="2"/>
                </a:cxn>
                <a:cxn ang="0">
                  <a:pos x="168" y="2"/>
                </a:cxn>
                <a:cxn ang="0">
                  <a:pos x="154" y="2"/>
                </a:cxn>
                <a:cxn ang="0">
                  <a:pos x="140" y="2"/>
                </a:cxn>
                <a:cxn ang="0">
                  <a:pos x="126" y="2"/>
                </a:cxn>
                <a:cxn ang="0">
                  <a:pos x="112" y="2"/>
                </a:cxn>
                <a:cxn ang="0">
                  <a:pos x="98" y="3"/>
                </a:cxn>
                <a:cxn ang="0">
                  <a:pos x="84" y="3"/>
                </a:cxn>
                <a:cxn ang="0">
                  <a:pos x="71" y="3"/>
                </a:cxn>
                <a:cxn ang="0">
                  <a:pos x="56" y="3"/>
                </a:cxn>
                <a:cxn ang="0">
                  <a:pos x="42" y="3"/>
                </a:cxn>
                <a:cxn ang="0">
                  <a:pos x="28" y="3"/>
                </a:cxn>
                <a:cxn ang="0">
                  <a:pos x="14" y="3"/>
                </a:cxn>
                <a:cxn ang="0">
                  <a:pos x="0" y="3"/>
                </a:cxn>
              </a:cxnLst>
              <a:rect l="0" t="0" r="r" b="b"/>
              <a:pathLst>
                <a:path w="737" h="21">
                  <a:moveTo>
                    <a:pt x="737" y="0"/>
                  </a:moveTo>
                  <a:lnTo>
                    <a:pt x="737" y="0"/>
                  </a:lnTo>
                  <a:lnTo>
                    <a:pt x="710" y="1"/>
                  </a:lnTo>
                  <a:lnTo>
                    <a:pt x="683" y="2"/>
                  </a:lnTo>
                  <a:lnTo>
                    <a:pt x="654" y="4"/>
                  </a:lnTo>
                  <a:lnTo>
                    <a:pt x="623" y="8"/>
                  </a:lnTo>
                  <a:lnTo>
                    <a:pt x="592" y="10"/>
                  </a:lnTo>
                  <a:lnTo>
                    <a:pt x="560" y="13"/>
                  </a:lnTo>
                  <a:lnTo>
                    <a:pt x="527" y="16"/>
                  </a:lnTo>
                  <a:lnTo>
                    <a:pt x="494" y="18"/>
                  </a:lnTo>
                  <a:lnTo>
                    <a:pt x="459" y="20"/>
                  </a:lnTo>
                  <a:lnTo>
                    <a:pt x="425" y="21"/>
                  </a:lnTo>
                  <a:lnTo>
                    <a:pt x="391" y="21"/>
                  </a:lnTo>
                  <a:lnTo>
                    <a:pt x="357" y="21"/>
                  </a:lnTo>
                  <a:lnTo>
                    <a:pt x="323" y="18"/>
                  </a:lnTo>
                  <a:lnTo>
                    <a:pt x="290" y="15"/>
                  </a:lnTo>
                  <a:lnTo>
                    <a:pt x="256" y="10"/>
                  </a:lnTo>
                  <a:lnTo>
                    <a:pt x="223" y="2"/>
                  </a:lnTo>
                  <a:lnTo>
                    <a:pt x="223" y="2"/>
                  </a:lnTo>
                  <a:lnTo>
                    <a:pt x="209" y="2"/>
                  </a:lnTo>
                  <a:lnTo>
                    <a:pt x="196" y="2"/>
                  </a:lnTo>
                  <a:lnTo>
                    <a:pt x="182" y="2"/>
                  </a:lnTo>
                  <a:lnTo>
                    <a:pt x="168" y="2"/>
                  </a:lnTo>
                  <a:lnTo>
                    <a:pt x="154" y="2"/>
                  </a:lnTo>
                  <a:lnTo>
                    <a:pt x="140" y="2"/>
                  </a:lnTo>
                  <a:lnTo>
                    <a:pt x="126" y="2"/>
                  </a:lnTo>
                  <a:lnTo>
                    <a:pt x="112" y="2"/>
                  </a:lnTo>
                  <a:lnTo>
                    <a:pt x="98" y="3"/>
                  </a:lnTo>
                  <a:lnTo>
                    <a:pt x="84" y="3"/>
                  </a:lnTo>
                  <a:lnTo>
                    <a:pt x="71" y="3"/>
                  </a:lnTo>
                  <a:lnTo>
                    <a:pt x="56" y="3"/>
                  </a:lnTo>
                  <a:lnTo>
                    <a:pt x="42" y="3"/>
                  </a:lnTo>
                  <a:lnTo>
                    <a:pt x="28" y="3"/>
                  </a:lnTo>
                  <a:lnTo>
                    <a:pt x="14" y="3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4719" y="2291"/>
              <a:ext cx="95" cy="2"/>
            </a:xfrm>
            <a:custGeom>
              <a:avLst/>
              <a:gdLst/>
              <a:ahLst/>
              <a:cxnLst>
                <a:cxn ang="0">
                  <a:pos x="474" y="0"/>
                </a:cxn>
                <a:cxn ang="0">
                  <a:pos x="474" y="0"/>
                </a:cxn>
                <a:cxn ang="0">
                  <a:pos x="447" y="0"/>
                </a:cxn>
                <a:cxn ang="0">
                  <a:pos x="422" y="0"/>
                </a:cxn>
                <a:cxn ang="0">
                  <a:pos x="395" y="0"/>
                </a:cxn>
                <a:cxn ang="0">
                  <a:pos x="369" y="0"/>
                </a:cxn>
                <a:cxn ang="0">
                  <a:pos x="343" y="0"/>
                </a:cxn>
                <a:cxn ang="0">
                  <a:pos x="317" y="1"/>
                </a:cxn>
                <a:cxn ang="0">
                  <a:pos x="291" y="1"/>
                </a:cxn>
                <a:cxn ang="0">
                  <a:pos x="265" y="1"/>
                </a:cxn>
                <a:cxn ang="0">
                  <a:pos x="239" y="1"/>
                </a:cxn>
                <a:cxn ang="0">
                  <a:pos x="212" y="1"/>
                </a:cxn>
                <a:cxn ang="0">
                  <a:pos x="187" y="2"/>
                </a:cxn>
                <a:cxn ang="0">
                  <a:pos x="161" y="2"/>
                </a:cxn>
                <a:cxn ang="0">
                  <a:pos x="134" y="2"/>
                </a:cxn>
                <a:cxn ang="0">
                  <a:pos x="109" y="2"/>
                </a:cxn>
                <a:cxn ang="0">
                  <a:pos x="82" y="2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49" y="2"/>
                </a:cxn>
                <a:cxn ang="0">
                  <a:pos x="39" y="2"/>
                </a:cxn>
                <a:cxn ang="0">
                  <a:pos x="30" y="3"/>
                </a:cxn>
                <a:cxn ang="0">
                  <a:pos x="19" y="3"/>
                </a:cxn>
                <a:cxn ang="0">
                  <a:pos x="10" y="5"/>
                </a:cxn>
                <a:cxn ang="0">
                  <a:pos x="3" y="7"/>
                </a:cxn>
                <a:cxn ang="0">
                  <a:pos x="0" y="9"/>
                </a:cxn>
                <a:cxn ang="0">
                  <a:pos x="0" y="13"/>
                </a:cxn>
              </a:cxnLst>
              <a:rect l="0" t="0" r="r" b="b"/>
              <a:pathLst>
                <a:path w="474" h="13">
                  <a:moveTo>
                    <a:pt x="474" y="0"/>
                  </a:moveTo>
                  <a:lnTo>
                    <a:pt x="474" y="0"/>
                  </a:lnTo>
                  <a:lnTo>
                    <a:pt x="447" y="0"/>
                  </a:lnTo>
                  <a:lnTo>
                    <a:pt x="422" y="0"/>
                  </a:lnTo>
                  <a:lnTo>
                    <a:pt x="395" y="0"/>
                  </a:lnTo>
                  <a:lnTo>
                    <a:pt x="369" y="0"/>
                  </a:lnTo>
                  <a:lnTo>
                    <a:pt x="343" y="0"/>
                  </a:lnTo>
                  <a:lnTo>
                    <a:pt x="317" y="1"/>
                  </a:lnTo>
                  <a:lnTo>
                    <a:pt x="291" y="1"/>
                  </a:lnTo>
                  <a:lnTo>
                    <a:pt x="265" y="1"/>
                  </a:lnTo>
                  <a:lnTo>
                    <a:pt x="239" y="1"/>
                  </a:lnTo>
                  <a:lnTo>
                    <a:pt x="212" y="1"/>
                  </a:lnTo>
                  <a:lnTo>
                    <a:pt x="187" y="2"/>
                  </a:lnTo>
                  <a:lnTo>
                    <a:pt x="161" y="2"/>
                  </a:lnTo>
                  <a:lnTo>
                    <a:pt x="134" y="2"/>
                  </a:lnTo>
                  <a:lnTo>
                    <a:pt x="109" y="2"/>
                  </a:lnTo>
                  <a:lnTo>
                    <a:pt x="82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49" y="2"/>
                  </a:lnTo>
                  <a:lnTo>
                    <a:pt x="39" y="2"/>
                  </a:lnTo>
                  <a:lnTo>
                    <a:pt x="30" y="3"/>
                  </a:lnTo>
                  <a:lnTo>
                    <a:pt x="19" y="3"/>
                  </a:lnTo>
                  <a:lnTo>
                    <a:pt x="10" y="5"/>
                  </a:lnTo>
                  <a:lnTo>
                    <a:pt x="3" y="7"/>
                  </a:lnTo>
                  <a:lnTo>
                    <a:pt x="0" y="9"/>
                  </a:lnTo>
                  <a:lnTo>
                    <a:pt x="0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4935" y="2316"/>
              <a:ext cx="106" cy="5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528" y="0"/>
                </a:cxn>
                <a:cxn ang="0">
                  <a:pos x="496" y="2"/>
                </a:cxn>
                <a:cxn ang="0">
                  <a:pos x="463" y="5"/>
                </a:cxn>
                <a:cxn ang="0">
                  <a:pos x="431" y="8"/>
                </a:cxn>
                <a:cxn ang="0">
                  <a:pos x="399" y="10"/>
                </a:cxn>
                <a:cxn ang="0">
                  <a:pos x="367" y="13"/>
                </a:cxn>
                <a:cxn ang="0">
                  <a:pos x="335" y="16"/>
                </a:cxn>
                <a:cxn ang="0">
                  <a:pos x="303" y="18"/>
                </a:cxn>
                <a:cxn ang="0">
                  <a:pos x="271" y="21"/>
                </a:cxn>
                <a:cxn ang="0">
                  <a:pos x="238" y="24"/>
                </a:cxn>
                <a:cxn ang="0">
                  <a:pos x="205" y="26"/>
                </a:cxn>
                <a:cxn ang="0">
                  <a:pos x="172" y="29"/>
                </a:cxn>
                <a:cxn ang="0">
                  <a:pos x="138" y="31"/>
                </a:cxn>
                <a:cxn ang="0">
                  <a:pos x="104" y="33"/>
                </a:cxn>
                <a:cxn ang="0">
                  <a:pos x="70" y="34"/>
                </a:cxn>
                <a:cxn ang="0">
                  <a:pos x="35" y="35"/>
                </a:cxn>
                <a:cxn ang="0">
                  <a:pos x="0" y="35"/>
                </a:cxn>
              </a:cxnLst>
              <a:rect l="0" t="0" r="r" b="b"/>
              <a:pathLst>
                <a:path w="528" h="35">
                  <a:moveTo>
                    <a:pt x="528" y="0"/>
                  </a:moveTo>
                  <a:lnTo>
                    <a:pt x="528" y="0"/>
                  </a:lnTo>
                  <a:lnTo>
                    <a:pt x="496" y="2"/>
                  </a:lnTo>
                  <a:lnTo>
                    <a:pt x="463" y="5"/>
                  </a:lnTo>
                  <a:lnTo>
                    <a:pt x="431" y="8"/>
                  </a:lnTo>
                  <a:lnTo>
                    <a:pt x="399" y="10"/>
                  </a:lnTo>
                  <a:lnTo>
                    <a:pt x="367" y="13"/>
                  </a:lnTo>
                  <a:lnTo>
                    <a:pt x="335" y="16"/>
                  </a:lnTo>
                  <a:lnTo>
                    <a:pt x="303" y="18"/>
                  </a:lnTo>
                  <a:lnTo>
                    <a:pt x="271" y="21"/>
                  </a:lnTo>
                  <a:lnTo>
                    <a:pt x="238" y="24"/>
                  </a:lnTo>
                  <a:lnTo>
                    <a:pt x="205" y="26"/>
                  </a:lnTo>
                  <a:lnTo>
                    <a:pt x="172" y="29"/>
                  </a:lnTo>
                  <a:lnTo>
                    <a:pt x="138" y="31"/>
                  </a:lnTo>
                  <a:lnTo>
                    <a:pt x="104" y="33"/>
                  </a:lnTo>
                  <a:lnTo>
                    <a:pt x="70" y="34"/>
                  </a:lnTo>
                  <a:lnTo>
                    <a:pt x="35" y="35"/>
                  </a:lnTo>
                  <a:lnTo>
                    <a:pt x="0" y="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030" y="2313"/>
              <a:ext cx="293" cy="13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63" y="73"/>
                </a:cxn>
                <a:cxn ang="0">
                  <a:pos x="136" y="75"/>
                </a:cxn>
                <a:cxn ang="0">
                  <a:pos x="215" y="76"/>
                </a:cxn>
                <a:cxn ang="0">
                  <a:pos x="298" y="75"/>
                </a:cxn>
                <a:cxn ang="0">
                  <a:pos x="383" y="73"/>
                </a:cxn>
                <a:cxn ang="0">
                  <a:pos x="466" y="69"/>
                </a:cxn>
                <a:cxn ang="0">
                  <a:pos x="543" y="64"/>
                </a:cxn>
                <a:cxn ang="0">
                  <a:pos x="613" y="56"/>
                </a:cxn>
                <a:cxn ang="0">
                  <a:pos x="643" y="53"/>
                </a:cxn>
                <a:cxn ang="0">
                  <a:pos x="707" y="48"/>
                </a:cxn>
                <a:cxn ang="0">
                  <a:pos x="777" y="47"/>
                </a:cxn>
                <a:cxn ang="0">
                  <a:pos x="848" y="47"/>
                </a:cxn>
                <a:cxn ang="0">
                  <a:pos x="922" y="48"/>
                </a:cxn>
                <a:cxn ang="0">
                  <a:pos x="995" y="50"/>
                </a:cxn>
                <a:cxn ang="0">
                  <a:pos x="1064" y="52"/>
                </a:cxn>
                <a:cxn ang="0">
                  <a:pos x="1129" y="54"/>
                </a:cxn>
                <a:cxn ang="0">
                  <a:pos x="1160" y="54"/>
                </a:cxn>
                <a:cxn ang="0">
                  <a:pos x="1183" y="54"/>
                </a:cxn>
                <a:cxn ang="0">
                  <a:pos x="1222" y="55"/>
                </a:cxn>
                <a:cxn ang="0">
                  <a:pos x="1270" y="56"/>
                </a:cxn>
                <a:cxn ang="0">
                  <a:pos x="1324" y="56"/>
                </a:cxn>
                <a:cxn ang="0">
                  <a:pos x="1375" y="55"/>
                </a:cxn>
                <a:cxn ang="0">
                  <a:pos x="1419" y="53"/>
                </a:cxn>
                <a:cxn ang="0">
                  <a:pos x="1451" y="49"/>
                </a:cxn>
                <a:cxn ang="0">
                  <a:pos x="1463" y="41"/>
                </a:cxn>
                <a:cxn ang="0">
                  <a:pos x="1435" y="39"/>
                </a:cxn>
                <a:cxn ang="0">
                  <a:pos x="1377" y="35"/>
                </a:cxn>
                <a:cxn ang="0">
                  <a:pos x="1318" y="31"/>
                </a:cxn>
                <a:cxn ang="0">
                  <a:pos x="1262" y="27"/>
                </a:cxn>
                <a:cxn ang="0">
                  <a:pos x="1204" y="23"/>
                </a:cxn>
                <a:cxn ang="0">
                  <a:pos x="1146" y="19"/>
                </a:cxn>
                <a:cxn ang="0">
                  <a:pos x="1090" y="16"/>
                </a:cxn>
                <a:cxn ang="0">
                  <a:pos x="1033" y="13"/>
                </a:cxn>
                <a:cxn ang="0">
                  <a:pos x="1005" y="11"/>
                </a:cxn>
                <a:cxn ang="0">
                  <a:pos x="987" y="11"/>
                </a:cxn>
                <a:cxn ang="0">
                  <a:pos x="965" y="10"/>
                </a:cxn>
                <a:cxn ang="0">
                  <a:pos x="947" y="7"/>
                </a:cxn>
                <a:cxn ang="0">
                  <a:pos x="941" y="0"/>
                </a:cxn>
              </a:cxnLst>
              <a:rect l="0" t="0" r="r" b="b"/>
              <a:pathLst>
                <a:path w="1463" h="76">
                  <a:moveTo>
                    <a:pt x="0" y="70"/>
                  </a:moveTo>
                  <a:lnTo>
                    <a:pt x="0" y="70"/>
                  </a:lnTo>
                  <a:lnTo>
                    <a:pt x="30" y="72"/>
                  </a:lnTo>
                  <a:lnTo>
                    <a:pt x="63" y="73"/>
                  </a:lnTo>
                  <a:lnTo>
                    <a:pt x="98" y="74"/>
                  </a:lnTo>
                  <a:lnTo>
                    <a:pt x="136" y="75"/>
                  </a:lnTo>
                  <a:lnTo>
                    <a:pt x="174" y="75"/>
                  </a:lnTo>
                  <a:lnTo>
                    <a:pt x="215" y="76"/>
                  </a:lnTo>
                  <a:lnTo>
                    <a:pt x="257" y="75"/>
                  </a:lnTo>
                  <a:lnTo>
                    <a:pt x="298" y="75"/>
                  </a:lnTo>
                  <a:lnTo>
                    <a:pt x="341" y="74"/>
                  </a:lnTo>
                  <a:lnTo>
                    <a:pt x="383" y="73"/>
                  </a:lnTo>
                  <a:lnTo>
                    <a:pt x="424" y="71"/>
                  </a:lnTo>
                  <a:lnTo>
                    <a:pt x="466" y="69"/>
                  </a:lnTo>
                  <a:lnTo>
                    <a:pt x="505" y="67"/>
                  </a:lnTo>
                  <a:lnTo>
                    <a:pt x="543" y="64"/>
                  </a:lnTo>
                  <a:lnTo>
                    <a:pt x="579" y="60"/>
                  </a:lnTo>
                  <a:lnTo>
                    <a:pt x="613" y="56"/>
                  </a:lnTo>
                  <a:lnTo>
                    <a:pt x="613" y="56"/>
                  </a:lnTo>
                  <a:lnTo>
                    <a:pt x="643" y="53"/>
                  </a:lnTo>
                  <a:lnTo>
                    <a:pt x="674" y="50"/>
                  </a:lnTo>
                  <a:lnTo>
                    <a:pt x="707" y="48"/>
                  </a:lnTo>
                  <a:lnTo>
                    <a:pt x="741" y="47"/>
                  </a:lnTo>
                  <a:lnTo>
                    <a:pt x="777" y="47"/>
                  </a:lnTo>
                  <a:lnTo>
                    <a:pt x="812" y="47"/>
                  </a:lnTo>
                  <a:lnTo>
                    <a:pt x="848" y="47"/>
                  </a:lnTo>
                  <a:lnTo>
                    <a:pt x="886" y="47"/>
                  </a:lnTo>
                  <a:lnTo>
                    <a:pt x="922" y="48"/>
                  </a:lnTo>
                  <a:lnTo>
                    <a:pt x="958" y="49"/>
                  </a:lnTo>
                  <a:lnTo>
                    <a:pt x="995" y="50"/>
                  </a:lnTo>
                  <a:lnTo>
                    <a:pt x="1030" y="51"/>
                  </a:lnTo>
                  <a:lnTo>
                    <a:pt x="1064" y="52"/>
                  </a:lnTo>
                  <a:lnTo>
                    <a:pt x="1097" y="53"/>
                  </a:lnTo>
                  <a:lnTo>
                    <a:pt x="1129" y="54"/>
                  </a:lnTo>
                  <a:lnTo>
                    <a:pt x="1160" y="54"/>
                  </a:lnTo>
                  <a:lnTo>
                    <a:pt x="1160" y="54"/>
                  </a:lnTo>
                  <a:lnTo>
                    <a:pt x="1170" y="54"/>
                  </a:lnTo>
                  <a:lnTo>
                    <a:pt x="1183" y="54"/>
                  </a:lnTo>
                  <a:lnTo>
                    <a:pt x="1201" y="55"/>
                  </a:lnTo>
                  <a:lnTo>
                    <a:pt x="1222" y="55"/>
                  </a:lnTo>
                  <a:lnTo>
                    <a:pt x="1245" y="56"/>
                  </a:lnTo>
                  <a:lnTo>
                    <a:pt x="1270" y="56"/>
                  </a:lnTo>
                  <a:lnTo>
                    <a:pt x="1297" y="56"/>
                  </a:lnTo>
                  <a:lnTo>
                    <a:pt x="1324" y="56"/>
                  </a:lnTo>
                  <a:lnTo>
                    <a:pt x="1349" y="56"/>
                  </a:lnTo>
                  <a:lnTo>
                    <a:pt x="1375" y="55"/>
                  </a:lnTo>
                  <a:lnTo>
                    <a:pt x="1398" y="55"/>
                  </a:lnTo>
                  <a:lnTo>
                    <a:pt x="1419" y="53"/>
                  </a:lnTo>
                  <a:lnTo>
                    <a:pt x="1437" y="51"/>
                  </a:lnTo>
                  <a:lnTo>
                    <a:pt x="1451" y="49"/>
                  </a:lnTo>
                  <a:lnTo>
                    <a:pt x="1459" y="46"/>
                  </a:lnTo>
                  <a:lnTo>
                    <a:pt x="1463" y="41"/>
                  </a:lnTo>
                  <a:lnTo>
                    <a:pt x="1463" y="41"/>
                  </a:lnTo>
                  <a:lnTo>
                    <a:pt x="1435" y="39"/>
                  </a:lnTo>
                  <a:lnTo>
                    <a:pt x="1406" y="37"/>
                  </a:lnTo>
                  <a:lnTo>
                    <a:pt x="1377" y="35"/>
                  </a:lnTo>
                  <a:lnTo>
                    <a:pt x="1347" y="33"/>
                  </a:lnTo>
                  <a:lnTo>
                    <a:pt x="1318" y="31"/>
                  </a:lnTo>
                  <a:lnTo>
                    <a:pt x="1289" y="29"/>
                  </a:lnTo>
                  <a:lnTo>
                    <a:pt x="1262" y="27"/>
                  </a:lnTo>
                  <a:lnTo>
                    <a:pt x="1233" y="25"/>
                  </a:lnTo>
                  <a:lnTo>
                    <a:pt x="1204" y="23"/>
                  </a:lnTo>
                  <a:lnTo>
                    <a:pt x="1175" y="21"/>
                  </a:lnTo>
                  <a:lnTo>
                    <a:pt x="1146" y="19"/>
                  </a:lnTo>
                  <a:lnTo>
                    <a:pt x="1118" y="18"/>
                  </a:lnTo>
                  <a:lnTo>
                    <a:pt x="1090" y="16"/>
                  </a:lnTo>
                  <a:lnTo>
                    <a:pt x="1062" y="14"/>
                  </a:lnTo>
                  <a:lnTo>
                    <a:pt x="1033" y="13"/>
                  </a:lnTo>
                  <a:lnTo>
                    <a:pt x="1005" y="11"/>
                  </a:lnTo>
                  <a:lnTo>
                    <a:pt x="1005" y="11"/>
                  </a:lnTo>
                  <a:lnTo>
                    <a:pt x="998" y="11"/>
                  </a:lnTo>
                  <a:lnTo>
                    <a:pt x="987" y="11"/>
                  </a:lnTo>
                  <a:lnTo>
                    <a:pt x="976" y="10"/>
                  </a:lnTo>
                  <a:lnTo>
                    <a:pt x="965" y="10"/>
                  </a:lnTo>
                  <a:lnTo>
                    <a:pt x="955" y="9"/>
                  </a:lnTo>
                  <a:lnTo>
                    <a:pt x="947" y="7"/>
                  </a:lnTo>
                  <a:lnTo>
                    <a:pt x="941" y="5"/>
                  </a:lnTo>
                  <a:lnTo>
                    <a:pt x="94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4014" y="2285"/>
              <a:ext cx="1050" cy="45"/>
            </a:xfrm>
            <a:custGeom>
              <a:avLst/>
              <a:gdLst/>
              <a:ahLst/>
              <a:cxnLst>
                <a:cxn ang="0">
                  <a:pos x="4898" y="16"/>
                </a:cxn>
                <a:cxn ang="0">
                  <a:pos x="4934" y="39"/>
                </a:cxn>
                <a:cxn ang="0">
                  <a:pos x="4968" y="63"/>
                </a:cxn>
                <a:cxn ang="0">
                  <a:pos x="5003" y="86"/>
                </a:cxn>
                <a:cxn ang="0">
                  <a:pos x="5038" y="110"/>
                </a:cxn>
                <a:cxn ang="0">
                  <a:pos x="5072" y="134"/>
                </a:cxn>
                <a:cxn ang="0">
                  <a:pos x="5108" y="157"/>
                </a:cxn>
                <a:cxn ang="0">
                  <a:pos x="5143" y="181"/>
                </a:cxn>
                <a:cxn ang="0">
                  <a:pos x="5178" y="204"/>
                </a:cxn>
                <a:cxn ang="0">
                  <a:pos x="5213" y="228"/>
                </a:cxn>
                <a:cxn ang="0">
                  <a:pos x="5249" y="251"/>
                </a:cxn>
                <a:cxn ang="0">
                  <a:pos x="5004" y="252"/>
                </a:cxn>
                <a:cxn ang="0">
                  <a:pos x="4761" y="253"/>
                </a:cxn>
                <a:cxn ang="0">
                  <a:pos x="4516" y="255"/>
                </a:cxn>
                <a:cxn ang="0">
                  <a:pos x="4271" y="256"/>
                </a:cxn>
                <a:cxn ang="0">
                  <a:pos x="4027" y="257"/>
                </a:cxn>
                <a:cxn ang="0">
                  <a:pos x="3782" y="258"/>
                </a:cxn>
                <a:cxn ang="0">
                  <a:pos x="3537" y="259"/>
                </a:cxn>
                <a:cxn ang="0">
                  <a:pos x="3292" y="260"/>
                </a:cxn>
                <a:cxn ang="0">
                  <a:pos x="3046" y="261"/>
                </a:cxn>
                <a:cxn ang="0">
                  <a:pos x="2801" y="261"/>
                </a:cxn>
                <a:cxn ang="0">
                  <a:pos x="2555" y="262"/>
                </a:cxn>
                <a:cxn ang="0">
                  <a:pos x="2308" y="263"/>
                </a:cxn>
                <a:cxn ang="0">
                  <a:pos x="2062" y="265"/>
                </a:cxn>
                <a:cxn ang="0">
                  <a:pos x="1815" y="266"/>
                </a:cxn>
                <a:cxn ang="0">
                  <a:pos x="1568" y="267"/>
                </a:cxn>
                <a:cxn ang="0">
                  <a:pos x="1320" y="267"/>
                </a:cxn>
                <a:cxn ang="0">
                  <a:pos x="1074" y="268"/>
                </a:cxn>
                <a:cxn ang="0">
                  <a:pos x="826" y="269"/>
                </a:cxn>
                <a:cxn ang="0">
                  <a:pos x="578" y="270"/>
                </a:cxn>
                <a:cxn ang="0">
                  <a:pos x="330" y="272"/>
                </a:cxn>
                <a:cxn ang="0">
                  <a:pos x="82" y="273"/>
                </a:cxn>
                <a:cxn ang="0">
                  <a:pos x="29" y="241"/>
                </a:cxn>
                <a:cxn ang="0">
                  <a:pos x="73" y="194"/>
                </a:cxn>
                <a:cxn ang="0">
                  <a:pos x="118" y="147"/>
                </a:cxn>
                <a:cxn ang="0">
                  <a:pos x="164" y="100"/>
                </a:cxn>
                <a:cxn ang="0">
                  <a:pos x="209" y="53"/>
                </a:cxn>
                <a:cxn ang="0">
                  <a:pos x="312" y="22"/>
                </a:cxn>
                <a:cxn ang="0">
                  <a:pos x="532" y="21"/>
                </a:cxn>
                <a:cxn ang="0">
                  <a:pos x="751" y="19"/>
                </a:cxn>
                <a:cxn ang="0">
                  <a:pos x="970" y="18"/>
                </a:cxn>
                <a:cxn ang="0">
                  <a:pos x="1189" y="17"/>
                </a:cxn>
                <a:cxn ang="0">
                  <a:pos x="1407" y="16"/>
                </a:cxn>
                <a:cxn ang="0">
                  <a:pos x="1626" y="16"/>
                </a:cxn>
                <a:cxn ang="0">
                  <a:pos x="1844" y="15"/>
                </a:cxn>
                <a:cxn ang="0">
                  <a:pos x="2062" y="14"/>
                </a:cxn>
                <a:cxn ang="0">
                  <a:pos x="2279" y="12"/>
                </a:cxn>
                <a:cxn ang="0">
                  <a:pos x="2497" y="11"/>
                </a:cxn>
                <a:cxn ang="0">
                  <a:pos x="2714" y="9"/>
                </a:cxn>
                <a:cxn ang="0">
                  <a:pos x="2931" y="9"/>
                </a:cxn>
                <a:cxn ang="0">
                  <a:pos x="3148" y="8"/>
                </a:cxn>
                <a:cxn ang="0">
                  <a:pos x="3365" y="7"/>
                </a:cxn>
                <a:cxn ang="0">
                  <a:pos x="3580" y="6"/>
                </a:cxn>
                <a:cxn ang="0">
                  <a:pos x="3796" y="5"/>
                </a:cxn>
                <a:cxn ang="0">
                  <a:pos x="4012" y="4"/>
                </a:cxn>
                <a:cxn ang="0">
                  <a:pos x="4229" y="3"/>
                </a:cxn>
                <a:cxn ang="0">
                  <a:pos x="4443" y="2"/>
                </a:cxn>
                <a:cxn ang="0">
                  <a:pos x="4659" y="1"/>
                </a:cxn>
                <a:cxn ang="0">
                  <a:pos x="4875" y="0"/>
                </a:cxn>
              </a:cxnLst>
              <a:rect l="0" t="0" r="r" b="b"/>
              <a:pathLst>
                <a:path w="5249" h="273">
                  <a:moveTo>
                    <a:pt x="4875" y="0"/>
                  </a:moveTo>
                  <a:lnTo>
                    <a:pt x="4887" y="8"/>
                  </a:lnTo>
                  <a:lnTo>
                    <a:pt x="4898" y="16"/>
                  </a:lnTo>
                  <a:lnTo>
                    <a:pt x="4910" y="24"/>
                  </a:lnTo>
                  <a:lnTo>
                    <a:pt x="4922" y="32"/>
                  </a:lnTo>
                  <a:lnTo>
                    <a:pt x="4934" y="39"/>
                  </a:lnTo>
                  <a:lnTo>
                    <a:pt x="4945" y="47"/>
                  </a:lnTo>
                  <a:lnTo>
                    <a:pt x="4956" y="56"/>
                  </a:lnTo>
                  <a:lnTo>
                    <a:pt x="4968" y="63"/>
                  </a:lnTo>
                  <a:lnTo>
                    <a:pt x="4980" y="71"/>
                  </a:lnTo>
                  <a:lnTo>
                    <a:pt x="4991" y="79"/>
                  </a:lnTo>
                  <a:lnTo>
                    <a:pt x="5003" y="86"/>
                  </a:lnTo>
                  <a:lnTo>
                    <a:pt x="5015" y="95"/>
                  </a:lnTo>
                  <a:lnTo>
                    <a:pt x="5027" y="102"/>
                  </a:lnTo>
                  <a:lnTo>
                    <a:pt x="5038" y="110"/>
                  </a:lnTo>
                  <a:lnTo>
                    <a:pt x="5049" y="117"/>
                  </a:lnTo>
                  <a:lnTo>
                    <a:pt x="5061" y="125"/>
                  </a:lnTo>
                  <a:lnTo>
                    <a:pt x="5072" y="134"/>
                  </a:lnTo>
                  <a:lnTo>
                    <a:pt x="5084" y="141"/>
                  </a:lnTo>
                  <a:lnTo>
                    <a:pt x="5096" y="149"/>
                  </a:lnTo>
                  <a:lnTo>
                    <a:pt x="5108" y="157"/>
                  </a:lnTo>
                  <a:lnTo>
                    <a:pt x="5119" y="164"/>
                  </a:lnTo>
                  <a:lnTo>
                    <a:pt x="5131" y="172"/>
                  </a:lnTo>
                  <a:lnTo>
                    <a:pt x="5143" y="181"/>
                  </a:lnTo>
                  <a:lnTo>
                    <a:pt x="5155" y="188"/>
                  </a:lnTo>
                  <a:lnTo>
                    <a:pt x="5166" y="196"/>
                  </a:lnTo>
                  <a:lnTo>
                    <a:pt x="5178" y="204"/>
                  </a:lnTo>
                  <a:lnTo>
                    <a:pt x="5190" y="212"/>
                  </a:lnTo>
                  <a:lnTo>
                    <a:pt x="5202" y="220"/>
                  </a:lnTo>
                  <a:lnTo>
                    <a:pt x="5213" y="228"/>
                  </a:lnTo>
                  <a:lnTo>
                    <a:pt x="5225" y="236"/>
                  </a:lnTo>
                  <a:lnTo>
                    <a:pt x="5237" y="243"/>
                  </a:lnTo>
                  <a:lnTo>
                    <a:pt x="5249" y="251"/>
                  </a:lnTo>
                  <a:lnTo>
                    <a:pt x="5168" y="251"/>
                  </a:lnTo>
                  <a:lnTo>
                    <a:pt x="5086" y="252"/>
                  </a:lnTo>
                  <a:lnTo>
                    <a:pt x="5004" y="252"/>
                  </a:lnTo>
                  <a:lnTo>
                    <a:pt x="4923" y="252"/>
                  </a:lnTo>
                  <a:lnTo>
                    <a:pt x="4842" y="252"/>
                  </a:lnTo>
                  <a:lnTo>
                    <a:pt x="4761" y="253"/>
                  </a:lnTo>
                  <a:lnTo>
                    <a:pt x="4678" y="253"/>
                  </a:lnTo>
                  <a:lnTo>
                    <a:pt x="4597" y="253"/>
                  </a:lnTo>
                  <a:lnTo>
                    <a:pt x="4516" y="255"/>
                  </a:lnTo>
                  <a:lnTo>
                    <a:pt x="4434" y="255"/>
                  </a:lnTo>
                  <a:lnTo>
                    <a:pt x="4353" y="255"/>
                  </a:lnTo>
                  <a:lnTo>
                    <a:pt x="4271" y="256"/>
                  </a:lnTo>
                  <a:lnTo>
                    <a:pt x="4189" y="256"/>
                  </a:lnTo>
                  <a:lnTo>
                    <a:pt x="4108" y="256"/>
                  </a:lnTo>
                  <a:lnTo>
                    <a:pt x="4027" y="257"/>
                  </a:lnTo>
                  <a:lnTo>
                    <a:pt x="3945" y="257"/>
                  </a:lnTo>
                  <a:lnTo>
                    <a:pt x="3863" y="257"/>
                  </a:lnTo>
                  <a:lnTo>
                    <a:pt x="3782" y="258"/>
                  </a:lnTo>
                  <a:lnTo>
                    <a:pt x="3700" y="258"/>
                  </a:lnTo>
                  <a:lnTo>
                    <a:pt x="3619" y="258"/>
                  </a:lnTo>
                  <a:lnTo>
                    <a:pt x="3537" y="259"/>
                  </a:lnTo>
                  <a:lnTo>
                    <a:pt x="3455" y="259"/>
                  </a:lnTo>
                  <a:lnTo>
                    <a:pt x="3373" y="259"/>
                  </a:lnTo>
                  <a:lnTo>
                    <a:pt x="3292" y="260"/>
                  </a:lnTo>
                  <a:lnTo>
                    <a:pt x="3210" y="260"/>
                  </a:lnTo>
                  <a:lnTo>
                    <a:pt x="3129" y="260"/>
                  </a:lnTo>
                  <a:lnTo>
                    <a:pt x="3046" y="261"/>
                  </a:lnTo>
                  <a:lnTo>
                    <a:pt x="2965" y="261"/>
                  </a:lnTo>
                  <a:lnTo>
                    <a:pt x="2883" y="261"/>
                  </a:lnTo>
                  <a:lnTo>
                    <a:pt x="2801" y="261"/>
                  </a:lnTo>
                  <a:lnTo>
                    <a:pt x="2719" y="262"/>
                  </a:lnTo>
                  <a:lnTo>
                    <a:pt x="2637" y="262"/>
                  </a:lnTo>
                  <a:lnTo>
                    <a:pt x="2555" y="262"/>
                  </a:lnTo>
                  <a:lnTo>
                    <a:pt x="2473" y="263"/>
                  </a:lnTo>
                  <a:lnTo>
                    <a:pt x="2390" y="263"/>
                  </a:lnTo>
                  <a:lnTo>
                    <a:pt x="2308" y="263"/>
                  </a:lnTo>
                  <a:lnTo>
                    <a:pt x="2226" y="264"/>
                  </a:lnTo>
                  <a:lnTo>
                    <a:pt x="2144" y="264"/>
                  </a:lnTo>
                  <a:lnTo>
                    <a:pt x="2062" y="265"/>
                  </a:lnTo>
                  <a:lnTo>
                    <a:pt x="1979" y="265"/>
                  </a:lnTo>
                  <a:lnTo>
                    <a:pt x="1897" y="265"/>
                  </a:lnTo>
                  <a:lnTo>
                    <a:pt x="1815" y="266"/>
                  </a:lnTo>
                  <a:lnTo>
                    <a:pt x="1733" y="266"/>
                  </a:lnTo>
                  <a:lnTo>
                    <a:pt x="1650" y="266"/>
                  </a:lnTo>
                  <a:lnTo>
                    <a:pt x="1568" y="267"/>
                  </a:lnTo>
                  <a:lnTo>
                    <a:pt x="1486" y="267"/>
                  </a:lnTo>
                  <a:lnTo>
                    <a:pt x="1404" y="267"/>
                  </a:lnTo>
                  <a:lnTo>
                    <a:pt x="1320" y="267"/>
                  </a:lnTo>
                  <a:lnTo>
                    <a:pt x="1238" y="268"/>
                  </a:lnTo>
                  <a:lnTo>
                    <a:pt x="1156" y="268"/>
                  </a:lnTo>
                  <a:lnTo>
                    <a:pt x="1074" y="268"/>
                  </a:lnTo>
                  <a:lnTo>
                    <a:pt x="991" y="269"/>
                  </a:lnTo>
                  <a:lnTo>
                    <a:pt x="908" y="269"/>
                  </a:lnTo>
                  <a:lnTo>
                    <a:pt x="826" y="269"/>
                  </a:lnTo>
                  <a:lnTo>
                    <a:pt x="743" y="270"/>
                  </a:lnTo>
                  <a:lnTo>
                    <a:pt x="661" y="270"/>
                  </a:lnTo>
                  <a:lnTo>
                    <a:pt x="578" y="270"/>
                  </a:lnTo>
                  <a:lnTo>
                    <a:pt x="496" y="271"/>
                  </a:lnTo>
                  <a:lnTo>
                    <a:pt x="413" y="271"/>
                  </a:lnTo>
                  <a:lnTo>
                    <a:pt x="330" y="272"/>
                  </a:lnTo>
                  <a:lnTo>
                    <a:pt x="248" y="272"/>
                  </a:lnTo>
                  <a:lnTo>
                    <a:pt x="166" y="272"/>
                  </a:lnTo>
                  <a:lnTo>
                    <a:pt x="82" y="273"/>
                  </a:lnTo>
                  <a:lnTo>
                    <a:pt x="0" y="273"/>
                  </a:lnTo>
                  <a:lnTo>
                    <a:pt x="15" y="258"/>
                  </a:lnTo>
                  <a:lnTo>
                    <a:pt x="29" y="241"/>
                  </a:lnTo>
                  <a:lnTo>
                    <a:pt x="44" y="226"/>
                  </a:lnTo>
                  <a:lnTo>
                    <a:pt x="59" y="209"/>
                  </a:lnTo>
                  <a:lnTo>
                    <a:pt x="73" y="194"/>
                  </a:lnTo>
                  <a:lnTo>
                    <a:pt x="88" y="179"/>
                  </a:lnTo>
                  <a:lnTo>
                    <a:pt x="103" y="162"/>
                  </a:lnTo>
                  <a:lnTo>
                    <a:pt x="118" y="147"/>
                  </a:lnTo>
                  <a:lnTo>
                    <a:pt x="133" y="131"/>
                  </a:lnTo>
                  <a:lnTo>
                    <a:pt x="149" y="116"/>
                  </a:lnTo>
                  <a:lnTo>
                    <a:pt x="164" y="100"/>
                  </a:lnTo>
                  <a:lnTo>
                    <a:pt x="178" y="84"/>
                  </a:lnTo>
                  <a:lnTo>
                    <a:pt x="193" y="69"/>
                  </a:lnTo>
                  <a:lnTo>
                    <a:pt x="209" y="53"/>
                  </a:lnTo>
                  <a:lnTo>
                    <a:pt x="224" y="37"/>
                  </a:lnTo>
                  <a:lnTo>
                    <a:pt x="239" y="22"/>
                  </a:lnTo>
                  <a:lnTo>
                    <a:pt x="312" y="22"/>
                  </a:lnTo>
                  <a:lnTo>
                    <a:pt x="386" y="21"/>
                  </a:lnTo>
                  <a:lnTo>
                    <a:pt x="458" y="21"/>
                  </a:lnTo>
                  <a:lnTo>
                    <a:pt x="532" y="21"/>
                  </a:lnTo>
                  <a:lnTo>
                    <a:pt x="605" y="20"/>
                  </a:lnTo>
                  <a:lnTo>
                    <a:pt x="677" y="20"/>
                  </a:lnTo>
                  <a:lnTo>
                    <a:pt x="751" y="19"/>
                  </a:lnTo>
                  <a:lnTo>
                    <a:pt x="824" y="19"/>
                  </a:lnTo>
                  <a:lnTo>
                    <a:pt x="896" y="19"/>
                  </a:lnTo>
                  <a:lnTo>
                    <a:pt x="970" y="18"/>
                  </a:lnTo>
                  <a:lnTo>
                    <a:pt x="1043" y="18"/>
                  </a:lnTo>
                  <a:lnTo>
                    <a:pt x="1115" y="18"/>
                  </a:lnTo>
                  <a:lnTo>
                    <a:pt x="1189" y="17"/>
                  </a:lnTo>
                  <a:lnTo>
                    <a:pt x="1262" y="17"/>
                  </a:lnTo>
                  <a:lnTo>
                    <a:pt x="1334" y="17"/>
                  </a:lnTo>
                  <a:lnTo>
                    <a:pt x="1407" y="16"/>
                  </a:lnTo>
                  <a:lnTo>
                    <a:pt x="1479" y="16"/>
                  </a:lnTo>
                  <a:lnTo>
                    <a:pt x="1553" y="16"/>
                  </a:lnTo>
                  <a:lnTo>
                    <a:pt x="1626" y="16"/>
                  </a:lnTo>
                  <a:lnTo>
                    <a:pt x="1698" y="15"/>
                  </a:lnTo>
                  <a:lnTo>
                    <a:pt x="1771" y="15"/>
                  </a:lnTo>
                  <a:lnTo>
                    <a:pt x="1844" y="15"/>
                  </a:lnTo>
                  <a:lnTo>
                    <a:pt x="1916" y="14"/>
                  </a:lnTo>
                  <a:lnTo>
                    <a:pt x="1989" y="14"/>
                  </a:lnTo>
                  <a:lnTo>
                    <a:pt x="2062" y="14"/>
                  </a:lnTo>
                  <a:lnTo>
                    <a:pt x="2134" y="13"/>
                  </a:lnTo>
                  <a:lnTo>
                    <a:pt x="2207" y="13"/>
                  </a:lnTo>
                  <a:lnTo>
                    <a:pt x="2279" y="12"/>
                  </a:lnTo>
                  <a:lnTo>
                    <a:pt x="2352" y="12"/>
                  </a:lnTo>
                  <a:lnTo>
                    <a:pt x="2425" y="12"/>
                  </a:lnTo>
                  <a:lnTo>
                    <a:pt x="2497" y="11"/>
                  </a:lnTo>
                  <a:lnTo>
                    <a:pt x="2570" y="11"/>
                  </a:lnTo>
                  <a:lnTo>
                    <a:pt x="2643" y="11"/>
                  </a:lnTo>
                  <a:lnTo>
                    <a:pt x="2714" y="9"/>
                  </a:lnTo>
                  <a:lnTo>
                    <a:pt x="2787" y="9"/>
                  </a:lnTo>
                  <a:lnTo>
                    <a:pt x="2859" y="9"/>
                  </a:lnTo>
                  <a:lnTo>
                    <a:pt x="2931" y="9"/>
                  </a:lnTo>
                  <a:lnTo>
                    <a:pt x="3004" y="8"/>
                  </a:lnTo>
                  <a:lnTo>
                    <a:pt x="3075" y="8"/>
                  </a:lnTo>
                  <a:lnTo>
                    <a:pt x="3148" y="8"/>
                  </a:lnTo>
                  <a:lnTo>
                    <a:pt x="3219" y="7"/>
                  </a:lnTo>
                  <a:lnTo>
                    <a:pt x="3292" y="7"/>
                  </a:lnTo>
                  <a:lnTo>
                    <a:pt x="3365" y="7"/>
                  </a:lnTo>
                  <a:lnTo>
                    <a:pt x="3436" y="6"/>
                  </a:lnTo>
                  <a:lnTo>
                    <a:pt x="3509" y="6"/>
                  </a:lnTo>
                  <a:lnTo>
                    <a:pt x="3580" y="6"/>
                  </a:lnTo>
                  <a:lnTo>
                    <a:pt x="3652" y="5"/>
                  </a:lnTo>
                  <a:lnTo>
                    <a:pt x="3725" y="5"/>
                  </a:lnTo>
                  <a:lnTo>
                    <a:pt x="3796" y="5"/>
                  </a:lnTo>
                  <a:lnTo>
                    <a:pt x="3869" y="4"/>
                  </a:lnTo>
                  <a:lnTo>
                    <a:pt x="3940" y="4"/>
                  </a:lnTo>
                  <a:lnTo>
                    <a:pt x="4012" y="4"/>
                  </a:lnTo>
                  <a:lnTo>
                    <a:pt x="4084" y="3"/>
                  </a:lnTo>
                  <a:lnTo>
                    <a:pt x="4156" y="3"/>
                  </a:lnTo>
                  <a:lnTo>
                    <a:pt x="4229" y="3"/>
                  </a:lnTo>
                  <a:lnTo>
                    <a:pt x="4300" y="2"/>
                  </a:lnTo>
                  <a:lnTo>
                    <a:pt x="4372" y="2"/>
                  </a:lnTo>
                  <a:lnTo>
                    <a:pt x="4443" y="2"/>
                  </a:lnTo>
                  <a:lnTo>
                    <a:pt x="4516" y="1"/>
                  </a:lnTo>
                  <a:lnTo>
                    <a:pt x="4588" y="1"/>
                  </a:lnTo>
                  <a:lnTo>
                    <a:pt x="4659" y="1"/>
                  </a:lnTo>
                  <a:lnTo>
                    <a:pt x="4732" y="1"/>
                  </a:lnTo>
                  <a:lnTo>
                    <a:pt x="4803" y="0"/>
                  </a:lnTo>
                  <a:lnTo>
                    <a:pt x="4875" y="0"/>
                  </a:lnTo>
                  <a:close/>
                </a:path>
              </a:pathLst>
            </a:custGeom>
            <a:solidFill>
              <a:srgbClr val="FFF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014" y="2285"/>
              <a:ext cx="1050" cy="45"/>
            </a:xfrm>
            <a:custGeom>
              <a:avLst/>
              <a:gdLst/>
              <a:ahLst/>
              <a:cxnLst>
                <a:cxn ang="0">
                  <a:pos x="4887" y="8"/>
                </a:cxn>
                <a:cxn ang="0">
                  <a:pos x="4922" y="32"/>
                </a:cxn>
                <a:cxn ang="0">
                  <a:pos x="4956" y="56"/>
                </a:cxn>
                <a:cxn ang="0">
                  <a:pos x="4991" y="79"/>
                </a:cxn>
                <a:cxn ang="0">
                  <a:pos x="5027" y="102"/>
                </a:cxn>
                <a:cxn ang="0">
                  <a:pos x="5061" y="125"/>
                </a:cxn>
                <a:cxn ang="0">
                  <a:pos x="5084" y="141"/>
                </a:cxn>
                <a:cxn ang="0">
                  <a:pos x="5119" y="164"/>
                </a:cxn>
                <a:cxn ang="0">
                  <a:pos x="5155" y="188"/>
                </a:cxn>
                <a:cxn ang="0">
                  <a:pos x="5190" y="212"/>
                </a:cxn>
                <a:cxn ang="0">
                  <a:pos x="5225" y="236"/>
                </a:cxn>
                <a:cxn ang="0">
                  <a:pos x="5249" y="251"/>
                </a:cxn>
                <a:cxn ang="0">
                  <a:pos x="5004" y="252"/>
                </a:cxn>
                <a:cxn ang="0">
                  <a:pos x="4761" y="253"/>
                </a:cxn>
                <a:cxn ang="0">
                  <a:pos x="4516" y="255"/>
                </a:cxn>
                <a:cxn ang="0">
                  <a:pos x="4271" y="256"/>
                </a:cxn>
                <a:cxn ang="0">
                  <a:pos x="4027" y="257"/>
                </a:cxn>
                <a:cxn ang="0">
                  <a:pos x="3782" y="258"/>
                </a:cxn>
                <a:cxn ang="0">
                  <a:pos x="3537" y="259"/>
                </a:cxn>
                <a:cxn ang="0">
                  <a:pos x="3292" y="260"/>
                </a:cxn>
                <a:cxn ang="0">
                  <a:pos x="3046" y="261"/>
                </a:cxn>
                <a:cxn ang="0">
                  <a:pos x="2801" y="261"/>
                </a:cxn>
                <a:cxn ang="0">
                  <a:pos x="2637" y="262"/>
                </a:cxn>
                <a:cxn ang="0">
                  <a:pos x="2390" y="263"/>
                </a:cxn>
                <a:cxn ang="0">
                  <a:pos x="2144" y="264"/>
                </a:cxn>
                <a:cxn ang="0">
                  <a:pos x="1897" y="265"/>
                </a:cxn>
                <a:cxn ang="0">
                  <a:pos x="1650" y="266"/>
                </a:cxn>
                <a:cxn ang="0">
                  <a:pos x="1404" y="267"/>
                </a:cxn>
                <a:cxn ang="0">
                  <a:pos x="1156" y="268"/>
                </a:cxn>
                <a:cxn ang="0">
                  <a:pos x="908" y="269"/>
                </a:cxn>
                <a:cxn ang="0">
                  <a:pos x="661" y="270"/>
                </a:cxn>
                <a:cxn ang="0">
                  <a:pos x="413" y="271"/>
                </a:cxn>
                <a:cxn ang="0">
                  <a:pos x="166" y="272"/>
                </a:cxn>
                <a:cxn ang="0">
                  <a:pos x="0" y="273"/>
                </a:cxn>
                <a:cxn ang="0">
                  <a:pos x="44" y="226"/>
                </a:cxn>
                <a:cxn ang="0">
                  <a:pos x="88" y="179"/>
                </a:cxn>
                <a:cxn ang="0">
                  <a:pos x="118" y="147"/>
                </a:cxn>
                <a:cxn ang="0">
                  <a:pos x="164" y="100"/>
                </a:cxn>
                <a:cxn ang="0">
                  <a:pos x="209" y="53"/>
                </a:cxn>
                <a:cxn ang="0">
                  <a:pos x="239" y="22"/>
                </a:cxn>
                <a:cxn ang="0">
                  <a:pos x="458" y="21"/>
                </a:cxn>
                <a:cxn ang="0">
                  <a:pos x="677" y="20"/>
                </a:cxn>
                <a:cxn ang="0">
                  <a:pos x="896" y="19"/>
                </a:cxn>
                <a:cxn ang="0">
                  <a:pos x="1115" y="18"/>
                </a:cxn>
                <a:cxn ang="0">
                  <a:pos x="1334" y="17"/>
                </a:cxn>
                <a:cxn ang="0">
                  <a:pos x="1553" y="16"/>
                </a:cxn>
                <a:cxn ang="0">
                  <a:pos x="1771" y="15"/>
                </a:cxn>
                <a:cxn ang="0">
                  <a:pos x="1989" y="14"/>
                </a:cxn>
                <a:cxn ang="0">
                  <a:pos x="2207" y="13"/>
                </a:cxn>
                <a:cxn ang="0">
                  <a:pos x="2425" y="12"/>
                </a:cxn>
                <a:cxn ang="0">
                  <a:pos x="2570" y="11"/>
                </a:cxn>
                <a:cxn ang="0">
                  <a:pos x="2787" y="9"/>
                </a:cxn>
                <a:cxn ang="0">
                  <a:pos x="3004" y="8"/>
                </a:cxn>
                <a:cxn ang="0">
                  <a:pos x="3219" y="7"/>
                </a:cxn>
                <a:cxn ang="0">
                  <a:pos x="3436" y="6"/>
                </a:cxn>
                <a:cxn ang="0">
                  <a:pos x="3652" y="5"/>
                </a:cxn>
                <a:cxn ang="0">
                  <a:pos x="3869" y="4"/>
                </a:cxn>
                <a:cxn ang="0">
                  <a:pos x="4084" y="3"/>
                </a:cxn>
                <a:cxn ang="0">
                  <a:pos x="4300" y="2"/>
                </a:cxn>
                <a:cxn ang="0">
                  <a:pos x="4516" y="1"/>
                </a:cxn>
                <a:cxn ang="0">
                  <a:pos x="4732" y="1"/>
                </a:cxn>
              </a:cxnLst>
              <a:rect l="0" t="0" r="r" b="b"/>
              <a:pathLst>
                <a:path w="5249" h="273">
                  <a:moveTo>
                    <a:pt x="4875" y="0"/>
                  </a:moveTo>
                  <a:lnTo>
                    <a:pt x="4875" y="0"/>
                  </a:lnTo>
                  <a:lnTo>
                    <a:pt x="4887" y="8"/>
                  </a:lnTo>
                  <a:lnTo>
                    <a:pt x="4898" y="16"/>
                  </a:lnTo>
                  <a:lnTo>
                    <a:pt x="4910" y="24"/>
                  </a:lnTo>
                  <a:lnTo>
                    <a:pt x="4922" y="32"/>
                  </a:lnTo>
                  <a:lnTo>
                    <a:pt x="4934" y="39"/>
                  </a:lnTo>
                  <a:lnTo>
                    <a:pt x="4945" y="47"/>
                  </a:lnTo>
                  <a:lnTo>
                    <a:pt x="4956" y="56"/>
                  </a:lnTo>
                  <a:lnTo>
                    <a:pt x="4968" y="63"/>
                  </a:lnTo>
                  <a:lnTo>
                    <a:pt x="4980" y="71"/>
                  </a:lnTo>
                  <a:lnTo>
                    <a:pt x="4991" y="79"/>
                  </a:lnTo>
                  <a:lnTo>
                    <a:pt x="5003" y="86"/>
                  </a:lnTo>
                  <a:lnTo>
                    <a:pt x="5015" y="95"/>
                  </a:lnTo>
                  <a:lnTo>
                    <a:pt x="5027" y="102"/>
                  </a:lnTo>
                  <a:lnTo>
                    <a:pt x="5038" y="110"/>
                  </a:lnTo>
                  <a:lnTo>
                    <a:pt x="5049" y="117"/>
                  </a:lnTo>
                  <a:lnTo>
                    <a:pt x="5061" y="125"/>
                  </a:lnTo>
                  <a:lnTo>
                    <a:pt x="5061" y="125"/>
                  </a:lnTo>
                  <a:lnTo>
                    <a:pt x="5072" y="134"/>
                  </a:lnTo>
                  <a:lnTo>
                    <a:pt x="5084" y="141"/>
                  </a:lnTo>
                  <a:lnTo>
                    <a:pt x="5096" y="149"/>
                  </a:lnTo>
                  <a:lnTo>
                    <a:pt x="5108" y="157"/>
                  </a:lnTo>
                  <a:lnTo>
                    <a:pt x="5119" y="164"/>
                  </a:lnTo>
                  <a:lnTo>
                    <a:pt x="5131" y="172"/>
                  </a:lnTo>
                  <a:lnTo>
                    <a:pt x="5143" y="181"/>
                  </a:lnTo>
                  <a:lnTo>
                    <a:pt x="5155" y="188"/>
                  </a:lnTo>
                  <a:lnTo>
                    <a:pt x="5166" y="196"/>
                  </a:lnTo>
                  <a:lnTo>
                    <a:pt x="5178" y="204"/>
                  </a:lnTo>
                  <a:lnTo>
                    <a:pt x="5190" y="212"/>
                  </a:lnTo>
                  <a:lnTo>
                    <a:pt x="5202" y="220"/>
                  </a:lnTo>
                  <a:lnTo>
                    <a:pt x="5213" y="228"/>
                  </a:lnTo>
                  <a:lnTo>
                    <a:pt x="5225" y="236"/>
                  </a:lnTo>
                  <a:lnTo>
                    <a:pt x="5237" y="243"/>
                  </a:lnTo>
                  <a:lnTo>
                    <a:pt x="5249" y="251"/>
                  </a:lnTo>
                  <a:lnTo>
                    <a:pt x="5249" y="251"/>
                  </a:lnTo>
                  <a:lnTo>
                    <a:pt x="5168" y="251"/>
                  </a:lnTo>
                  <a:lnTo>
                    <a:pt x="5086" y="252"/>
                  </a:lnTo>
                  <a:lnTo>
                    <a:pt x="5004" y="252"/>
                  </a:lnTo>
                  <a:lnTo>
                    <a:pt x="4923" y="252"/>
                  </a:lnTo>
                  <a:lnTo>
                    <a:pt x="4842" y="252"/>
                  </a:lnTo>
                  <a:lnTo>
                    <a:pt x="4761" y="253"/>
                  </a:lnTo>
                  <a:lnTo>
                    <a:pt x="4678" y="253"/>
                  </a:lnTo>
                  <a:lnTo>
                    <a:pt x="4597" y="253"/>
                  </a:lnTo>
                  <a:lnTo>
                    <a:pt x="4516" y="255"/>
                  </a:lnTo>
                  <a:lnTo>
                    <a:pt x="4434" y="255"/>
                  </a:lnTo>
                  <a:lnTo>
                    <a:pt x="4353" y="255"/>
                  </a:lnTo>
                  <a:lnTo>
                    <a:pt x="4271" y="256"/>
                  </a:lnTo>
                  <a:lnTo>
                    <a:pt x="4189" y="256"/>
                  </a:lnTo>
                  <a:lnTo>
                    <a:pt x="4108" y="256"/>
                  </a:lnTo>
                  <a:lnTo>
                    <a:pt x="4027" y="257"/>
                  </a:lnTo>
                  <a:lnTo>
                    <a:pt x="3945" y="257"/>
                  </a:lnTo>
                  <a:lnTo>
                    <a:pt x="3863" y="257"/>
                  </a:lnTo>
                  <a:lnTo>
                    <a:pt x="3782" y="258"/>
                  </a:lnTo>
                  <a:lnTo>
                    <a:pt x="3700" y="258"/>
                  </a:lnTo>
                  <a:lnTo>
                    <a:pt x="3619" y="258"/>
                  </a:lnTo>
                  <a:lnTo>
                    <a:pt x="3537" y="259"/>
                  </a:lnTo>
                  <a:lnTo>
                    <a:pt x="3455" y="259"/>
                  </a:lnTo>
                  <a:lnTo>
                    <a:pt x="3373" y="259"/>
                  </a:lnTo>
                  <a:lnTo>
                    <a:pt x="3292" y="260"/>
                  </a:lnTo>
                  <a:lnTo>
                    <a:pt x="3210" y="260"/>
                  </a:lnTo>
                  <a:lnTo>
                    <a:pt x="3129" y="260"/>
                  </a:lnTo>
                  <a:lnTo>
                    <a:pt x="3046" y="261"/>
                  </a:lnTo>
                  <a:lnTo>
                    <a:pt x="2965" y="261"/>
                  </a:lnTo>
                  <a:lnTo>
                    <a:pt x="2883" y="261"/>
                  </a:lnTo>
                  <a:lnTo>
                    <a:pt x="2801" y="261"/>
                  </a:lnTo>
                  <a:lnTo>
                    <a:pt x="2719" y="262"/>
                  </a:lnTo>
                  <a:lnTo>
                    <a:pt x="2637" y="262"/>
                  </a:lnTo>
                  <a:lnTo>
                    <a:pt x="2637" y="262"/>
                  </a:lnTo>
                  <a:lnTo>
                    <a:pt x="2555" y="262"/>
                  </a:lnTo>
                  <a:lnTo>
                    <a:pt x="2473" y="263"/>
                  </a:lnTo>
                  <a:lnTo>
                    <a:pt x="2390" y="263"/>
                  </a:lnTo>
                  <a:lnTo>
                    <a:pt x="2308" y="263"/>
                  </a:lnTo>
                  <a:lnTo>
                    <a:pt x="2226" y="264"/>
                  </a:lnTo>
                  <a:lnTo>
                    <a:pt x="2144" y="264"/>
                  </a:lnTo>
                  <a:lnTo>
                    <a:pt x="2062" y="265"/>
                  </a:lnTo>
                  <a:lnTo>
                    <a:pt x="1979" y="265"/>
                  </a:lnTo>
                  <a:lnTo>
                    <a:pt x="1897" y="265"/>
                  </a:lnTo>
                  <a:lnTo>
                    <a:pt x="1815" y="266"/>
                  </a:lnTo>
                  <a:lnTo>
                    <a:pt x="1733" y="266"/>
                  </a:lnTo>
                  <a:lnTo>
                    <a:pt x="1650" y="266"/>
                  </a:lnTo>
                  <a:lnTo>
                    <a:pt x="1568" y="267"/>
                  </a:lnTo>
                  <a:lnTo>
                    <a:pt x="1486" y="267"/>
                  </a:lnTo>
                  <a:lnTo>
                    <a:pt x="1404" y="267"/>
                  </a:lnTo>
                  <a:lnTo>
                    <a:pt x="1320" y="267"/>
                  </a:lnTo>
                  <a:lnTo>
                    <a:pt x="1238" y="268"/>
                  </a:lnTo>
                  <a:lnTo>
                    <a:pt x="1156" y="268"/>
                  </a:lnTo>
                  <a:lnTo>
                    <a:pt x="1074" y="268"/>
                  </a:lnTo>
                  <a:lnTo>
                    <a:pt x="991" y="269"/>
                  </a:lnTo>
                  <a:lnTo>
                    <a:pt x="908" y="269"/>
                  </a:lnTo>
                  <a:lnTo>
                    <a:pt x="826" y="269"/>
                  </a:lnTo>
                  <a:lnTo>
                    <a:pt x="743" y="270"/>
                  </a:lnTo>
                  <a:lnTo>
                    <a:pt x="661" y="270"/>
                  </a:lnTo>
                  <a:lnTo>
                    <a:pt x="578" y="270"/>
                  </a:lnTo>
                  <a:lnTo>
                    <a:pt x="496" y="271"/>
                  </a:lnTo>
                  <a:lnTo>
                    <a:pt x="413" y="271"/>
                  </a:lnTo>
                  <a:lnTo>
                    <a:pt x="330" y="272"/>
                  </a:lnTo>
                  <a:lnTo>
                    <a:pt x="248" y="272"/>
                  </a:lnTo>
                  <a:lnTo>
                    <a:pt x="166" y="272"/>
                  </a:lnTo>
                  <a:lnTo>
                    <a:pt x="82" y="273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5" y="258"/>
                  </a:lnTo>
                  <a:lnTo>
                    <a:pt x="29" y="241"/>
                  </a:lnTo>
                  <a:lnTo>
                    <a:pt x="44" y="226"/>
                  </a:lnTo>
                  <a:lnTo>
                    <a:pt x="59" y="209"/>
                  </a:lnTo>
                  <a:lnTo>
                    <a:pt x="73" y="194"/>
                  </a:lnTo>
                  <a:lnTo>
                    <a:pt x="88" y="179"/>
                  </a:lnTo>
                  <a:lnTo>
                    <a:pt x="103" y="162"/>
                  </a:lnTo>
                  <a:lnTo>
                    <a:pt x="118" y="147"/>
                  </a:lnTo>
                  <a:lnTo>
                    <a:pt x="118" y="147"/>
                  </a:lnTo>
                  <a:lnTo>
                    <a:pt x="133" y="131"/>
                  </a:lnTo>
                  <a:lnTo>
                    <a:pt x="149" y="116"/>
                  </a:lnTo>
                  <a:lnTo>
                    <a:pt x="164" y="100"/>
                  </a:lnTo>
                  <a:lnTo>
                    <a:pt x="178" y="84"/>
                  </a:lnTo>
                  <a:lnTo>
                    <a:pt x="193" y="69"/>
                  </a:lnTo>
                  <a:lnTo>
                    <a:pt x="209" y="53"/>
                  </a:lnTo>
                  <a:lnTo>
                    <a:pt x="224" y="37"/>
                  </a:lnTo>
                  <a:lnTo>
                    <a:pt x="239" y="22"/>
                  </a:lnTo>
                  <a:lnTo>
                    <a:pt x="239" y="22"/>
                  </a:lnTo>
                  <a:lnTo>
                    <a:pt x="312" y="22"/>
                  </a:lnTo>
                  <a:lnTo>
                    <a:pt x="386" y="21"/>
                  </a:lnTo>
                  <a:lnTo>
                    <a:pt x="458" y="21"/>
                  </a:lnTo>
                  <a:lnTo>
                    <a:pt x="532" y="21"/>
                  </a:lnTo>
                  <a:lnTo>
                    <a:pt x="605" y="20"/>
                  </a:lnTo>
                  <a:lnTo>
                    <a:pt x="677" y="20"/>
                  </a:lnTo>
                  <a:lnTo>
                    <a:pt x="751" y="19"/>
                  </a:lnTo>
                  <a:lnTo>
                    <a:pt x="824" y="19"/>
                  </a:lnTo>
                  <a:lnTo>
                    <a:pt x="896" y="19"/>
                  </a:lnTo>
                  <a:lnTo>
                    <a:pt x="970" y="18"/>
                  </a:lnTo>
                  <a:lnTo>
                    <a:pt x="1043" y="18"/>
                  </a:lnTo>
                  <a:lnTo>
                    <a:pt x="1115" y="18"/>
                  </a:lnTo>
                  <a:lnTo>
                    <a:pt x="1189" y="17"/>
                  </a:lnTo>
                  <a:lnTo>
                    <a:pt x="1262" y="17"/>
                  </a:lnTo>
                  <a:lnTo>
                    <a:pt x="1334" y="17"/>
                  </a:lnTo>
                  <a:lnTo>
                    <a:pt x="1407" y="16"/>
                  </a:lnTo>
                  <a:lnTo>
                    <a:pt x="1479" y="16"/>
                  </a:lnTo>
                  <a:lnTo>
                    <a:pt x="1553" y="16"/>
                  </a:lnTo>
                  <a:lnTo>
                    <a:pt x="1626" y="16"/>
                  </a:lnTo>
                  <a:lnTo>
                    <a:pt x="1698" y="15"/>
                  </a:lnTo>
                  <a:lnTo>
                    <a:pt x="1771" y="15"/>
                  </a:lnTo>
                  <a:lnTo>
                    <a:pt x="1844" y="15"/>
                  </a:lnTo>
                  <a:lnTo>
                    <a:pt x="1916" y="14"/>
                  </a:lnTo>
                  <a:lnTo>
                    <a:pt x="1989" y="14"/>
                  </a:lnTo>
                  <a:lnTo>
                    <a:pt x="2062" y="14"/>
                  </a:lnTo>
                  <a:lnTo>
                    <a:pt x="2134" y="13"/>
                  </a:lnTo>
                  <a:lnTo>
                    <a:pt x="2207" y="13"/>
                  </a:lnTo>
                  <a:lnTo>
                    <a:pt x="2279" y="12"/>
                  </a:lnTo>
                  <a:lnTo>
                    <a:pt x="2352" y="12"/>
                  </a:lnTo>
                  <a:lnTo>
                    <a:pt x="2425" y="12"/>
                  </a:lnTo>
                  <a:lnTo>
                    <a:pt x="2497" y="11"/>
                  </a:lnTo>
                  <a:lnTo>
                    <a:pt x="2570" y="11"/>
                  </a:lnTo>
                  <a:lnTo>
                    <a:pt x="2570" y="11"/>
                  </a:lnTo>
                  <a:lnTo>
                    <a:pt x="2643" y="11"/>
                  </a:lnTo>
                  <a:lnTo>
                    <a:pt x="2714" y="9"/>
                  </a:lnTo>
                  <a:lnTo>
                    <a:pt x="2787" y="9"/>
                  </a:lnTo>
                  <a:lnTo>
                    <a:pt x="2859" y="9"/>
                  </a:lnTo>
                  <a:lnTo>
                    <a:pt x="2931" y="9"/>
                  </a:lnTo>
                  <a:lnTo>
                    <a:pt x="3004" y="8"/>
                  </a:lnTo>
                  <a:lnTo>
                    <a:pt x="3075" y="8"/>
                  </a:lnTo>
                  <a:lnTo>
                    <a:pt x="3148" y="8"/>
                  </a:lnTo>
                  <a:lnTo>
                    <a:pt x="3219" y="7"/>
                  </a:lnTo>
                  <a:lnTo>
                    <a:pt x="3292" y="7"/>
                  </a:lnTo>
                  <a:lnTo>
                    <a:pt x="3365" y="7"/>
                  </a:lnTo>
                  <a:lnTo>
                    <a:pt x="3436" y="6"/>
                  </a:lnTo>
                  <a:lnTo>
                    <a:pt x="3509" y="6"/>
                  </a:lnTo>
                  <a:lnTo>
                    <a:pt x="3580" y="6"/>
                  </a:lnTo>
                  <a:lnTo>
                    <a:pt x="3652" y="5"/>
                  </a:lnTo>
                  <a:lnTo>
                    <a:pt x="3725" y="5"/>
                  </a:lnTo>
                  <a:lnTo>
                    <a:pt x="3796" y="5"/>
                  </a:lnTo>
                  <a:lnTo>
                    <a:pt x="3869" y="4"/>
                  </a:lnTo>
                  <a:lnTo>
                    <a:pt x="3940" y="4"/>
                  </a:lnTo>
                  <a:lnTo>
                    <a:pt x="4012" y="4"/>
                  </a:lnTo>
                  <a:lnTo>
                    <a:pt x="4084" y="3"/>
                  </a:lnTo>
                  <a:lnTo>
                    <a:pt x="4156" y="3"/>
                  </a:lnTo>
                  <a:lnTo>
                    <a:pt x="4229" y="3"/>
                  </a:lnTo>
                  <a:lnTo>
                    <a:pt x="4300" y="2"/>
                  </a:lnTo>
                  <a:lnTo>
                    <a:pt x="4372" y="2"/>
                  </a:lnTo>
                  <a:lnTo>
                    <a:pt x="4443" y="2"/>
                  </a:lnTo>
                  <a:lnTo>
                    <a:pt x="4516" y="1"/>
                  </a:lnTo>
                  <a:lnTo>
                    <a:pt x="4588" y="1"/>
                  </a:lnTo>
                  <a:lnTo>
                    <a:pt x="4659" y="1"/>
                  </a:lnTo>
                  <a:lnTo>
                    <a:pt x="4732" y="1"/>
                  </a:lnTo>
                  <a:lnTo>
                    <a:pt x="4803" y="0"/>
                  </a:lnTo>
                  <a:lnTo>
                    <a:pt x="487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037" y="2283"/>
              <a:ext cx="966" cy="38"/>
            </a:xfrm>
            <a:custGeom>
              <a:avLst/>
              <a:gdLst/>
              <a:ahLst/>
              <a:cxnLst>
                <a:cxn ang="0">
                  <a:pos x="4634" y="86"/>
                </a:cxn>
                <a:cxn ang="0">
                  <a:pos x="4187" y="106"/>
                </a:cxn>
                <a:cxn ang="0">
                  <a:pos x="3653" y="107"/>
                </a:cxn>
                <a:cxn ang="0">
                  <a:pos x="3150" y="100"/>
                </a:cxn>
                <a:cxn ang="0">
                  <a:pos x="2615" y="103"/>
                </a:cxn>
                <a:cxn ang="0">
                  <a:pos x="2134" y="125"/>
                </a:cxn>
                <a:cxn ang="0">
                  <a:pos x="1569" y="134"/>
                </a:cxn>
                <a:cxn ang="0">
                  <a:pos x="1121" y="126"/>
                </a:cxn>
                <a:cxn ang="0">
                  <a:pos x="625" y="113"/>
                </a:cxn>
                <a:cxn ang="0">
                  <a:pos x="379" y="97"/>
                </a:cxn>
                <a:cxn ang="0">
                  <a:pos x="300" y="85"/>
                </a:cxn>
                <a:cxn ang="0">
                  <a:pos x="99" y="81"/>
                </a:cxn>
                <a:cxn ang="0">
                  <a:pos x="376" y="124"/>
                </a:cxn>
                <a:cxn ang="0">
                  <a:pos x="688" y="156"/>
                </a:cxn>
                <a:cxn ang="0">
                  <a:pos x="1119" y="147"/>
                </a:cxn>
                <a:cxn ang="0">
                  <a:pos x="1497" y="134"/>
                </a:cxn>
                <a:cxn ang="0">
                  <a:pos x="2022" y="132"/>
                </a:cxn>
                <a:cxn ang="0">
                  <a:pos x="2547" y="130"/>
                </a:cxn>
                <a:cxn ang="0">
                  <a:pos x="3032" y="128"/>
                </a:cxn>
                <a:cxn ang="0">
                  <a:pos x="3555" y="125"/>
                </a:cxn>
                <a:cxn ang="0">
                  <a:pos x="3977" y="132"/>
                </a:cxn>
                <a:cxn ang="0">
                  <a:pos x="4480" y="159"/>
                </a:cxn>
                <a:cxn ang="0">
                  <a:pos x="4732" y="125"/>
                </a:cxn>
                <a:cxn ang="0">
                  <a:pos x="4565" y="176"/>
                </a:cxn>
                <a:cxn ang="0">
                  <a:pos x="4297" y="199"/>
                </a:cxn>
                <a:cxn ang="0">
                  <a:pos x="3819" y="227"/>
                </a:cxn>
                <a:cxn ang="0">
                  <a:pos x="3224" y="210"/>
                </a:cxn>
                <a:cxn ang="0">
                  <a:pos x="2804" y="201"/>
                </a:cxn>
                <a:cxn ang="0">
                  <a:pos x="2400" y="205"/>
                </a:cxn>
                <a:cxn ang="0">
                  <a:pos x="2038" y="207"/>
                </a:cxn>
                <a:cxn ang="0">
                  <a:pos x="1694" y="220"/>
                </a:cxn>
                <a:cxn ang="0">
                  <a:pos x="1213" y="217"/>
                </a:cxn>
                <a:cxn ang="0">
                  <a:pos x="732" y="215"/>
                </a:cxn>
                <a:cxn ang="0">
                  <a:pos x="358" y="199"/>
                </a:cxn>
                <a:cxn ang="0">
                  <a:pos x="193" y="173"/>
                </a:cxn>
                <a:cxn ang="0">
                  <a:pos x="46" y="186"/>
                </a:cxn>
                <a:cxn ang="0">
                  <a:pos x="0" y="195"/>
                </a:cxn>
                <a:cxn ang="0">
                  <a:pos x="330" y="146"/>
                </a:cxn>
                <a:cxn ang="0">
                  <a:pos x="761" y="100"/>
                </a:cxn>
                <a:cxn ang="0">
                  <a:pos x="1287" y="89"/>
                </a:cxn>
                <a:cxn ang="0">
                  <a:pos x="1695" y="98"/>
                </a:cxn>
                <a:cxn ang="0">
                  <a:pos x="2218" y="87"/>
                </a:cxn>
                <a:cxn ang="0">
                  <a:pos x="2661" y="66"/>
                </a:cxn>
                <a:cxn ang="0">
                  <a:pos x="3097" y="44"/>
                </a:cxn>
                <a:cxn ang="0">
                  <a:pos x="3323" y="30"/>
                </a:cxn>
                <a:cxn ang="0">
                  <a:pos x="3590" y="13"/>
                </a:cxn>
                <a:cxn ang="0">
                  <a:pos x="4045" y="6"/>
                </a:cxn>
                <a:cxn ang="0">
                  <a:pos x="4445" y="0"/>
                </a:cxn>
                <a:cxn ang="0">
                  <a:pos x="4679" y="9"/>
                </a:cxn>
                <a:cxn ang="0">
                  <a:pos x="4357" y="58"/>
                </a:cxn>
                <a:cxn ang="0">
                  <a:pos x="3946" y="97"/>
                </a:cxn>
                <a:cxn ang="0">
                  <a:pos x="3734" y="123"/>
                </a:cxn>
                <a:cxn ang="0">
                  <a:pos x="3434" y="133"/>
                </a:cxn>
                <a:cxn ang="0">
                  <a:pos x="3075" y="147"/>
                </a:cxn>
                <a:cxn ang="0">
                  <a:pos x="2695" y="190"/>
                </a:cxn>
                <a:cxn ang="0">
                  <a:pos x="2099" y="189"/>
                </a:cxn>
                <a:cxn ang="0">
                  <a:pos x="1579" y="140"/>
                </a:cxn>
                <a:cxn ang="0">
                  <a:pos x="953" y="125"/>
                </a:cxn>
                <a:cxn ang="0">
                  <a:pos x="860" y="90"/>
                </a:cxn>
                <a:cxn ang="0">
                  <a:pos x="758" y="62"/>
                </a:cxn>
                <a:cxn ang="0">
                  <a:pos x="684" y="51"/>
                </a:cxn>
                <a:cxn ang="0">
                  <a:pos x="645" y="48"/>
                </a:cxn>
              </a:cxnLst>
              <a:rect l="0" t="0" r="r" b="b"/>
              <a:pathLst>
                <a:path w="4829" h="227">
                  <a:moveTo>
                    <a:pt x="4794" y="43"/>
                  </a:moveTo>
                  <a:lnTo>
                    <a:pt x="4794" y="43"/>
                  </a:lnTo>
                  <a:lnTo>
                    <a:pt x="4783" y="45"/>
                  </a:lnTo>
                  <a:lnTo>
                    <a:pt x="4775" y="50"/>
                  </a:lnTo>
                  <a:lnTo>
                    <a:pt x="4773" y="56"/>
                  </a:lnTo>
                  <a:lnTo>
                    <a:pt x="4779" y="65"/>
                  </a:lnTo>
                  <a:lnTo>
                    <a:pt x="4779" y="65"/>
                  </a:lnTo>
                  <a:lnTo>
                    <a:pt x="4760" y="66"/>
                  </a:lnTo>
                  <a:lnTo>
                    <a:pt x="4739" y="68"/>
                  </a:lnTo>
                  <a:lnTo>
                    <a:pt x="4718" y="72"/>
                  </a:lnTo>
                  <a:lnTo>
                    <a:pt x="4697" y="75"/>
                  </a:lnTo>
                  <a:lnTo>
                    <a:pt x="4674" y="79"/>
                  </a:lnTo>
                  <a:lnTo>
                    <a:pt x="4654" y="83"/>
                  </a:lnTo>
                  <a:lnTo>
                    <a:pt x="4634" y="86"/>
                  </a:lnTo>
                  <a:lnTo>
                    <a:pt x="4614" y="88"/>
                  </a:lnTo>
                  <a:lnTo>
                    <a:pt x="4614" y="88"/>
                  </a:lnTo>
                  <a:lnTo>
                    <a:pt x="4580" y="90"/>
                  </a:lnTo>
                  <a:lnTo>
                    <a:pt x="4546" y="92"/>
                  </a:lnTo>
                  <a:lnTo>
                    <a:pt x="4512" y="94"/>
                  </a:lnTo>
                  <a:lnTo>
                    <a:pt x="4477" y="96"/>
                  </a:lnTo>
                  <a:lnTo>
                    <a:pt x="4441" y="97"/>
                  </a:lnTo>
                  <a:lnTo>
                    <a:pt x="4406" y="99"/>
                  </a:lnTo>
                  <a:lnTo>
                    <a:pt x="4370" y="100"/>
                  </a:lnTo>
                  <a:lnTo>
                    <a:pt x="4334" y="101"/>
                  </a:lnTo>
                  <a:lnTo>
                    <a:pt x="4297" y="103"/>
                  </a:lnTo>
                  <a:lnTo>
                    <a:pt x="4261" y="104"/>
                  </a:lnTo>
                  <a:lnTo>
                    <a:pt x="4225" y="105"/>
                  </a:lnTo>
                  <a:lnTo>
                    <a:pt x="4187" y="106"/>
                  </a:lnTo>
                  <a:lnTo>
                    <a:pt x="4150" y="106"/>
                  </a:lnTo>
                  <a:lnTo>
                    <a:pt x="4112" y="107"/>
                  </a:lnTo>
                  <a:lnTo>
                    <a:pt x="4075" y="107"/>
                  </a:lnTo>
                  <a:lnTo>
                    <a:pt x="4038" y="108"/>
                  </a:lnTo>
                  <a:lnTo>
                    <a:pt x="3999" y="108"/>
                  </a:lnTo>
                  <a:lnTo>
                    <a:pt x="3962" y="108"/>
                  </a:lnTo>
                  <a:lnTo>
                    <a:pt x="3923" y="108"/>
                  </a:lnTo>
                  <a:lnTo>
                    <a:pt x="3885" y="108"/>
                  </a:lnTo>
                  <a:lnTo>
                    <a:pt x="3846" y="108"/>
                  </a:lnTo>
                  <a:lnTo>
                    <a:pt x="3808" y="108"/>
                  </a:lnTo>
                  <a:lnTo>
                    <a:pt x="3770" y="108"/>
                  </a:lnTo>
                  <a:lnTo>
                    <a:pt x="3731" y="108"/>
                  </a:lnTo>
                  <a:lnTo>
                    <a:pt x="3693" y="107"/>
                  </a:lnTo>
                  <a:lnTo>
                    <a:pt x="3653" y="107"/>
                  </a:lnTo>
                  <a:lnTo>
                    <a:pt x="3615" y="107"/>
                  </a:lnTo>
                  <a:lnTo>
                    <a:pt x="3576" y="106"/>
                  </a:lnTo>
                  <a:lnTo>
                    <a:pt x="3537" y="106"/>
                  </a:lnTo>
                  <a:lnTo>
                    <a:pt x="3498" y="105"/>
                  </a:lnTo>
                  <a:lnTo>
                    <a:pt x="3459" y="105"/>
                  </a:lnTo>
                  <a:lnTo>
                    <a:pt x="3420" y="104"/>
                  </a:lnTo>
                  <a:lnTo>
                    <a:pt x="3420" y="104"/>
                  </a:lnTo>
                  <a:lnTo>
                    <a:pt x="3382" y="104"/>
                  </a:lnTo>
                  <a:lnTo>
                    <a:pt x="3342" y="103"/>
                  </a:lnTo>
                  <a:lnTo>
                    <a:pt x="3304" y="103"/>
                  </a:lnTo>
                  <a:lnTo>
                    <a:pt x="3265" y="101"/>
                  </a:lnTo>
                  <a:lnTo>
                    <a:pt x="3227" y="101"/>
                  </a:lnTo>
                  <a:lnTo>
                    <a:pt x="3189" y="100"/>
                  </a:lnTo>
                  <a:lnTo>
                    <a:pt x="3150" y="100"/>
                  </a:lnTo>
                  <a:lnTo>
                    <a:pt x="3112" y="100"/>
                  </a:lnTo>
                  <a:lnTo>
                    <a:pt x="3073" y="99"/>
                  </a:lnTo>
                  <a:lnTo>
                    <a:pt x="3035" y="99"/>
                  </a:lnTo>
                  <a:lnTo>
                    <a:pt x="2996" y="99"/>
                  </a:lnTo>
                  <a:lnTo>
                    <a:pt x="2958" y="99"/>
                  </a:lnTo>
                  <a:lnTo>
                    <a:pt x="2919" y="99"/>
                  </a:lnTo>
                  <a:lnTo>
                    <a:pt x="2881" y="99"/>
                  </a:lnTo>
                  <a:lnTo>
                    <a:pt x="2842" y="99"/>
                  </a:lnTo>
                  <a:lnTo>
                    <a:pt x="2805" y="99"/>
                  </a:lnTo>
                  <a:lnTo>
                    <a:pt x="2767" y="100"/>
                  </a:lnTo>
                  <a:lnTo>
                    <a:pt x="2728" y="100"/>
                  </a:lnTo>
                  <a:lnTo>
                    <a:pt x="2691" y="101"/>
                  </a:lnTo>
                  <a:lnTo>
                    <a:pt x="2653" y="101"/>
                  </a:lnTo>
                  <a:lnTo>
                    <a:pt x="2615" y="103"/>
                  </a:lnTo>
                  <a:lnTo>
                    <a:pt x="2578" y="104"/>
                  </a:lnTo>
                  <a:lnTo>
                    <a:pt x="2540" y="105"/>
                  </a:lnTo>
                  <a:lnTo>
                    <a:pt x="2503" y="106"/>
                  </a:lnTo>
                  <a:lnTo>
                    <a:pt x="2465" y="107"/>
                  </a:lnTo>
                  <a:lnTo>
                    <a:pt x="2428" y="108"/>
                  </a:lnTo>
                  <a:lnTo>
                    <a:pt x="2391" y="110"/>
                  </a:lnTo>
                  <a:lnTo>
                    <a:pt x="2353" y="112"/>
                  </a:lnTo>
                  <a:lnTo>
                    <a:pt x="2316" y="113"/>
                  </a:lnTo>
                  <a:lnTo>
                    <a:pt x="2280" y="115"/>
                  </a:lnTo>
                  <a:lnTo>
                    <a:pt x="2242" y="118"/>
                  </a:lnTo>
                  <a:lnTo>
                    <a:pt x="2206" y="120"/>
                  </a:lnTo>
                  <a:lnTo>
                    <a:pt x="2206" y="120"/>
                  </a:lnTo>
                  <a:lnTo>
                    <a:pt x="2171" y="122"/>
                  </a:lnTo>
                  <a:lnTo>
                    <a:pt x="2134" y="125"/>
                  </a:lnTo>
                  <a:lnTo>
                    <a:pt x="2097" y="127"/>
                  </a:lnTo>
                  <a:lnTo>
                    <a:pt x="2057" y="129"/>
                  </a:lnTo>
                  <a:lnTo>
                    <a:pt x="2018" y="131"/>
                  </a:lnTo>
                  <a:lnTo>
                    <a:pt x="1977" y="133"/>
                  </a:lnTo>
                  <a:lnTo>
                    <a:pt x="1936" y="134"/>
                  </a:lnTo>
                  <a:lnTo>
                    <a:pt x="1894" y="136"/>
                  </a:lnTo>
                  <a:lnTo>
                    <a:pt x="1852" y="137"/>
                  </a:lnTo>
                  <a:lnTo>
                    <a:pt x="1811" y="137"/>
                  </a:lnTo>
                  <a:lnTo>
                    <a:pt x="1769" y="138"/>
                  </a:lnTo>
                  <a:lnTo>
                    <a:pt x="1727" y="138"/>
                  </a:lnTo>
                  <a:lnTo>
                    <a:pt x="1687" y="138"/>
                  </a:lnTo>
                  <a:lnTo>
                    <a:pt x="1647" y="137"/>
                  </a:lnTo>
                  <a:lnTo>
                    <a:pt x="1608" y="136"/>
                  </a:lnTo>
                  <a:lnTo>
                    <a:pt x="1569" y="134"/>
                  </a:lnTo>
                  <a:lnTo>
                    <a:pt x="1569" y="134"/>
                  </a:lnTo>
                  <a:lnTo>
                    <a:pt x="1538" y="132"/>
                  </a:lnTo>
                  <a:lnTo>
                    <a:pt x="1506" y="131"/>
                  </a:lnTo>
                  <a:lnTo>
                    <a:pt x="1473" y="130"/>
                  </a:lnTo>
                  <a:lnTo>
                    <a:pt x="1440" y="129"/>
                  </a:lnTo>
                  <a:lnTo>
                    <a:pt x="1406" y="128"/>
                  </a:lnTo>
                  <a:lnTo>
                    <a:pt x="1372" y="127"/>
                  </a:lnTo>
                  <a:lnTo>
                    <a:pt x="1336" y="127"/>
                  </a:lnTo>
                  <a:lnTo>
                    <a:pt x="1301" y="127"/>
                  </a:lnTo>
                  <a:lnTo>
                    <a:pt x="1266" y="126"/>
                  </a:lnTo>
                  <a:lnTo>
                    <a:pt x="1230" y="126"/>
                  </a:lnTo>
                  <a:lnTo>
                    <a:pt x="1193" y="126"/>
                  </a:lnTo>
                  <a:lnTo>
                    <a:pt x="1157" y="126"/>
                  </a:lnTo>
                  <a:lnTo>
                    <a:pt x="1121" y="126"/>
                  </a:lnTo>
                  <a:lnTo>
                    <a:pt x="1084" y="126"/>
                  </a:lnTo>
                  <a:lnTo>
                    <a:pt x="1047" y="125"/>
                  </a:lnTo>
                  <a:lnTo>
                    <a:pt x="1011" y="125"/>
                  </a:lnTo>
                  <a:lnTo>
                    <a:pt x="974" y="125"/>
                  </a:lnTo>
                  <a:lnTo>
                    <a:pt x="938" y="124"/>
                  </a:lnTo>
                  <a:lnTo>
                    <a:pt x="902" y="124"/>
                  </a:lnTo>
                  <a:lnTo>
                    <a:pt x="865" y="123"/>
                  </a:lnTo>
                  <a:lnTo>
                    <a:pt x="830" y="122"/>
                  </a:lnTo>
                  <a:lnTo>
                    <a:pt x="794" y="121"/>
                  </a:lnTo>
                  <a:lnTo>
                    <a:pt x="760" y="120"/>
                  </a:lnTo>
                  <a:lnTo>
                    <a:pt x="726" y="119"/>
                  </a:lnTo>
                  <a:lnTo>
                    <a:pt x="691" y="117"/>
                  </a:lnTo>
                  <a:lnTo>
                    <a:pt x="658" y="115"/>
                  </a:lnTo>
                  <a:lnTo>
                    <a:pt x="625" y="113"/>
                  </a:lnTo>
                  <a:lnTo>
                    <a:pt x="593" y="110"/>
                  </a:lnTo>
                  <a:lnTo>
                    <a:pt x="562" y="107"/>
                  </a:lnTo>
                  <a:lnTo>
                    <a:pt x="531" y="104"/>
                  </a:lnTo>
                  <a:lnTo>
                    <a:pt x="502" y="99"/>
                  </a:lnTo>
                  <a:lnTo>
                    <a:pt x="473" y="95"/>
                  </a:lnTo>
                  <a:lnTo>
                    <a:pt x="473" y="95"/>
                  </a:lnTo>
                  <a:lnTo>
                    <a:pt x="466" y="94"/>
                  </a:lnTo>
                  <a:lnTo>
                    <a:pt x="457" y="94"/>
                  </a:lnTo>
                  <a:lnTo>
                    <a:pt x="447" y="94"/>
                  </a:lnTo>
                  <a:lnTo>
                    <a:pt x="434" y="94"/>
                  </a:lnTo>
                  <a:lnTo>
                    <a:pt x="421" y="95"/>
                  </a:lnTo>
                  <a:lnTo>
                    <a:pt x="407" y="96"/>
                  </a:lnTo>
                  <a:lnTo>
                    <a:pt x="393" y="97"/>
                  </a:lnTo>
                  <a:lnTo>
                    <a:pt x="379" y="97"/>
                  </a:lnTo>
                  <a:lnTo>
                    <a:pt x="365" y="98"/>
                  </a:lnTo>
                  <a:lnTo>
                    <a:pt x="351" y="99"/>
                  </a:lnTo>
                  <a:lnTo>
                    <a:pt x="338" y="99"/>
                  </a:lnTo>
                  <a:lnTo>
                    <a:pt x="325" y="99"/>
                  </a:lnTo>
                  <a:lnTo>
                    <a:pt x="314" y="99"/>
                  </a:lnTo>
                  <a:lnTo>
                    <a:pt x="305" y="99"/>
                  </a:lnTo>
                  <a:lnTo>
                    <a:pt x="296" y="98"/>
                  </a:lnTo>
                  <a:lnTo>
                    <a:pt x="291" y="96"/>
                  </a:lnTo>
                  <a:lnTo>
                    <a:pt x="291" y="96"/>
                  </a:lnTo>
                  <a:lnTo>
                    <a:pt x="293" y="93"/>
                  </a:lnTo>
                  <a:lnTo>
                    <a:pt x="296" y="90"/>
                  </a:lnTo>
                  <a:lnTo>
                    <a:pt x="298" y="88"/>
                  </a:lnTo>
                  <a:lnTo>
                    <a:pt x="300" y="85"/>
                  </a:lnTo>
                  <a:lnTo>
                    <a:pt x="300" y="85"/>
                  </a:lnTo>
                  <a:lnTo>
                    <a:pt x="294" y="83"/>
                  </a:lnTo>
                  <a:lnTo>
                    <a:pt x="284" y="82"/>
                  </a:lnTo>
                  <a:lnTo>
                    <a:pt x="272" y="82"/>
                  </a:lnTo>
                  <a:lnTo>
                    <a:pt x="257" y="82"/>
                  </a:lnTo>
                  <a:lnTo>
                    <a:pt x="238" y="82"/>
                  </a:lnTo>
                  <a:lnTo>
                    <a:pt x="220" y="83"/>
                  </a:lnTo>
                  <a:lnTo>
                    <a:pt x="201" y="83"/>
                  </a:lnTo>
                  <a:lnTo>
                    <a:pt x="182" y="84"/>
                  </a:lnTo>
                  <a:lnTo>
                    <a:pt x="164" y="84"/>
                  </a:lnTo>
                  <a:lnTo>
                    <a:pt x="146" y="84"/>
                  </a:lnTo>
                  <a:lnTo>
                    <a:pt x="131" y="84"/>
                  </a:lnTo>
                  <a:lnTo>
                    <a:pt x="117" y="84"/>
                  </a:lnTo>
                  <a:lnTo>
                    <a:pt x="106" y="83"/>
                  </a:lnTo>
                  <a:lnTo>
                    <a:pt x="99" y="81"/>
                  </a:lnTo>
                  <a:lnTo>
                    <a:pt x="95" y="78"/>
                  </a:lnTo>
                  <a:lnTo>
                    <a:pt x="98" y="75"/>
                  </a:lnTo>
                  <a:lnTo>
                    <a:pt x="98" y="75"/>
                  </a:lnTo>
                  <a:lnTo>
                    <a:pt x="121" y="83"/>
                  </a:lnTo>
                  <a:lnTo>
                    <a:pt x="144" y="89"/>
                  </a:lnTo>
                  <a:lnTo>
                    <a:pt x="169" y="95"/>
                  </a:lnTo>
                  <a:lnTo>
                    <a:pt x="194" y="101"/>
                  </a:lnTo>
                  <a:lnTo>
                    <a:pt x="219" y="107"/>
                  </a:lnTo>
                  <a:lnTo>
                    <a:pt x="245" y="111"/>
                  </a:lnTo>
                  <a:lnTo>
                    <a:pt x="271" y="115"/>
                  </a:lnTo>
                  <a:lnTo>
                    <a:pt x="296" y="118"/>
                  </a:lnTo>
                  <a:lnTo>
                    <a:pt x="323" y="120"/>
                  </a:lnTo>
                  <a:lnTo>
                    <a:pt x="350" y="123"/>
                  </a:lnTo>
                  <a:lnTo>
                    <a:pt x="376" y="124"/>
                  </a:lnTo>
                  <a:lnTo>
                    <a:pt x="404" y="126"/>
                  </a:lnTo>
                  <a:lnTo>
                    <a:pt x="431" y="127"/>
                  </a:lnTo>
                  <a:lnTo>
                    <a:pt x="459" y="127"/>
                  </a:lnTo>
                  <a:lnTo>
                    <a:pt x="487" y="128"/>
                  </a:lnTo>
                  <a:lnTo>
                    <a:pt x="515" y="128"/>
                  </a:lnTo>
                  <a:lnTo>
                    <a:pt x="515" y="128"/>
                  </a:lnTo>
                  <a:lnTo>
                    <a:pt x="531" y="133"/>
                  </a:lnTo>
                  <a:lnTo>
                    <a:pt x="549" y="138"/>
                  </a:lnTo>
                  <a:lnTo>
                    <a:pt x="569" y="144"/>
                  </a:lnTo>
                  <a:lnTo>
                    <a:pt x="590" y="147"/>
                  </a:lnTo>
                  <a:lnTo>
                    <a:pt x="612" y="150"/>
                  </a:lnTo>
                  <a:lnTo>
                    <a:pt x="637" y="153"/>
                  </a:lnTo>
                  <a:lnTo>
                    <a:pt x="663" y="155"/>
                  </a:lnTo>
                  <a:lnTo>
                    <a:pt x="688" y="156"/>
                  </a:lnTo>
                  <a:lnTo>
                    <a:pt x="716" y="158"/>
                  </a:lnTo>
                  <a:lnTo>
                    <a:pt x="745" y="158"/>
                  </a:lnTo>
                  <a:lnTo>
                    <a:pt x="774" y="159"/>
                  </a:lnTo>
                  <a:lnTo>
                    <a:pt x="804" y="159"/>
                  </a:lnTo>
                  <a:lnTo>
                    <a:pt x="834" y="158"/>
                  </a:lnTo>
                  <a:lnTo>
                    <a:pt x="865" y="158"/>
                  </a:lnTo>
                  <a:lnTo>
                    <a:pt x="896" y="157"/>
                  </a:lnTo>
                  <a:lnTo>
                    <a:pt x="928" y="156"/>
                  </a:lnTo>
                  <a:lnTo>
                    <a:pt x="961" y="155"/>
                  </a:lnTo>
                  <a:lnTo>
                    <a:pt x="993" y="154"/>
                  </a:lnTo>
                  <a:lnTo>
                    <a:pt x="1025" y="152"/>
                  </a:lnTo>
                  <a:lnTo>
                    <a:pt x="1056" y="151"/>
                  </a:lnTo>
                  <a:lnTo>
                    <a:pt x="1088" y="149"/>
                  </a:lnTo>
                  <a:lnTo>
                    <a:pt x="1119" y="147"/>
                  </a:lnTo>
                  <a:lnTo>
                    <a:pt x="1150" y="146"/>
                  </a:lnTo>
                  <a:lnTo>
                    <a:pt x="1179" y="144"/>
                  </a:lnTo>
                  <a:lnTo>
                    <a:pt x="1208" y="141"/>
                  </a:lnTo>
                  <a:lnTo>
                    <a:pt x="1237" y="140"/>
                  </a:lnTo>
                  <a:lnTo>
                    <a:pt x="1265" y="139"/>
                  </a:lnTo>
                  <a:lnTo>
                    <a:pt x="1291" y="138"/>
                  </a:lnTo>
                  <a:lnTo>
                    <a:pt x="1316" y="137"/>
                  </a:lnTo>
                  <a:lnTo>
                    <a:pt x="1341" y="136"/>
                  </a:lnTo>
                  <a:lnTo>
                    <a:pt x="1363" y="135"/>
                  </a:lnTo>
                  <a:lnTo>
                    <a:pt x="1385" y="135"/>
                  </a:lnTo>
                  <a:lnTo>
                    <a:pt x="1385" y="135"/>
                  </a:lnTo>
                  <a:lnTo>
                    <a:pt x="1422" y="135"/>
                  </a:lnTo>
                  <a:lnTo>
                    <a:pt x="1459" y="135"/>
                  </a:lnTo>
                  <a:lnTo>
                    <a:pt x="1497" y="134"/>
                  </a:lnTo>
                  <a:lnTo>
                    <a:pt x="1535" y="134"/>
                  </a:lnTo>
                  <a:lnTo>
                    <a:pt x="1573" y="134"/>
                  </a:lnTo>
                  <a:lnTo>
                    <a:pt x="1610" y="134"/>
                  </a:lnTo>
                  <a:lnTo>
                    <a:pt x="1647" y="134"/>
                  </a:lnTo>
                  <a:lnTo>
                    <a:pt x="1685" y="134"/>
                  </a:lnTo>
                  <a:lnTo>
                    <a:pt x="1722" y="133"/>
                  </a:lnTo>
                  <a:lnTo>
                    <a:pt x="1761" y="133"/>
                  </a:lnTo>
                  <a:lnTo>
                    <a:pt x="1798" y="133"/>
                  </a:lnTo>
                  <a:lnTo>
                    <a:pt x="1835" y="133"/>
                  </a:lnTo>
                  <a:lnTo>
                    <a:pt x="1873" y="133"/>
                  </a:lnTo>
                  <a:lnTo>
                    <a:pt x="1910" y="132"/>
                  </a:lnTo>
                  <a:lnTo>
                    <a:pt x="1947" y="132"/>
                  </a:lnTo>
                  <a:lnTo>
                    <a:pt x="1985" y="132"/>
                  </a:lnTo>
                  <a:lnTo>
                    <a:pt x="2022" y="132"/>
                  </a:lnTo>
                  <a:lnTo>
                    <a:pt x="2060" y="132"/>
                  </a:lnTo>
                  <a:lnTo>
                    <a:pt x="2098" y="132"/>
                  </a:lnTo>
                  <a:lnTo>
                    <a:pt x="2135" y="131"/>
                  </a:lnTo>
                  <a:lnTo>
                    <a:pt x="2173" y="131"/>
                  </a:lnTo>
                  <a:lnTo>
                    <a:pt x="2210" y="131"/>
                  </a:lnTo>
                  <a:lnTo>
                    <a:pt x="2248" y="131"/>
                  </a:lnTo>
                  <a:lnTo>
                    <a:pt x="2285" y="131"/>
                  </a:lnTo>
                  <a:lnTo>
                    <a:pt x="2322" y="131"/>
                  </a:lnTo>
                  <a:lnTo>
                    <a:pt x="2360" y="131"/>
                  </a:lnTo>
                  <a:lnTo>
                    <a:pt x="2397" y="131"/>
                  </a:lnTo>
                  <a:lnTo>
                    <a:pt x="2434" y="130"/>
                  </a:lnTo>
                  <a:lnTo>
                    <a:pt x="2472" y="130"/>
                  </a:lnTo>
                  <a:lnTo>
                    <a:pt x="2509" y="130"/>
                  </a:lnTo>
                  <a:lnTo>
                    <a:pt x="2547" y="130"/>
                  </a:lnTo>
                  <a:lnTo>
                    <a:pt x="2584" y="130"/>
                  </a:lnTo>
                  <a:lnTo>
                    <a:pt x="2584" y="130"/>
                  </a:lnTo>
                  <a:lnTo>
                    <a:pt x="2621" y="130"/>
                  </a:lnTo>
                  <a:lnTo>
                    <a:pt x="2659" y="130"/>
                  </a:lnTo>
                  <a:lnTo>
                    <a:pt x="2696" y="129"/>
                  </a:lnTo>
                  <a:lnTo>
                    <a:pt x="2734" y="129"/>
                  </a:lnTo>
                  <a:lnTo>
                    <a:pt x="2771" y="129"/>
                  </a:lnTo>
                  <a:lnTo>
                    <a:pt x="2807" y="129"/>
                  </a:lnTo>
                  <a:lnTo>
                    <a:pt x="2845" y="129"/>
                  </a:lnTo>
                  <a:lnTo>
                    <a:pt x="2882" y="128"/>
                  </a:lnTo>
                  <a:lnTo>
                    <a:pt x="2919" y="128"/>
                  </a:lnTo>
                  <a:lnTo>
                    <a:pt x="2957" y="128"/>
                  </a:lnTo>
                  <a:lnTo>
                    <a:pt x="2994" y="128"/>
                  </a:lnTo>
                  <a:lnTo>
                    <a:pt x="3032" y="128"/>
                  </a:lnTo>
                  <a:lnTo>
                    <a:pt x="3069" y="128"/>
                  </a:lnTo>
                  <a:lnTo>
                    <a:pt x="3106" y="127"/>
                  </a:lnTo>
                  <a:lnTo>
                    <a:pt x="3144" y="127"/>
                  </a:lnTo>
                  <a:lnTo>
                    <a:pt x="3181" y="127"/>
                  </a:lnTo>
                  <a:lnTo>
                    <a:pt x="3218" y="127"/>
                  </a:lnTo>
                  <a:lnTo>
                    <a:pt x="3256" y="127"/>
                  </a:lnTo>
                  <a:lnTo>
                    <a:pt x="3293" y="126"/>
                  </a:lnTo>
                  <a:lnTo>
                    <a:pt x="3331" y="126"/>
                  </a:lnTo>
                  <a:lnTo>
                    <a:pt x="3368" y="126"/>
                  </a:lnTo>
                  <a:lnTo>
                    <a:pt x="3405" y="126"/>
                  </a:lnTo>
                  <a:lnTo>
                    <a:pt x="3443" y="126"/>
                  </a:lnTo>
                  <a:lnTo>
                    <a:pt x="3480" y="125"/>
                  </a:lnTo>
                  <a:lnTo>
                    <a:pt x="3518" y="125"/>
                  </a:lnTo>
                  <a:lnTo>
                    <a:pt x="3555" y="125"/>
                  </a:lnTo>
                  <a:lnTo>
                    <a:pt x="3591" y="125"/>
                  </a:lnTo>
                  <a:lnTo>
                    <a:pt x="3629" y="125"/>
                  </a:lnTo>
                  <a:lnTo>
                    <a:pt x="3666" y="125"/>
                  </a:lnTo>
                  <a:lnTo>
                    <a:pt x="3703" y="124"/>
                  </a:lnTo>
                  <a:lnTo>
                    <a:pt x="3741" y="124"/>
                  </a:lnTo>
                  <a:lnTo>
                    <a:pt x="3778" y="124"/>
                  </a:lnTo>
                  <a:lnTo>
                    <a:pt x="3778" y="124"/>
                  </a:lnTo>
                  <a:lnTo>
                    <a:pt x="3801" y="124"/>
                  </a:lnTo>
                  <a:lnTo>
                    <a:pt x="3826" y="125"/>
                  </a:lnTo>
                  <a:lnTo>
                    <a:pt x="3853" y="126"/>
                  </a:lnTo>
                  <a:lnTo>
                    <a:pt x="3882" y="127"/>
                  </a:lnTo>
                  <a:lnTo>
                    <a:pt x="3912" y="128"/>
                  </a:lnTo>
                  <a:lnTo>
                    <a:pt x="3944" y="130"/>
                  </a:lnTo>
                  <a:lnTo>
                    <a:pt x="3977" y="132"/>
                  </a:lnTo>
                  <a:lnTo>
                    <a:pt x="4010" y="134"/>
                  </a:lnTo>
                  <a:lnTo>
                    <a:pt x="4045" y="136"/>
                  </a:lnTo>
                  <a:lnTo>
                    <a:pt x="4081" y="139"/>
                  </a:lnTo>
                  <a:lnTo>
                    <a:pt x="4118" y="141"/>
                  </a:lnTo>
                  <a:lnTo>
                    <a:pt x="4154" y="144"/>
                  </a:lnTo>
                  <a:lnTo>
                    <a:pt x="4191" y="146"/>
                  </a:lnTo>
                  <a:lnTo>
                    <a:pt x="4229" y="149"/>
                  </a:lnTo>
                  <a:lnTo>
                    <a:pt x="4266" y="151"/>
                  </a:lnTo>
                  <a:lnTo>
                    <a:pt x="4303" y="152"/>
                  </a:lnTo>
                  <a:lnTo>
                    <a:pt x="4340" y="154"/>
                  </a:lnTo>
                  <a:lnTo>
                    <a:pt x="4375" y="156"/>
                  </a:lnTo>
                  <a:lnTo>
                    <a:pt x="4412" y="157"/>
                  </a:lnTo>
                  <a:lnTo>
                    <a:pt x="4446" y="158"/>
                  </a:lnTo>
                  <a:lnTo>
                    <a:pt x="4480" y="159"/>
                  </a:lnTo>
                  <a:lnTo>
                    <a:pt x="4512" y="159"/>
                  </a:lnTo>
                  <a:lnTo>
                    <a:pt x="4544" y="159"/>
                  </a:lnTo>
                  <a:lnTo>
                    <a:pt x="4573" y="158"/>
                  </a:lnTo>
                  <a:lnTo>
                    <a:pt x="4602" y="157"/>
                  </a:lnTo>
                  <a:lnTo>
                    <a:pt x="4628" y="155"/>
                  </a:lnTo>
                  <a:lnTo>
                    <a:pt x="4652" y="153"/>
                  </a:lnTo>
                  <a:lnTo>
                    <a:pt x="4674" y="150"/>
                  </a:lnTo>
                  <a:lnTo>
                    <a:pt x="4695" y="147"/>
                  </a:lnTo>
                  <a:lnTo>
                    <a:pt x="4712" y="141"/>
                  </a:lnTo>
                  <a:lnTo>
                    <a:pt x="4728" y="137"/>
                  </a:lnTo>
                  <a:lnTo>
                    <a:pt x="4739" y="131"/>
                  </a:lnTo>
                  <a:lnTo>
                    <a:pt x="4739" y="131"/>
                  </a:lnTo>
                  <a:lnTo>
                    <a:pt x="4735" y="128"/>
                  </a:lnTo>
                  <a:lnTo>
                    <a:pt x="4732" y="125"/>
                  </a:lnTo>
                  <a:lnTo>
                    <a:pt x="4729" y="122"/>
                  </a:lnTo>
                  <a:lnTo>
                    <a:pt x="4726" y="120"/>
                  </a:lnTo>
                  <a:lnTo>
                    <a:pt x="4726" y="120"/>
                  </a:lnTo>
                  <a:lnTo>
                    <a:pt x="4780" y="121"/>
                  </a:lnTo>
                  <a:lnTo>
                    <a:pt x="4814" y="123"/>
                  </a:lnTo>
                  <a:lnTo>
                    <a:pt x="4829" y="126"/>
                  </a:lnTo>
                  <a:lnTo>
                    <a:pt x="4829" y="130"/>
                  </a:lnTo>
                  <a:lnTo>
                    <a:pt x="4815" y="136"/>
                  </a:lnTo>
                  <a:lnTo>
                    <a:pt x="4790" y="143"/>
                  </a:lnTo>
                  <a:lnTo>
                    <a:pt x="4754" y="149"/>
                  </a:lnTo>
                  <a:lnTo>
                    <a:pt x="4713" y="156"/>
                  </a:lnTo>
                  <a:lnTo>
                    <a:pt x="4666" y="163"/>
                  </a:lnTo>
                  <a:lnTo>
                    <a:pt x="4616" y="170"/>
                  </a:lnTo>
                  <a:lnTo>
                    <a:pt x="4565" y="176"/>
                  </a:lnTo>
                  <a:lnTo>
                    <a:pt x="4516" y="182"/>
                  </a:lnTo>
                  <a:lnTo>
                    <a:pt x="4471" y="188"/>
                  </a:lnTo>
                  <a:lnTo>
                    <a:pt x="4433" y="193"/>
                  </a:lnTo>
                  <a:lnTo>
                    <a:pt x="4403" y="196"/>
                  </a:lnTo>
                  <a:lnTo>
                    <a:pt x="4383" y="198"/>
                  </a:lnTo>
                  <a:lnTo>
                    <a:pt x="4383" y="198"/>
                  </a:lnTo>
                  <a:lnTo>
                    <a:pt x="4372" y="199"/>
                  </a:lnTo>
                  <a:lnTo>
                    <a:pt x="4361" y="199"/>
                  </a:lnTo>
                  <a:lnTo>
                    <a:pt x="4351" y="199"/>
                  </a:lnTo>
                  <a:lnTo>
                    <a:pt x="4340" y="198"/>
                  </a:lnTo>
                  <a:lnTo>
                    <a:pt x="4329" y="198"/>
                  </a:lnTo>
                  <a:lnTo>
                    <a:pt x="4319" y="198"/>
                  </a:lnTo>
                  <a:lnTo>
                    <a:pt x="4308" y="198"/>
                  </a:lnTo>
                  <a:lnTo>
                    <a:pt x="4297" y="199"/>
                  </a:lnTo>
                  <a:lnTo>
                    <a:pt x="4297" y="199"/>
                  </a:lnTo>
                  <a:lnTo>
                    <a:pt x="4267" y="204"/>
                  </a:lnTo>
                  <a:lnTo>
                    <a:pt x="4236" y="208"/>
                  </a:lnTo>
                  <a:lnTo>
                    <a:pt x="4203" y="211"/>
                  </a:lnTo>
                  <a:lnTo>
                    <a:pt x="4169" y="214"/>
                  </a:lnTo>
                  <a:lnTo>
                    <a:pt x="4134" y="217"/>
                  </a:lnTo>
                  <a:lnTo>
                    <a:pt x="4097" y="219"/>
                  </a:lnTo>
                  <a:lnTo>
                    <a:pt x="4060" y="221"/>
                  </a:lnTo>
                  <a:lnTo>
                    <a:pt x="4022" y="224"/>
                  </a:lnTo>
                  <a:lnTo>
                    <a:pt x="3982" y="225"/>
                  </a:lnTo>
                  <a:lnTo>
                    <a:pt x="3943" y="226"/>
                  </a:lnTo>
                  <a:lnTo>
                    <a:pt x="3902" y="226"/>
                  </a:lnTo>
                  <a:lnTo>
                    <a:pt x="3860" y="227"/>
                  </a:lnTo>
                  <a:lnTo>
                    <a:pt x="3819" y="227"/>
                  </a:lnTo>
                  <a:lnTo>
                    <a:pt x="3776" y="226"/>
                  </a:lnTo>
                  <a:lnTo>
                    <a:pt x="3733" y="226"/>
                  </a:lnTo>
                  <a:lnTo>
                    <a:pt x="3691" y="225"/>
                  </a:lnTo>
                  <a:lnTo>
                    <a:pt x="3648" y="225"/>
                  </a:lnTo>
                  <a:lnTo>
                    <a:pt x="3604" y="224"/>
                  </a:lnTo>
                  <a:lnTo>
                    <a:pt x="3561" y="221"/>
                  </a:lnTo>
                  <a:lnTo>
                    <a:pt x="3518" y="220"/>
                  </a:lnTo>
                  <a:lnTo>
                    <a:pt x="3475" y="219"/>
                  </a:lnTo>
                  <a:lnTo>
                    <a:pt x="3432" y="218"/>
                  </a:lnTo>
                  <a:lnTo>
                    <a:pt x="3389" y="216"/>
                  </a:lnTo>
                  <a:lnTo>
                    <a:pt x="3347" y="215"/>
                  </a:lnTo>
                  <a:lnTo>
                    <a:pt x="3305" y="213"/>
                  </a:lnTo>
                  <a:lnTo>
                    <a:pt x="3264" y="212"/>
                  </a:lnTo>
                  <a:lnTo>
                    <a:pt x="3224" y="210"/>
                  </a:lnTo>
                  <a:lnTo>
                    <a:pt x="3184" y="209"/>
                  </a:lnTo>
                  <a:lnTo>
                    <a:pt x="3145" y="207"/>
                  </a:lnTo>
                  <a:lnTo>
                    <a:pt x="3106" y="206"/>
                  </a:lnTo>
                  <a:lnTo>
                    <a:pt x="3070" y="205"/>
                  </a:lnTo>
                  <a:lnTo>
                    <a:pt x="3034" y="204"/>
                  </a:lnTo>
                  <a:lnTo>
                    <a:pt x="3034" y="204"/>
                  </a:lnTo>
                  <a:lnTo>
                    <a:pt x="3005" y="203"/>
                  </a:lnTo>
                  <a:lnTo>
                    <a:pt x="2976" y="203"/>
                  </a:lnTo>
                  <a:lnTo>
                    <a:pt x="2947" y="202"/>
                  </a:lnTo>
                  <a:lnTo>
                    <a:pt x="2918" y="202"/>
                  </a:lnTo>
                  <a:lnTo>
                    <a:pt x="2889" y="202"/>
                  </a:lnTo>
                  <a:lnTo>
                    <a:pt x="2861" y="201"/>
                  </a:lnTo>
                  <a:lnTo>
                    <a:pt x="2833" y="201"/>
                  </a:lnTo>
                  <a:lnTo>
                    <a:pt x="2804" y="201"/>
                  </a:lnTo>
                  <a:lnTo>
                    <a:pt x="2775" y="201"/>
                  </a:lnTo>
                  <a:lnTo>
                    <a:pt x="2746" y="201"/>
                  </a:lnTo>
                  <a:lnTo>
                    <a:pt x="2718" y="201"/>
                  </a:lnTo>
                  <a:lnTo>
                    <a:pt x="2689" y="201"/>
                  </a:lnTo>
                  <a:lnTo>
                    <a:pt x="2660" y="202"/>
                  </a:lnTo>
                  <a:lnTo>
                    <a:pt x="2631" y="202"/>
                  </a:lnTo>
                  <a:lnTo>
                    <a:pt x="2602" y="202"/>
                  </a:lnTo>
                  <a:lnTo>
                    <a:pt x="2573" y="203"/>
                  </a:lnTo>
                  <a:lnTo>
                    <a:pt x="2544" y="203"/>
                  </a:lnTo>
                  <a:lnTo>
                    <a:pt x="2516" y="203"/>
                  </a:lnTo>
                  <a:lnTo>
                    <a:pt x="2487" y="204"/>
                  </a:lnTo>
                  <a:lnTo>
                    <a:pt x="2458" y="204"/>
                  </a:lnTo>
                  <a:lnTo>
                    <a:pt x="2429" y="205"/>
                  </a:lnTo>
                  <a:lnTo>
                    <a:pt x="2400" y="205"/>
                  </a:lnTo>
                  <a:lnTo>
                    <a:pt x="2371" y="205"/>
                  </a:lnTo>
                  <a:lnTo>
                    <a:pt x="2343" y="206"/>
                  </a:lnTo>
                  <a:lnTo>
                    <a:pt x="2314" y="206"/>
                  </a:lnTo>
                  <a:lnTo>
                    <a:pt x="2285" y="207"/>
                  </a:lnTo>
                  <a:lnTo>
                    <a:pt x="2256" y="207"/>
                  </a:lnTo>
                  <a:lnTo>
                    <a:pt x="2227" y="207"/>
                  </a:lnTo>
                  <a:lnTo>
                    <a:pt x="2198" y="207"/>
                  </a:lnTo>
                  <a:lnTo>
                    <a:pt x="2170" y="208"/>
                  </a:lnTo>
                  <a:lnTo>
                    <a:pt x="2141" y="208"/>
                  </a:lnTo>
                  <a:lnTo>
                    <a:pt x="2112" y="208"/>
                  </a:lnTo>
                  <a:lnTo>
                    <a:pt x="2112" y="208"/>
                  </a:lnTo>
                  <a:lnTo>
                    <a:pt x="2088" y="208"/>
                  </a:lnTo>
                  <a:lnTo>
                    <a:pt x="2064" y="207"/>
                  </a:lnTo>
                  <a:lnTo>
                    <a:pt x="2038" y="207"/>
                  </a:lnTo>
                  <a:lnTo>
                    <a:pt x="2010" y="206"/>
                  </a:lnTo>
                  <a:lnTo>
                    <a:pt x="1983" y="205"/>
                  </a:lnTo>
                  <a:lnTo>
                    <a:pt x="1955" y="204"/>
                  </a:lnTo>
                  <a:lnTo>
                    <a:pt x="1926" y="203"/>
                  </a:lnTo>
                  <a:lnTo>
                    <a:pt x="1898" y="202"/>
                  </a:lnTo>
                  <a:lnTo>
                    <a:pt x="1869" y="202"/>
                  </a:lnTo>
                  <a:lnTo>
                    <a:pt x="1842" y="202"/>
                  </a:lnTo>
                  <a:lnTo>
                    <a:pt x="1814" y="203"/>
                  </a:lnTo>
                  <a:lnTo>
                    <a:pt x="1787" y="205"/>
                  </a:lnTo>
                  <a:lnTo>
                    <a:pt x="1763" y="207"/>
                  </a:lnTo>
                  <a:lnTo>
                    <a:pt x="1738" y="210"/>
                  </a:lnTo>
                  <a:lnTo>
                    <a:pt x="1716" y="215"/>
                  </a:lnTo>
                  <a:lnTo>
                    <a:pt x="1694" y="220"/>
                  </a:lnTo>
                  <a:lnTo>
                    <a:pt x="1694" y="220"/>
                  </a:lnTo>
                  <a:lnTo>
                    <a:pt x="1660" y="220"/>
                  </a:lnTo>
                  <a:lnTo>
                    <a:pt x="1626" y="220"/>
                  </a:lnTo>
                  <a:lnTo>
                    <a:pt x="1591" y="219"/>
                  </a:lnTo>
                  <a:lnTo>
                    <a:pt x="1557" y="219"/>
                  </a:lnTo>
                  <a:lnTo>
                    <a:pt x="1522" y="219"/>
                  </a:lnTo>
                  <a:lnTo>
                    <a:pt x="1488" y="219"/>
                  </a:lnTo>
                  <a:lnTo>
                    <a:pt x="1453" y="219"/>
                  </a:lnTo>
                  <a:lnTo>
                    <a:pt x="1419" y="218"/>
                  </a:lnTo>
                  <a:lnTo>
                    <a:pt x="1385" y="218"/>
                  </a:lnTo>
                  <a:lnTo>
                    <a:pt x="1350" y="218"/>
                  </a:lnTo>
                  <a:lnTo>
                    <a:pt x="1316" y="218"/>
                  </a:lnTo>
                  <a:lnTo>
                    <a:pt x="1281" y="218"/>
                  </a:lnTo>
                  <a:lnTo>
                    <a:pt x="1247" y="218"/>
                  </a:lnTo>
                  <a:lnTo>
                    <a:pt x="1213" y="217"/>
                  </a:lnTo>
                  <a:lnTo>
                    <a:pt x="1178" y="217"/>
                  </a:lnTo>
                  <a:lnTo>
                    <a:pt x="1144" y="217"/>
                  </a:lnTo>
                  <a:lnTo>
                    <a:pt x="1109" y="217"/>
                  </a:lnTo>
                  <a:lnTo>
                    <a:pt x="1075" y="217"/>
                  </a:lnTo>
                  <a:lnTo>
                    <a:pt x="1041" y="216"/>
                  </a:lnTo>
                  <a:lnTo>
                    <a:pt x="1006" y="216"/>
                  </a:lnTo>
                  <a:lnTo>
                    <a:pt x="972" y="216"/>
                  </a:lnTo>
                  <a:lnTo>
                    <a:pt x="938" y="216"/>
                  </a:lnTo>
                  <a:lnTo>
                    <a:pt x="903" y="216"/>
                  </a:lnTo>
                  <a:lnTo>
                    <a:pt x="869" y="215"/>
                  </a:lnTo>
                  <a:lnTo>
                    <a:pt x="834" y="215"/>
                  </a:lnTo>
                  <a:lnTo>
                    <a:pt x="800" y="215"/>
                  </a:lnTo>
                  <a:lnTo>
                    <a:pt x="766" y="215"/>
                  </a:lnTo>
                  <a:lnTo>
                    <a:pt x="732" y="215"/>
                  </a:lnTo>
                  <a:lnTo>
                    <a:pt x="697" y="215"/>
                  </a:lnTo>
                  <a:lnTo>
                    <a:pt x="663" y="214"/>
                  </a:lnTo>
                  <a:lnTo>
                    <a:pt x="628" y="214"/>
                  </a:lnTo>
                  <a:lnTo>
                    <a:pt x="594" y="214"/>
                  </a:lnTo>
                  <a:lnTo>
                    <a:pt x="594" y="214"/>
                  </a:lnTo>
                  <a:lnTo>
                    <a:pt x="577" y="209"/>
                  </a:lnTo>
                  <a:lnTo>
                    <a:pt x="556" y="205"/>
                  </a:lnTo>
                  <a:lnTo>
                    <a:pt x="532" y="202"/>
                  </a:lnTo>
                  <a:lnTo>
                    <a:pt x="506" y="201"/>
                  </a:lnTo>
                  <a:lnTo>
                    <a:pt x="478" y="200"/>
                  </a:lnTo>
                  <a:lnTo>
                    <a:pt x="449" y="199"/>
                  </a:lnTo>
                  <a:lnTo>
                    <a:pt x="419" y="199"/>
                  </a:lnTo>
                  <a:lnTo>
                    <a:pt x="388" y="199"/>
                  </a:lnTo>
                  <a:lnTo>
                    <a:pt x="358" y="199"/>
                  </a:lnTo>
                  <a:lnTo>
                    <a:pt x="329" y="199"/>
                  </a:lnTo>
                  <a:lnTo>
                    <a:pt x="302" y="199"/>
                  </a:lnTo>
                  <a:lnTo>
                    <a:pt x="276" y="198"/>
                  </a:lnTo>
                  <a:lnTo>
                    <a:pt x="252" y="196"/>
                  </a:lnTo>
                  <a:lnTo>
                    <a:pt x="231" y="193"/>
                  </a:lnTo>
                  <a:lnTo>
                    <a:pt x="214" y="189"/>
                  </a:lnTo>
                  <a:lnTo>
                    <a:pt x="201" y="184"/>
                  </a:lnTo>
                  <a:lnTo>
                    <a:pt x="201" y="184"/>
                  </a:lnTo>
                  <a:lnTo>
                    <a:pt x="203" y="180"/>
                  </a:lnTo>
                  <a:lnTo>
                    <a:pt x="205" y="178"/>
                  </a:lnTo>
                  <a:lnTo>
                    <a:pt x="208" y="175"/>
                  </a:lnTo>
                  <a:lnTo>
                    <a:pt x="211" y="173"/>
                  </a:lnTo>
                  <a:lnTo>
                    <a:pt x="211" y="173"/>
                  </a:lnTo>
                  <a:lnTo>
                    <a:pt x="193" y="173"/>
                  </a:lnTo>
                  <a:lnTo>
                    <a:pt x="175" y="173"/>
                  </a:lnTo>
                  <a:lnTo>
                    <a:pt x="157" y="173"/>
                  </a:lnTo>
                  <a:lnTo>
                    <a:pt x="140" y="173"/>
                  </a:lnTo>
                  <a:lnTo>
                    <a:pt x="123" y="173"/>
                  </a:lnTo>
                  <a:lnTo>
                    <a:pt x="106" y="173"/>
                  </a:lnTo>
                  <a:lnTo>
                    <a:pt x="89" y="173"/>
                  </a:lnTo>
                  <a:lnTo>
                    <a:pt x="72" y="173"/>
                  </a:lnTo>
                  <a:lnTo>
                    <a:pt x="72" y="173"/>
                  </a:lnTo>
                  <a:lnTo>
                    <a:pt x="65" y="179"/>
                  </a:lnTo>
                  <a:lnTo>
                    <a:pt x="60" y="182"/>
                  </a:lnTo>
                  <a:lnTo>
                    <a:pt x="57" y="184"/>
                  </a:lnTo>
                  <a:lnTo>
                    <a:pt x="54" y="184"/>
                  </a:lnTo>
                  <a:lnTo>
                    <a:pt x="51" y="185"/>
                  </a:lnTo>
                  <a:lnTo>
                    <a:pt x="46" y="186"/>
                  </a:lnTo>
                  <a:lnTo>
                    <a:pt x="41" y="189"/>
                  </a:lnTo>
                  <a:lnTo>
                    <a:pt x="34" y="195"/>
                  </a:lnTo>
                  <a:lnTo>
                    <a:pt x="34" y="195"/>
                  </a:lnTo>
                  <a:lnTo>
                    <a:pt x="40" y="194"/>
                  </a:lnTo>
                  <a:lnTo>
                    <a:pt x="44" y="192"/>
                  </a:lnTo>
                  <a:lnTo>
                    <a:pt x="46" y="189"/>
                  </a:lnTo>
                  <a:lnTo>
                    <a:pt x="45" y="187"/>
                  </a:lnTo>
                  <a:lnTo>
                    <a:pt x="40" y="186"/>
                  </a:lnTo>
                  <a:lnTo>
                    <a:pt x="31" y="186"/>
                  </a:lnTo>
                  <a:lnTo>
                    <a:pt x="18" y="189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27" y="191"/>
                  </a:lnTo>
                  <a:lnTo>
                    <a:pt x="56" y="187"/>
                  </a:lnTo>
                  <a:lnTo>
                    <a:pt x="85" y="181"/>
                  </a:lnTo>
                  <a:lnTo>
                    <a:pt x="115" y="177"/>
                  </a:lnTo>
                  <a:lnTo>
                    <a:pt x="146" y="173"/>
                  </a:lnTo>
                  <a:lnTo>
                    <a:pt x="177" y="168"/>
                  </a:lnTo>
                  <a:lnTo>
                    <a:pt x="208" y="164"/>
                  </a:lnTo>
                  <a:lnTo>
                    <a:pt x="240" y="159"/>
                  </a:lnTo>
                  <a:lnTo>
                    <a:pt x="271" y="155"/>
                  </a:lnTo>
                  <a:lnTo>
                    <a:pt x="300" y="151"/>
                  </a:lnTo>
                  <a:lnTo>
                    <a:pt x="330" y="146"/>
                  </a:lnTo>
                  <a:lnTo>
                    <a:pt x="360" y="143"/>
                  </a:lnTo>
                  <a:lnTo>
                    <a:pt x="388" y="138"/>
                  </a:lnTo>
                  <a:lnTo>
                    <a:pt x="415" y="134"/>
                  </a:lnTo>
                  <a:lnTo>
                    <a:pt x="440" y="131"/>
                  </a:lnTo>
                  <a:lnTo>
                    <a:pt x="465" y="128"/>
                  </a:lnTo>
                  <a:lnTo>
                    <a:pt x="465" y="128"/>
                  </a:lnTo>
                  <a:lnTo>
                    <a:pt x="501" y="123"/>
                  </a:lnTo>
                  <a:lnTo>
                    <a:pt x="538" y="119"/>
                  </a:lnTo>
                  <a:lnTo>
                    <a:pt x="574" y="116"/>
                  </a:lnTo>
                  <a:lnTo>
                    <a:pt x="611" y="112"/>
                  </a:lnTo>
                  <a:lnTo>
                    <a:pt x="649" y="109"/>
                  </a:lnTo>
                  <a:lnTo>
                    <a:pt x="685" y="106"/>
                  </a:lnTo>
                  <a:lnTo>
                    <a:pt x="722" y="104"/>
                  </a:lnTo>
                  <a:lnTo>
                    <a:pt x="761" y="100"/>
                  </a:lnTo>
                  <a:lnTo>
                    <a:pt x="798" y="98"/>
                  </a:lnTo>
                  <a:lnTo>
                    <a:pt x="836" y="96"/>
                  </a:lnTo>
                  <a:lnTo>
                    <a:pt x="873" y="95"/>
                  </a:lnTo>
                  <a:lnTo>
                    <a:pt x="911" y="94"/>
                  </a:lnTo>
                  <a:lnTo>
                    <a:pt x="949" y="92"/>
                  </a:lnTo>
                  <a:lnTo>
                    <a:pt x="987" y="92"/>
                  </a:lnTo>
                  <a:lnTo>
                    <a:pt x="1025" y="91"/>
                  </a:lnTo>
                  <a:lnTo>
                    <a:pt x="1063" y="90"/>
                  </a:lnTo>
                  <a:lnTo>
                    <a:pt x="1100" y="90"/>
                  </a:lnTo>
                  <a:lnTo>
                    <a:pt x="1138" y="89"/>
                  </a:lnTo>
                  <a:lnTo>
                    <a:pt x="1175" y="89"/>
                  </a:lnTo>
                  <a:lnTo>
                    <a:pt x="1213" y="89"/>
                  </a:lnTo>
                  <a:lnTo>
                    <a:pt x="1250" y="89"/>
                  </a:lnTo>
                  <a:lnTo>
                    <a:pt x="1287" y="89"/>
                  </a:lnTo>
                  <a:lnTo>
                    <a:pt x="1324" y="89"/>
                  </a:lnTo>
                  <a:lnTo>
                    <a:pt x="1361" y="89"/>
                  </a:lnTo>
                  <a:lnTo>
                    <a:pt x="1397" y="89"/>
                  </a:lnTo>
                  <a:lnTo>
                    <a:pt x="1434" y="90"/>
                  </a:lnTo>
                  <a:lnTo>
                    <a:pt x="1469" y="90"/>
                  </a:lnTo>
                  <a:lnTo>
                    <a:pt x="1505" y="90"/>
                  </a:lnTo>
                  <a:lnTo>
                    <a:pt x="1540" y="90"/>
                  </a:lnTo>
                  <a:lnTo>
                    <a:pt x="1576" y="90"/>
                  </a:lnTo>
                  <a:lnTo>
                    <a:pt x="1610" y="90"/>
                  </a:lnTo>
                  <a:lnTo>
                    <a:pt x="1644" y="90"/>
                  </a:lnTo>
                  <a:lnTo>
                    <a:pt x="1644" y="90"/>
                  </a:lnTo>
                  <a:lnTo>
                    <a:pt x="1649" y="93"/>
                  </a:lnTo>
                  <a:lnTo>
                    <a:pt x="1668" y="96"/>
                  </a:lnTo>
                  <a:lnTo>
                    <a:pt x="1695" y="98"/>
                  </a:lnTo>
                  <a:lnTo>
                    <a:pt x="1732" y="98"/>
                  </a:lnTo>
                  <a:lnTo>
                    <a:pt x="1775" y="99"/>
                  </a:lnTo>
                  <a:lnTo>
                    <a:pt x="1824" y="98"/>
                  </a:lnTo>
                  <a:lnTo>
                    <a:pt x="1876" y="98"/>
                  </a:lnTo>
                  <a:lnTo>
                    <a:pt x="1929" y="96"/>
                  </a:lnTo>
                  <a:lnTo>
                    <a:pt x="1983" y="95"/>
                  </a:lnTo>
                  <a:lnTo>
                    <a:pt x="2035" y="93"/>
                  </a:lnTo>
                  <a:lnTo>
                    <a:pt x="2084" y="92"/>
                  </a:lnTo>
                  <a:lnTo>
                    <a:pt x="2128" y="90"/>
                  </a:lnTo>
                  <a:lnTo>
                    <a:pt x="2164" y="89"/>
                  </a:lnTo>
                  <a:lnTo>
                    <a:pt x="2193" y="88"/>
                  </a:lnTo>
                  <a:lnTo>
                    <a:pt x="2211" y="87"/>
                  </a:lnTo>
                  <a:lnTo>
                    <a:pt x="2218" y="87"/>
                  </a:lnTo>
                  <a:lnTo>
                    <a:pt x="2218" y="87"/>
                  </a:lnTo>
                  <a:lnTo>
                    <a:pt x="2250" y="86"/>
                  </a:lnTo>
                  <a:lnTo>
                    <a:pt x="2282" y="84"/>
                  </a:lnTo>
                  <a:lnTo>
                    <a:pt x="2313" y="83"/>
                  </a:lnTo>
                  <a:lnTo>
                    <a:pt x="2345" y="81"/>
                  </a:lnTo>
                  <a:lnTo>
                    <a:pt x="2377" y="80"/>
                  </a:lnTo>
                  <a:lnTo>
                    <a:pt x="2408" y="78"/>
                  </a:lnTo>
                  <a:lnTo>
                    <a:pt x="2440" y="77"/>
                  </a:lnTo>
                  <a:lnTo>
                    <a:pt x="2472" y="75"/>
                  </a:lnTo>
                  <a:lnTo>
                    <a:pt x="2503" y="74"/>
                  </a:lnTo>
                  <a:lnTo>
                    <a:pt x="2535" y="72"/>
                  </a:lnTo>
                  <a:lnTo>
                    <a:pt x="2566" y="71"/>
                  </a:lnTo>
                  <a:lnTo>
                    <a:pt x="2598" y="69"/>
                  </a:lnTo>
                  <a:lnTo>
                    <a:pt x="2629" y="68"/>
                  </a:lnTo>
                  <a:lnTo>
                    <a:pt x="2661" y="66"/>
                  </a:lnTo>
                  <a:lnTo>
                    <a:pt x="2692" y="65"/>
                  </a:lnTo>
                  <a:lnTo>
                    <a:pt x="2723" y="63"/>
                  </a:lnTo>
                  <a:lnTo>
                    <a:pt x="2755" y="62"/>
                  </a:lnTo>
                  <a:lnTo>
                    <a:pt x="2786" y="59"/>
                  </a:lnTo>
                  <a:lnTo>
                    <a:pt x="2817" y="58"/>
                  </a:lnTo>
                  <a:lnTo>
                    <a:pt x="2848" y="56"/>
                  </a:lnTo>
                  <a:lnTo>
                    <a:pt x="2880" y="55"/>
                  </a:lnTo>
                  <a:lnTo>
                    <a:pt x="2911" y="53"/>
                  </a:lnTo>
                  <a:lnTo>
                    <a:pt x="2942" y="52"/>
                  </a:lnTo>
                  <a:lnTo>
                    <a:pt x="2973" y="50"/>
                  </a:lnTo>
                  <a:lnTo>
                    <a:pt x="3004" y="49"/>
                  </a:lnTo>
                  <a:lnTo>
                    <a:pt x="3035" y="47"/>
                  </a:lnTo>
                  <a:lnTo>
                    <a:pt x="3066" y="46"/>
                  </a:lnTo>
                  <a:lnTo>
                    <a:pt x="3097" y="44"/>
                  </a:lnTo>
                  <a:lnTo>
                    <a:pt x="3128" y="43"/>
                  </a:lnTo>
                  <a:lnTo>
                    <a:pt x="3159" y="42"/>
                  </a:lnTo>
                  <a:lnTo>
                    <a:pt x="3190" y="40"/>
                  </a:lnTo>
                  <a:lnTo>
                    <a:pt x="3221" y="39"/>
                  </a:lnTo>
                  <a:lnTo>
                    <a:pt x="3221" y="39"/>
                  </a:lnTo>
                  <a:lnTo>
                    <a:pt x="3230" y="39"/>
                  </a:lnTo>
                  <a:lnTo>
                    <a:pt x="3240" y="38"/>
                  </a:lnTo>
                  <a:lnTo>
                    <a:pt x="3252" y="38"/>
                  </a:lnTo>
                  <a:lnTo>
                    <a:pt x="3262" y="37"/>
                  </a:lnTo>
                  <a:lnTo>
                    <a:pt x="3274" y="36"/>
                  </a:lnTo>
                  <a:lnTo>
                    <a:pt x="3287" y="34"/>
                  </a:lnTo>
                  <a:lnTo>
                    <a:pt x="3299" y="33"/>
                  </a:lnTo>
                  <a:lnTo>
                    <a:pt x="3311" y="32"/>
                  </a:lnTo>
                  <a:lnTo>
                    <a:pt x="3323" y="30"/>
                  </a:lnTo>
                  <a:lnTo>
                    <a:pt x="3335" y="29"/>
                  </a:lnTo>
                  <a:lnTo>
                    <a:pt x="3347" y="27"/>
                  </a:lnTo>
                  <a:lnTo>
                    <a:pt x="3357" y="25"/>
                  </a:lnTo>
                  <a:lnTo>
                    <a:pt x="3368" y="23"/>
                  </a:lnTo>
                  <a:lnTo>
                    <a:pt x="3378" y="21"/>
                  </a:lnTo>
                  <a:lnTo>
                    <a:pt x="3387" y="18"/>
                  </a:lnTo>
                  <a:lnTo>
                    <a:pt x="3395" y="16"/>
                  </a:lnTo>
                  <a:lnTo>
                    <a:pt x="3395" y="16"/>
                  </a:lnTo>
                  <a:lnTo>
                    <a:pt x="3428" y="16"/>
                  </a:lnTo>
                  <a:lnTo>
                    <a:pt x="3460" y="15"/>
                  </a:lnTo>
                  <a:lnTo>
                    <a:pt x="3493" y="15"/>
                  </a:lnTo>
                  <a:lnTo>
                    <a:pt x="3525" y="14"/>
                  </a:lnTo>
                  <a:lnTo>
                    <a:pt x="3558" y="14"/>
                  </a:lnTo>
                  <a:lnTo>
                    <a:pt x="3590" y="13"/>
                  </a:lnTo>
                  <a:lnTo>
                    <a:pt x="3623" y="12"/>
                  </a:lnTo>
                  <a:lnTo>
                    <a:pt x="3655" y="12"/>
                  </a:lnTo>
                  <a:lnTo>
                    <a:pt x="3688" y="11"/>
                  </a:lnTo>
                  <a:lnTo>
                    <a:pt x="3720" y="11"/>
                  </a:lnTo>
                  <a:lnTo>
                    <a:pt x="3753" y="10"/>
                  </a:lnTo>
                  <a:lnTo>
                    <a:pt x="3786" y="10"/>
                  </a:lnTo>
                  <a:lnTo>
                    <a:pt x="3818" y="9"/>
                  </a:lnTo>
                  <a:lnTo>
                    <a:pt x="3851" y="9"/>
                  </a:lnTo>
                  <a:lnTo>
                    <a:pt x="3883" y="8"/>
                  </a:lnTo>
                  <a:lnTo>
                    <a:pt x="3916" y="8"/>
                  </a:lnTo>
                  <a:lnTo>
                    <a:pt x="3948" y="7"/>
                  </a:lnTo>
                  <a:lnTo>
                    <a:pt x="3980" y="7"/>
                  </a:lnTo>
                  <a:lnTo>
                    <a:pt x="4013" y="6"/>
                  </a:lnTo>
                  <a:lnTo>
                    <a:pt x="4045" y="6"/>
                  </a:lnTo>
                  <a:lnTo>
                    <a:pt x="4077" y="5"/>
                  </a:lnTo>
                  <a:lnTo>
                    <a:pt x="4110" y="4"/>
                  </a:lnTo>
                  <a:lnTo>
                    <a:pt x="4142" y="4"/>
                  </a:lnTo>
                  <a:lnTo>
                    <a:pt x="4174" y="3"/>
                  </a:lnTo>
                  <a:lnTo>
                    <a:pt x="4206" y="3"/>
                  </a:lnTo>
                  <a:lnTo>
                    <a:pt x="4240" y="3"/>
                  </a:lnTo>
                  <a:lnTo>
                    <a:pt x="4272" y="2"/>
                  </a:lnTo>
                  <a:lnTo>
                    <a:pt x="4304" y="2"/>
                  </a:lnTo>
                  <a:lnTo>
                    <a:pt x="4336" y="1"/>
                  </a:lnTo>
                  <a:lnTo>
                    <a:pt x="4369" y="1"/>
                  </a:lnTo>
                  <a:lnTo>
                    <a:pt x="4401" y="0"/>
                  </a:lnTo>
                  <a:lnTo>
                    <a:pt x="4433" y="0"/>
                  </a:lnTo>
                  <a:lnTo>
                    <a:pt x="4433" y="0"/>
                  </a:lnTo>
                  <a:lnTo>
                    <a:pt x="4445" y="0"/>
                  </a:lnTo>
                  <a:lnTo>
                    <a:pt x="4460" y="0"/>
                  </a:lnTo>
                  <a:lnTo>
                    <a:pt x="4479" y="0"/>
                  </a:lnTo>
                  <a:lnTo>
                    <a:pt x="4500" y="0"/>
                  </a:lnTo>
                  <a:lnTo>
                    <a:pt x="4524" y="0"/>
                  </a:lnTo>
                  <a:lnTo>
                    <a:pt x="4548" y="0"/>
                  </a:lnTo>
                  <a:lnTo>
                    <a:pt x="4573" y="0"/>
                  </a:lnTo>
                  <a:lnTo>
                    <a:pt x="4597" y="0"/>
                  </a:lnTo>
                  <a:lnTo>
                    <a:pt x="4620" y="1"/>
                  </a:lnTo>
                  <a:lnTo>
                    <a:pt x="4640" y="1"/>
                  </a:lnTo>
                  <a:lnTo>
                    <a:pt x="4657" y="2"/>
                  </a:lnTo>
                  <a:lnTo>
                    <a:pt x="4670" y="3"/>
                  </a:lnTo>
                  <a:lnTo>
                    <a:pt x="4679" y="5"/>
                  </a:lnTo>
                  <a:lnTo>
                    <a:pt x="4682" y="7"/>
                  </a:lnTo>
                  <a:lnTo>
                    <a:pt x="4679" y="9"/>
                  </a:lnTo>
                  <a:lnTo>
                    <a:pt x="4668" y="11"/>
                  </a:lnTo>
                  <a:lnTo>
                    <a:pt x="4668" y="11"/>
                  </a:lnTo>
                  <a:lnTo>
                    <a:pt x="4645" y="15"/>
                  </a:lnTo>
                  <a:lnTo>
                    <a:pt x="4621" y="19"/>
                  </a:lnTo>
                  <a:lnTo>
                    <a:pt x="4597" y="24"/>
                  </a:lnTo>
                  <a:lnTo>
                    <a:pt x="4573" y="28"/>
                  </a:lnTo>
                  <a:lnTo>
                    <a:pt x="4547" y="31"/>
                  </a:lnTo>
                  <a:lnTo>
                    <a:pt x="4522" y="35"/>
                  </a:lnTo>
                  <a:lnTo>
                    <a:pt x="4495" y="39"/>
                  </a:lnTo>
                  <a:lnTo>
                    <a:pt x="4468" y="43"/>
                  </a:lnTo>
                  <a:lnTo>
                    <a:pt x="4441" y="47"/>
                  </a:lnTo>
                  <a:lnTo>
                    <a:pt x="4414" y="51"/>
                  </a:lnTo>
                  <a:lnTo>
                    <a:pt x="4386" y="54"/>
                  </a:lnTo>
                  <a:lnTo>
                    <a:pt x="4357" y="58"/>
                  </a:lnTo>
                  <a:lnTo>
                    <a:pt x="4328" y="62"/>
                  </a:lnTo>
                  <a:lnTo>
                    <a:pt x="4299" y="66"/>
                  </a:lnTo>
                  <a:lnTo>
                    <a:pt x="4271" y="69"/>
                  </a:lnTo>
                  <a:lnTo>
                    <a:pt x="4242" y="72"/>
                  </a:lnTo>
                  <a:lnTo>
                    <a:pt x="4213" y="76"/>
                  </a:lnTo>
                  <a:lnTo>
                    <a:pt x="4183" y="79"/>
                  </a:lnTo>
                  <a:lnTo>
                    <a:pt x="4153" y="81"/>
                  </a:lnTo>
                  <a:lnTo>
                    <a:pt x="4123" y="84"/>
                  </a:lnTo>
                  <a:lnTo>
                    <a:pt x="4094" y="87"/>
                  </a:lnTo>
                  <a:lnTo>
                    <a:pt x="4064" y="89"/>
                  </a:lnTo>
                  <a:lnTo>
                    <a:pt x="4034" y="91"/>
                  </a:lnTo>
                  <a:lnTo>
                    <a:pt x="4005" y="93"/>
                  </a:lnTo>
                  <a:lnTo>
                    <a:pt x="3976" y="95"/>
                  </a:lnTo>
                  <a:lnTo>
                    <a:pt x="3946" y="97"/>
                  </a:lnTo>
                  <a:lnTo>
                    <a:pt x="3917" y="98"/>
                  </a:lnTo>
                  <a:lnTo>
                    <a:pt x="3888" y="100"/>
                  </a:lnTo>
                  <a:lnTo>
                    <a:pt x="3859" y="101"/>
                  </a:lnTo>
                  <a:lnTo>
                    <a:pt x="3830" y="101"/>
                  </a:lnTo>
                  <a:lnTo>
                    <a:pt x="3802" y="103"/>
                  </a:lnTo>
                  <a:lnTo>
                    <a:pt x="3774" y="103"/>
                  </a:lnTo>
                  <a:lnTo>
                    <a:pt x="3774" y="103"/>
                  </a:lnTo>
                  <a:lnTo>
                    <a:pt x="3769" y="104"/>
                  </a:lnTo>
                  <a:lnTo>
                    <a:pt x="3762" y="106"/>
                  </a:lnTo>
                  <a:lnTo>
                    <a:pt x="3757" y="110"/>
                  </a:lnTo>
                  <a:lnTo>
                    <a:pt x="3751" y="113"/>
                  </a:lnTo>
                  <a:lnTo>
                    <a:pt x="3746" y="117"/>
                  </a:lnTo>
                  <a:lnTo>
                    <a:pt x="3740" y="121"/>
                  </a:lnTo>
                  <a:lnTo>
                    <a:pt x="3734" y="123"/>
                  </a:lnTo>
                  <a:lnTo>
                    <a:pt x="3728" y="124"/>
                  </a:lnTo>
                  <a:lnTo>
                    <a:pt x="3728" y="124"/>
                  </a:lnTo>
                  <a:lnTo>
                    <a:pt x="3704" y="124"/>
                  </a:lnTo>
                  <a:lnTo>
                    <a:pt x="3681" y="125"/>
                  </a:lnTo>
                  <a:lnTo>
                    <a:pt x="3656" y="125"/>
                  </a:lnTo>
                  <a:lnTo>
                    <a:pt x="3633" y="126"/>
                  </a:lnTo>
                  <a:lnTo>
                    <a:pt x="3608" y="126"/>
                  </a:lnTo>
                  <a:lnTo>
                    <a:pt x="3584" y="127"/>
                  </a:lnTo>
                  <a:lnTo>
                    <a:pt x="3559" y="128"/>
                  </a:lnTo>
                  <a:lnTo>
                    <a:pt x="3535" y="129"/>
                  </a:lnTo>
                  <a:lnTo>
                    <a:pt x="3510" y="130"/>
                  </a:lnTo>
                  <a:lnTo>
                    <a:pt x="3484" y="130"/>
                  </a:lnTo>
                  <a:lnTo>
                    <a:pt x="3460" y="131"/>
                  </a:lnTo>
                  <a:lnTo>
                    <a:pt x="3434" y="133"/>
                  </a:lnTo>
                  <a:lnTo>
                    <a:pt x="3409" y="134"/>
                  </a:lnTo>
                  <a:lnTo>
                    <a:pt x="3383" y="135"/>
                  </a:lnTo>
                  <a:lnTo>
                    <a:pt x="3358" y="136"/>
                  </a:lnTo>
                  <a:lnTo>
                    <a:pt x="3333" y="137"/>
                  </a:lnTo>
                  <a:lnTo>
                    <a:pt x="3307" y="138"/>
                  </a:lnTo>
                  <a:lnTo>
                    <a:pt x="3281" y="139"/>
                  </a:lnTo>
                  <a:lnTo>
                    <a:pt x="3255" y="140"/>
                  </a:lnTo>
                  <a:lnTo>
                    <a:pt x="3229" y="141"/>
                  </a:lnTo>
                  <a:lnTo>
                    <a:pt x="3204" y="143"/>
                  </a:lnTo>
                  <a:lnTo>
                    <a:pt x="3178" y="144"/>
                  </a:lnTo>
                  <a:lnTo>
                    <a:pt x="3152" y="145"/>
                  </a:lnTo>
                  <a:lnTo>
                    <a:pt x="3127" y="146"/>
                  </a:lnTo>
                  <a:lnTo>
                    <a:pt x="3101" y="147"/>
                  </a:lnTo>
                  <a:lnTo>
                    <a:pt x="3075" y="147"/>
                  </a:lnTo>
                  <a:lnTo>
                    <a:pt x="3050" y="148"/>
                  </a:lnTo>
                  <a:lnTo>
                    <a:pt x="3023" y="149"/>
                  </a:lnTo>
                  <a:lnTo>
                    <a:pt x="2998" y="149"/>
                  </a:lnTo>
                  <a:lnTo>
                    <a:pt x="2973" y="150"/>
                  </a:lnTo>
                  <a:lnTo>
                    <a:pt x="2947" y="150"/>
                  </a:lnTo>
                  <a:lnTo>
                    <a:pt x="2922" y="150"/>
                  </a:lnTo>
                  <a:lnTo>
                    <a:pt x="2922" y="150"/>
                  </a:lnTo>
                  <a:lnTo>
                    <a:pt x="2897" y="158"/>
                  </a:lnTo>
                  <a:lnTo>
                    <a:pt x="2869" y="165"/>
                  </a:lnTo>
                  <a:lnTo>
                    <a:pt x="2838" y="171"/>
                  </a:lnTo>
                  <a:lnTo>
                    <a:pt x="2806" y="176"/>
                  </a:lnTo>
                  <a:lnTo>
                    <a:pt x="2771" y="181"/>
                  </a:lnTo>
                  <a:lnTo>
                    <a:pt x="2734" y="186"/>
                  </a:lnTo>
                  <a:lnTo>
                    <a:pt x="2695" y="190"/>
                  </a:lnTo>
                  <a:lnTo>
                    <a:pt x="2655" y="193"/>
                  </a:lnTo>
                  <a:lnTo>
                    <a:pt x="2613" y="195"/>
                  </a:lnTo>
                  <a:lnTo>
                    <a:pt x="2569" y="197"/>
                  </a:lnTo>
                  <a:lnTo>
                    <a:pt x="2524" y="198"/>
                  </a:lnTo>
                  <a:lnTo>
                    <a:pt x="2479" y="198"/>
                  </a:lnTo>
                  <a:lnTo>
                    <a:pt x="2432" y="199"/>
                  </a:lnTo>
                  <a:lnTo>
                    <a:pt x="2385" y="198"/>
                  </a:lnTo>
                  <a:lnTo>
                    <a:pt x="2337" y="197"/>
                  </a:lnTo>
                  <a:lnTo>
                    <a:pt x="2289" y="196"/>
                  </a:lnTo>
                  <a:lnTo>
                    <a:pt x="2289" y="196"/>
                  </a:lnTo>
                  <a:lnTo>
                    <a:pt x="2241" y="195"/>
                  </a:lnTo>
                  <a:lnTo>
                    <a:pt x="2193" y="193"/>
                  </a:lnTo>
                  <a:lnTo>
                    <a:pt x="2146" y="191"/>
                  </a:lnTo>
                  <a:lnTo>
                    <a:pt x="2099" y="189"/>
                  </a:lnTo>
                  <a:lnTo>
                    <a:pt x="2052" y="186"/>
                  </a:lnTo>
                  <a:lnTo>
                    <a:pt x="2006" y="184"/>
                  </a:lnTo>
                  <a:lnTo>
                    <a:pt x="1961" y="180"/>
                  </a:lnTo>
                  <a:lnTo>
                    <a:pt x="1916" y="176"/>
                  </a:lnTo>
                  <a:lnTo>
                    <a:pt x="1874" y="173"/>
                  </a:lnTo>
                  <a:lnTo>
                    <a:pt x="1832" y="169"/>
                  </a:lnTo>
                  <a:lnTo>
                    <a:pt x="1791" y="166"/>
                  </a:lnTo>
                  <a:lnTo>
                    <a:pt x="1753" y="162"/>
                  </a:lnTo>
                  <a:lnTo>
                    <a:pt x="1717" y="158"/>
                  </a:lnTo>
                  <a:lnTo>
                    <a:pt x="1681" y="154"/>
                  </a:lnTo>
                  <a:lnTo>
                    <a:pt x="1648" y="149"/>
                  </a:lnTo>
                  <a:lnTo>
                    <a:pt x="1617" y="145"/>
                  </a:lnTo>
                  <a:lnTo>
                    <a:pt x="1617" y="145"/>
                  </a:lnTo>
                  <a:lnTo>
                    <a:pt x="1579" y="140"/>
                  </a:lnTo>
                  <a:lnTo>
                    <a:pt x="1537" y="137"/>
                  </a:lnTo>
                  <a:lnTo>
                    <a:pt x="1493" y="136"/>
                  </a:lnTo>
                  <a:lnTo>
                    <a:pt x="1448" y="137"/>
                  </a:lnTo>
                  <a:lnTo>
                    <a:pt x="1398" y="138"/>
                  </a:lnTo>
                  <a:lnTo>
                    <a:pt x="1349" y="139"/>
                  </a:lnTo>
                  <a:lnTo>
                    <a:pt x="1300" y="141"/>
                  </a:lnTo>
                  <a:lnTo>
                    <a:pt x="1250" y="144"/>
                  </a:lnTo>
                  <a:lnTo>
                    <a:pt x="1201" y="145"/>
                  </a:lnTo>
                  <a:lnTo>
                    <a:pt x="1154" y="145"/>
                  </a:lnTo>
                  <a:lnTo>
                    <a:pt x="1108" y="145"/>
                  </a:lnTo>
                  <a:lnTo>
                    <a:pt x="1064" y="143"/>
                  </a:lnTo>
                  <a:lnTo>
                    <a:pt x="1024" y="139"/>
                  </a:lnTo>
                  <a:lnTo>
                    <a:pt x="986" y="133"/>
                  </a:lnTo>
                  <a:lnTo>
                    <a:pt x="953" y="125"/>
                  </a:lnTo>
                  <a:lnTo>
                    <a:pt x="924" y="115"/>
                  </a:lnTo>
                  <a:lnTo>
                    <a:pt x="924" y="115"/>
                  </a:lnTo>
                  <a:lnTo>
                    <a:pt x="925" y="113"/>
                  </a:lnTo>
                  <a:lnTo>
                    <a:pt x="926" y="110"/>
                  </a:lnTo>
                  <a:lnTo>
                    <a:pt x="928" y="107"/>
                  </a:lnTo>
                  <a:lnTo>
                    <a:pt x="930" y="105"/>
                  </a:lnTo>
                  <a:lnTo>
                    <a:pt x="930" y="105"/>
                  </a:lnTo>
                  <a:lnTo>
                    <a:pt x="923" y="103"/>
                  </a:lnTo>
                  <a:lnTo>
                    <a:pt x="916" y="100"/>
                  </a:lnTo>
                  <a:lnTo>
                    <a:pt x="907" y="98"/>
                  </a:lnTo>
                  <a:lnTo>
                    <a:pt x="896" y="96"/>
                  </a:lnTo>
                  <a:lnTo>
                    <a:pt x="885" y="94"/>
                  </a:lnTo>
                  <a:lnTo>
                    <a:pt x="873" y="92"/>
                  </a:lnTo>
                  <a:lnTo>
                    <a:pt x="860" y="90"/>
                  </a:lnTo>
                  <a:lnTo>
                    <a:pt x="846" y="88"/>
                  </a:lnTo>
                  <a:lnTo>
                    <a:pt x="833" y="86"/>
                  </a:lnTo>
                  <a:lnTo>
                    <a:pt x="820" y="84"/>
                  </a:lnTo>
                  <a:lnTo>
                    <a:pt x="807" y="82"/>
                  </a:lnTo>
                  <a:lnTo>
                    <a:pt x="794" y="80"/>
                  </a:lnTo>
                  <a:lnTo>
                    <a:pt x="782" y="78"/>
                  </a:lnTo>
                  <a:lnTo>
                    <a:pt x="770" y="76"/>
                  </a:lnTo>
                  <a:lnTo>
                    <a:pt x="761" y="74"/>
                  </a:lnTo>
                  <a:lnTo>
                    <a:pt x="752" y="72"/>
                  </a:lnTo>
                  <a:lnTo>
                    <a:pt x="752" y="72"/>
                  </a:lnTo>
                  <a:lnTo>
                    <a:pt x="753" y="70"/>
                  </a:lnTo>
                  <a:lnTo>
                    <a:pt x="755" y="67"/>
                  </a:lnTo>
                  <a:lnTo>
                    <a:pt x="757" y="64"/>
                  </a:lnTo>
                  <a:lnTo>
                    <a:pt x="758" y="62"/>
                  </a:lnTo>
                  <a:lnTo>
                    <a:pt x="758" y="62"/>
                  </a:lnTo>
                  <a:lnTo>
                    <a:pt x="747" y="62"/>
                  </a:lnTo>
                  <a:lnTo>
                    <a:pt x="737" y="62"/>
                  </a:lnTo>
                  <a:lnTo>
                    <a:pt x="727" y="62"/>
                  </a:lnTo>
                  <a:lnTo>
                    <a:pt x="717" y="62"/>
                  </a:lnTo>
                  <a:lnTo>
                    <a:pt x="707" y="62"/>
                  </a:lnTo>
                  <a:lnTo>
                    <a:pt x="697" y="62"/>
                  </a:lnTo>
                  <a:lnTo>
                    <a:pt x="687" y="62"/>
                  </a:lnTo>
                  <a:lnTo>
                    <a:pt x="676" y="62"/>
                  </a:lnTo>
                  <a:lnTo>
                    <a:pt x="676" y="62"/>
                  </a:lnTo>
                  <a:lnTo>
                    <a:pt x="679" y="59"/>
                  </a:lnTo>
                  <a:lnTo>
                    <a:pt x="680" y="56"/>
                  </a:lnTo>
                  <a:lnTo>
                    <a:pt x="682" y="53"/>
                  </a:lnTo>
                  <a:lnTo>
                    <a:pt x="684" y="51"/>
                  </a:lnTo>
                  <a:lnTo>
                    <a:pt x="684" y="51"/>
                  </a:lnTo>
                  <a:lnTo>
                    <a:pt x="676" y="51"/>
                  </a:lnTo>
                  <a:lnTo>
                    <a:pt x="668" y="51"/>
                  </a:lnTo>
                  <a:lnTo>
                    <a:pt x="660" y="51"/>
                  </a:lnTo>
                  <a:lnTo>
                    <a:pt x="652" y="51"/>
                  </a:lnTo>
                  <a:lnTo>
                    <a:pt x="644" y="51"/>
                  </a:lnTo>
                  <a:lnTo>
                    <a:pt x="636" y="51"/>
                  </a:lnTo>
                  <a:lnTo>
                    <a:pt x="628" y="51"/>
                  </a:lnTo>
                  <a:lnTo>
                    <a:pt x="620" y="51"/>
                  </a:lnTo>
                  <a:lnTo>
                    <a:pt x="620" y="51"/>
                  </a:lnTo>
                  <a:lnTo>
                    <a:pt x="638" y="51"/>
                  </a:lnTo>
                  <a:lnTo>
                    <a:pt x="648" y="51"/>
                  </a:lnTo>
                  <a:lnTo>
                    <a:pt x="649" y="50"/>
                  </a:lnTo>
                  <a:lnTo>
                    <a:pt x="645" y="48"/>
                  </a:lnTo>
                  <a:lnTo>
                    <a:pt x="640" y="46"/>
                  </a:lnTo>
                  <a:lnTo>
                    <a:pt x="635" y="42"/>
                  </a:lnTo>
                  <a:lnTo>
                    <a:pt x="632" y="37"/>
                  </a:lnTo>
                  <a:lnTo>
                    <a:pt x="634" y="3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230" y="2285"/>
              <a:ext cx="274" cy="1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6" y="31"/>
                </a:cxn>
                <a:cxn ang="0">
                  <a:pos x="74" y="33"/>
                </a:cxn>
                <a:cxn ang="0">
                  <a:pos x="115" y="34"/>
                </a:cxn>
                <a:cxn ang="0">
                  <a:pos x="158" y="34"/>
                </a:cxn>
                <a:cxn ang="0">
                  <a:pos x="199" y="33"/>
                </a:cxn>
                <a:cxn ang="0">
                  <a:pos x="241" y="32"/>
                </a:cxn>
                <a:cxn ang="0">
                  <a:pos x="283" y="30"/>
                </a:cxn>
                <a:cxn ang="0">
                  <a:pos x="321" y="27"/>
                </a:cxn>
                <a:cxn ang="0">
                  <a:pos x="339" y="26"/>
                </a:cxn>
                <a:cxn ang="0">
                  <a:pos x="375" y="25"/>
                </a:cxn>
                <a:cxn ang="0">
                  <a:pos x="411" y="25"/>
                </a:cxn>
                <a:cxn ang="0">
                  <a:pos x="447" y="26"/>
                </a:cxn>
                <a:cxn ang="0">
                  <a:pos x="465" y="26"/>
                </a:cxn>
                <a:cxn ang="0">
                  <a:pos x="463" y="31"/>
                </a:cxn>
                <a:cxn ang="0">
                  <a:pos x="461" y="37"/>
                </a:cxn>
                <a:cxn ang="0">
                  <a:pos x="462" y="34"/>
                </a:cxn>
                <a:cxn ang="0">
                  <a:pos x="464" y="32"/>
                </a:cxn>
                <a:cxn ang="0">
                  <a:pos x="470" y="34"/>
                </a:cxn>
                <a:cxn ang="0">
                  <a:pos x="482" y="37"/>
                </a:cxn>
                <a:cxn ang="0">
                  <a:pos x="493" y="37"/>
                </a:cxn>
                <a:cxn ang="0">
                  <a:pos x="492" y="42"/>
                </a:cxn>
                <a:cxn ang="0">
                  <a:pos x="491" y="48"/>
                </a:cxn>
                <a:cxn ang="0">
                  <a:pos x="497" y="48"/>
                </a:cxn>
                <a:cxn ang="0">
                  <a:pos x="509" y="46"/>
                </a:cxn>
                <a:cxn ang="0">
                  <a:pos x="518" y="46"/>
                </a:cxn>
                <a:cxn ang="0">
                  <a:pos x="522" y="53"/>
                </a:cxn>
                <a:cxn ang="0">
                  <a:pos x="521" y="59"/>
                </a:cxn>
                <a:cxn ang="0">
                  <a:pos x="557" y="59"/>
                </a:cxn>
                <a:cxn ang="0">
                  <a:pos x="598" y="60"/>
                </a:cxn>
                <a:cxn ang="0">
                  <a:pos x="643" y="61"/>
                </a:cxn>
                <a:cxn ang="0">
                  <a:pos x="691" y="62"/>
                </a:cxn>
                <a:cxn ang="0">
                  <a:pos x="741" y="64"/>
                </a:cxn>
                <a:cxn ang="0">
                  <a:pos x="793" y="65"/>
                </a:cxn>
                <a:cxn ang="0">
                  <a:pos x="846" y="66"/>
                </a:cxn>
                <a:cxn ang="0">
                  <a:pos x="899" y="67"/>
                </a:cxn>
                <a:cxn ang="0">
                  <a:pos x="952" y="67"/>
                </a:cxn>
                <a:cxn ang="0">
                  <a:pos x="1004" y="66"/>
                </a:cxn>
                <a:cxn ang="0">
                  <a:pos x="1054" y="64"/>
                </a:cxn>
                <a:cxn ang="0">
                  <a:pos x="1101" y="61"/>
                </a:cxn>
                <a:cxn ang="0">
                  <a:pos x="1145" y="57"/>
                </a:cxn>
                <a:cxn ang="0">
                  <a:pos x="1184" y="50"/>
                </a:cxn>
                <a:cxn ang="0">
                  <a:pos x="1219" y="42"/>
                </a:cxn>
                <a:cxn ang="0">
                  <a:pos x="1249" y="33"/>
                </a:cxn>
                <a:cxn ang="0">
                  <a:pos x="1248" y="31"/>
                </a:cxn>
                <a:cxn ang="0">
                  <a:pos x="1248" y="25"/>
                </a:cxn>
                <a:cxn ang="0">
                  <a:pos x="1247" y="23"/>
                </a:cxn>
                <a:cxn ang="0">
                  <a:pos x="1259" y="23"/>
                </a:cxn>
                <a:cxn ang="0">
                  <a:pos x="1271" y="23"/>
                </a:cxn>
                <a:cxn ang="0">
                  <a:pos x="1282" y="23"/>
                </a:cxn>
                <a:cxn ang="0">
                  <a:pos x="1294" y="23"/>
                </a:cxn>
                <a:cxn ang="0">
                  <a:pos x="1294" y="20"/>
                </a:cxn>
                <a:cxn ang="0">
                  <a:pos x="1293" y="15"/>
                </a:cxn>
                <a:cxn ang="0">
                  <a:pos x="1293" y="12"/>
                </a:cxn>
                <a:cxn ang="0">
                  <a:pos x="1312" y="13"/>
                </a:cxn>
                <a:cxn ang="0">
                  <a:pos x="1339" y="14"/>
                </a:cxn>
                <a:cxn ang="0">
                  <a:pos x="1363" y="12"/>
                </a:cxn>
                <a:cxn ang="0">
                  <a:pos x="1370" y="0"/>
                </a:cxn>
              </a:cxnLst>
              <a:rect l="0" t="0" r="r" b="b"/>
              <a:pathLst>
                <a:path w="1370" h="67">
                  <a:moveTo>
                    <a:pt x="0" y="28"/>
                  </a:moveTo>
                  <a:lnTo>
                    <a:pt x="0" y="28"/>
                  </a:lnTo>
                  <a:lnTo>
                    <a:pt x="18" y="30"/>
                  </a:lnTo>
                  <a:lnTo>
                    <a:pt x="36" y="31"/>
                  </a:lnTo>
                  <a:lnTo>
                    <a:pt x="55" y="33"/>
                  </a:lnTo>
                  <a:lnTo>
                    <a:pt x="74" y="33"/>
                  </a:lnTo>
                  <a:lnTo>
                    <a:pt x="95" y="34"/>
                  </a:lnTo>
                  <a:lnTo>
                    <a:pt x="115" y="34"/>
                  </a:lnTo>
                  <a:lnTo>
                    <a:pt x="136" y="34"/>
                  </a:lnTo>
                  <a:lnTo>
                    <a:pt x="158" y="34"/>
                  </a:lnTo>
                  <a:lnTo>
                    <a:pt x="178" y="34"/>
                  </a:lnTo>
                  <a:lnTo>
                    <a:pt x="199" y="33"/>
                  </a:lnTo>
                  <a:lnTo>
                    <a:pt x="221" y="33"/>
                  </a:lnTo>
                  <a:lnTo>
                    <a:pt x="241" y="32"/>
                  </a:lnTo>
                  <a:lnTo>
                    <a:pt x="262" y="31"/>
                  </a:lnTo>
                  <a:lnTo>
                    <a:pt x="283" y="30"/>
                  </a:lnTo>
                  <a:lnTo>
                    <a:pt x="302" y="28"/>
                  </a:lnTo>
                  <a:lnTo>
                    <a:pt x="321" y="27"/>
                  </a:lnTo>
                  <a:lnTo>
                    <a:pt x="321" y="27"/>
                  </a:lnTo>
                  <a:lnTo>
                    <a:pt x="339" y="26"/>
                  </a:lnTo>
                  <a:lnTo>
                    <a:pt x="356" y="25"/>
                  </a:lnTo>
                  <a:lnTo>
                    <a:pt x="375" y="25"/>
                  </a:lnTo>
                  <a:lnTo>
                    <a:pt x="393" y="25"/>
                  </a:lnTo>
                  <a:lnTo>
                    <a:pt x="411" y="25"/>
                  </a:lnTo>
                  <a:lnTo>
                    <a:pt x="429" y="26"/>
                  </a:lnTo>
                  <a:lnTo>
                    <a:pt x="447" y="26"/>
                  </a:lnTo>
                  <a:lnTo>
                    <a:pt x="465" y="26"/>
                  </a:lnTo>
                  <a:lnTo>
                    <a:pt x="465" y="26"/>
                  </a:lnTo>
                  <a:lnTo>
                    <a:pt x="464" y="29"/>
                  </a:lnTo>
                  <a:lnTo>
                    <a:pt x="463" y="31"/>
                  </a:lnTo>
                  <a:lnTo>
                    <a:pt x="462" y="34"/>
                  </a:lnTo>
                  <a:lnTo>
                    <a:pt x="461" y="37"/>
                  </a:lnTo>
                  <a:lnTo>
                    <a:pt x="461" y="37"/>
                  </a:lnTo>
                  <a:lnTo>
                    <a:pt x="462" y="34"/>
                  </a:lnTo>
                  <a:lnTo>
                    <a:pt x="463" y="32"/>
                  </a:lnTo>
                  <a:lnTo>
                    <a:pt x="464" y="32"/>
                  </a:lnTo>
                  <a:lnTo>
                    <a:pt x="466" y="33"/>
                  </a:lnTo>
                  <a:lnTo>
                    <a:pt x="470" y="34"/>
                  </a:lnTo>
                  <a:lnTo>
                    <a:pt x="475" y="35"/>
                  </a:lnTo>
                  <a:lnTo>
                    <a:pt x="482" y="37"/>
                  </a:lnTo>
                  <a:lnTo>
                    <a:pt x="493" y="37"/>
                  </a:lnTo>
                  <a:lnTo>
                    <a:pt x="493" y="37"/>
                  </a:lnTo>
                  <a:lnTo>
                    <a:pt x="493" y="40"/>
                  </a:lnTo>
                  <a:lnTo>
                    <a:pt x="492" y="42"/>
                  </a:lnTo>
                  <a:lnTo>
                    <a:pt x="491" y="45"/>
                  </a:lnTo>
                  <a:lnTo>
                    <a:pt x="491" y="48"/>
                  </a:lnTo>
                  <a:lnTo>
                    <a:pt x="491" y="48"/>
                  </a:lnTo>
                  <a:lnTo>
                    <a:pt x="497" y="48"/>
                  </a:lnTo>
                  <a:lnTo>
                    <a:pt x="503" y="47"/>
                  </a:lnTo>
                  <a:lnTo>
                    <a:pt x="509" y="46"/>
                  </a:lnTo>
                  <a:lnTo>
                    <a:pt x="513" y="45"/>
                  </a:lnTo>
                  <a:lnTo>
                    <a:pt x="518" y="46"/>
                  </a:lnTo>
                  <a:lnTo>
                    <a:pt x="520" y="48"/>
                  </a:lnTo>
                  <a:lnTo>
                    <a:pt x="522" y="53"/>
                  </a:lnTo>
                  <a:lnTo>
                    <a:pt x="521" y="59"/>
                  </a:lnTo>
                  <a:lnTo>
                    <a:pt x="521" y="59"/>
                  </a:lnTo>
                  <a:lnTo>
                    <a:pt x="538" y="59"/>
                  </a:lnTo>
                  <a:lnTo>
                    <a:pt x="557" y="59"/>
                  </a:lnTo>
                  <a:lnTo>
                    <a:pt x="576" y="59"/>
                  </a:lnTo>
                  <a:lnTo>
                    <a:pt x="598" y="60"/>
                  </a:lnTo>
                  <a:lnTo>
                    <a:pt x="620" y="60"/>
                  </a:lnTo>
                  <a:lnTo>
                    <a:pt x="643" y="61"/>
                  </a:lnTo>
                  <a:lnTo>
                    <a:pt x="666" y="62"/>
                  </a:lnTo>
                  <a:lnTo>
                    <a:pt x="691" y="62"/>
                  </a:lnTo>
                  <a:lnTo>
                    <a:pt x="715" y="63"/>
                  </a:lnTo>
                  <a:lnTo>
                    <a:pt x="741" y="64"/>
                  </a:lnTo>
                  <a:lnTo>
                    <a:pt x="767" y="65"/>
                  </a:lnTo>
                  <a:lnTo>
                    <a:pt x="793" y="65"/>
                  </a:lnTo>
                  <a:lnTo>
                    <a:pt x="819" y="66"/>
                  </a:lnTo>
                  <a:lnTo>
                    <a:pt x="846" y="66"/>
                  </a:lnTo>
                  <a:lnTo>
                    <a:pt x="872" y="67"/>
                  </a:lnTo>
                  <a:lnTo>
                    <a:pt x="899" y="67"/>
                  </a:lnTo>
                  <a:lnTo>
                    <a:pt x="926" y="67"/>
                  </a:lnTo>
                  <a:lnTo>
                    <a:pt x="952" y="67"/>
                  </a:lnTo>
                  <a:lnTo>
                    <a:pt x="978" y="66"/>
                  </a:lnTo>
                  <a:lnTo>
                    <a:pt x="1004" y="66"/>
                  </a:lnTo>
                  <a:lnTo>
                    <a:pt x="1029" y="65"/>
                  </a:lnTo>
                  <a:lnTo>
                    <a:pt x="1054" y="64"/>
                  </a:lnTo>
                  <a:lnTo>
                    <a:pt x="1077" y="63"/>
                  </a:lnTo>
                  <a:lnTo>
                    <a:pt x="1101" y="61"/>
                  </a:lnTo>
                  <a:lnTo>
                    <a:pt x="1123" y="59"/>
                  </a:lnTo>
                  <a:lnTo>
                    <a:pt x="1145" y="57"/>
                  </a:lnTo>
                  <a:lnTo>
                    <a:pt x="1165" y="54"/>
                  </a:lnTo>
                  <a:lnTo>
                    <a:pt x="1184" y="50"/>
                  </a:lnTo>
                  <a:lnTo>
                    <a:pt x="1202" y="46"/>
                  </a:lnTo>
                  <a:lnTo>
                    <a:pt x="1219" y="42"/>
                  </a:lnTo>
                  <a:lnTo>
                    <a:pt x="1236" y="38"/>
                  </a:lnTo>
                  <a:lnTo>
                    <a:pt x="1249" y="33"/>
                  </a:lnTo>
                  <a:lnTo>
                    <a:pt x="1249" y="33"/>
                  </a:lnTo>
                  <a:lnTo>
                    <a:pt x="1248" y="31"/>
                  </a:lnTo>
                  <a:lnTo>
                    <a:pt x="1248" y="28"/>
                  </a:lnTo>
                  <a:lnTo>
                    <a:pt x="1248" y="25"/>
                  </a:lnTo>
                  <a:lnTo>
                    <a:pt x="1247" y="23"/>
                  </a:lnTo>
                  <a:lnTo>
                    <a:pt x="1247" y="23"/>
                  </a:lnTo>
                  <a:lnTo>
                    <a:pt x="1254" y="23"/>
                  </a:lnTo>
                  <a:lnTo>
                    <a:pt x="1259" y="23"/>
                  </a:lnTo>
                  <a:lnTo>
                    <a:pt x="1265" y="23"/>
                  </a:lnTo>
                  <a:lnTo>
                    <a:pt x="1271" y="23"/>
                  </a:lnTo>
                  <a:lnTo>
                    <a:pt x="1277" y="23"/>
                  </a:lnTo>
                  <a:lnTo>
                    <a:pt x="1282" y="23"/>
                  </a:lnTo>
                  <a:lnTo>
                    <a:pt x="1289" y="23"/>
                  </a:lnTo>
                  <a:lnTo>
                    <a:pt x="1294" y="23"/>
                  </a:lnTo>
                  <a:lnTo>
                    <a:pt x="1294" y="23"/>
                  </a:lnTo>
                  <a:lnTo>
                    <a:pt x="1294" y="20"/>
                  </a:lnTo>
                  <a:lnTo>
                    <a:pt x="1294" y="17"/>
                  </a:lnTo>
                  <a:lnTo>
                    <a:pt x="1293" y="15"/>
                  </a:lnTo>
                  <a:lnTo>
                    <a:pt x="1293" y="12"/>
                  </a:lnTo>
                  <a:lnTo>
                    <a:pt x="1293" y="12"/>
                  </a:lnTo>
                  <a:lnTo>
                    <a:pt x="1302" y="12"/>
                  </a:lnTo>
                  <a:lnTo>
                    <a:pt x="1312" y="13"/>
                  </a:lnTo>
                  <a:lnTo>
                    <a:pt x="1325" y="14"/>
                  </a:lnTo>
                  <a:lnTo>
                    <a:pt x="1339" y="14"/>
                  </a:lnTo>
                  <a:lnTo>
                    <a:pt x="1352" y="14"/>
                  </a:lnTo>
                  <a:lnTo>
                    <a:pt x="1363" y="12"/>
                  </a:lnTo>
                  <a:lnTo>
                    <a:pt x="1369" y="7"/>
                  </a:lnTo>
                  <a:lnTo>
                    <a:pt x="137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682" y="2313"/>
              <a:ext cx="148" cy="3"/>
            </a:xfrm>
            <a:custGeom>
              <a:avLst/>
              <a:gdLst/>
              <a:ahLst/>
              <a:cxnLst>
                <a:cxn ang="0">
                  <a:pos x="737" y="0"/>
                </a:cxn>
                <a:cxn ang="0">
                  <a:pos x="737" y="0"/>
                </a:cxn>
                <a:cxn ang="0">
                  <a:pos x="710" y="1"/>
                </a:cxn>
                <a:cxn ang="0">
                  <a:pos x="683" y="2"/>
                </a:cxn>
                <a:cxn ang="0">
                  <a:pos x="654" y="4"/>
                </a:cxn>
                <a:cxn ang="0">
                  <a:pos x="623" y="8"/>
                </a:cxn>
                <a:cxn ang="0">
                  <a:pos x="592" y="10"/>
                </a:cxn>
                <a:cxn ang="0">
                  <a:pos x="560" y="13"/>
                </a:cxn>
                <a:cxn ang="0">
                  <a:pos x="527" y="16"/>
                </a:cxn>
                <a:cxn ang="0">
                  <a:pos x="494" y="18"/>
                </a:cxn>
                <a:cxn ang="0">
                  <a:pos x="459" y="20"/>
                </a:cxn>
                <a:cxn ang="0">
                  <a:pos x="425" y="21"/>
                </a:cxn>
                <a:cxn ang="0">
                  <a:pos x="391" y="21"/>
                </a:cxn>
                <a:cxn ang="0">
                  <a:pos x="357" y="21"/>
                </a:cxn>
                <a:cxn ang="0">
                  <a:pos x="323" y="18"/>
                </a:cxn>
                <a:cxn ang="0">
                  <a:pos x="290" y="15"/>
                </a:cxn>
                <a:cxn ang="0">
                  <a:pos x="256" y="10"/>
                </a:cxn>
                <a:cxn ang="0">
                  <a:pos x="223" y="2"/>
                </a:cxn>
                <a:cxn ang="0">
                  <a:pos x="223" y="2"/>
                </a:cxn>
                <a:cxn ang="0">
                  <a:pos x="209" y="2"/>
                </a:cxn>
                <a:cxn ang="0">
                  <a:pos x="196" y="2"/>
                </a:cxn>
                <a:cxn ang="0">
                  <a:pos x="182" y="2"/>
                </a:cxn>
                <a:cxn ang="0">
                  <a:pos x="168" y="2"/>
                </a:cxn>
                <a:cxn ang="0">
                  <a:pos x="154" y="2"/>
                </a:cxn>
                <a:cxn ang="0">
                  <a:pos x="140" y="2"/>
                </a:cxn>
                <a:cxn ang="0">
                  <a:pos x="126" y="2"/>
                </a:cxn>
                <a:cxn ang="0">
                  <a:pos x="112" y="2"/>
                </a:cxn>
                <a:cxn ang="0">
                  <a:pos x="98" y="3"/>
                </a:cxn>
                <a:cxn ang="0">
                  <a:pos x="84" y="3"/>
                </a:cxn>
                <a:cxn ang="0">
                  <a:pos x="71" y="3"/>
                </a:cxn>
                <a:cxn ang="0">
                  <a:pos x="56" y="3"/>
                </a:cxn>
                <a:cxn ang="0">
                  <a:pos x="42" y="3"/>
                </a:cxn>
                <a:cxn ang="0">
                  <a:pos x="28" y="3"/>
                </a:cxn>
                <a:cxn ang="0">
                  <a:pos x="14" y="3"/>
                </a:cxn>
                <a:cxn ang="0">
                  <a:pos x="0" y="3"/>
                </a:cxn>
              </a:cxnLst>
              <a:rect l="0" t="0" r="r" b="b"/>
              <a:pathLst>
                <a:path w="737" h="21">
                  <a:moveTo>
                    <a:pt x="737" y="0"/>
                  </a:moveTo>
                  <a:lnTo>
                    <a:pt x="737" y="0"/>
                  </a:lnTo>
                  <a:lnTo>
                    <a:pt x="710" y="1"/>
                  </a:lnTo>
                  <a:lnTo>
                    <a:pt x="683" y="2"/>
                  </a:lnTo>
                  <a:lnTo>
                    <a:pt x="654" y="4"/>
                  </a:lnTo>
                  <a:lnTo>
                    <a:pt x="623" y="8"/>
                  </a:lnTo>
                  <a:lnTo>
                    <a:pt x="592" y="10"/>
                  </a:lnTo>
                  <a:lnTo>
                    <a:pt x="560" y="13"/>
                  </a:lnTo>
                  <a:lnTo>
                    <a:pt x="527" y="16"/>
                  </a:lnTo>
                  <a:lnTo>
                    <a:pt x="494" y="18"/>
                  </a:lnTo>
                  <a:lnTo>
                    <a:pt x="459" y="20"/>
                  </a:lnTo>
                  <a:lnTo>
                    <a:pt x="425" y="21"/>
                  </a:lnTo>
                  <a:lnTo>
                    <a:pt x="391" y="21"/>
                  </a:lnTo>
                  <a:lnTo>
                    <a:pt x="357" y="21"/>
                  </a:lnTo>
                  <a:lnTo>
                    <a:pt x="323" y="18"/>
                  </a:lnTo>
                  <a:lnTo>
                    <a:pt x="290" y="15"/>
                  </a:lnTo>
                  <a:lnTo>
                    <a:pt x="256" y="10"/>
                  </a:lnTo>
                  <a:lnTo>
                    <a:pt x="223" y="2"/>
                  </a:lnTo>
                  <a:lnTo>
                    <a:pt x="223" y="2"/>
                  </a:lnTo>
                  <a:lnTo>
                    <a:pt x="209" y="2"/>
                  </a:lnTo>
                  <a:lnTo>
                    <a:pt x="196" y="2"/>
                  </a:lnTo>
                  <a:lnTo>
                    <a:pt x="182" y="2"/>
                  </a:lnTo>
                  <a:lnTo>
                    <a:pt x="168" y="2"/>
                  </a:lnTo>
                  <a:lnTo>
                    <a:pt x="154" y="2"/>
                  </a:lnTo>
                  <a:lnTo>
                    <a:pt x="140" y="2"/>
                  </a:lnTo>
                  <a:lnTo>
                    <a:pt x="126" y="2"/>
                  </a:lnTo>
                  <a:lnTo>
                    <a:pt x="112" y="2"/>
                  </a:lnTo>
                  <a:lnTo>
                    <a:pt x="98" y="3"/>
                  </a:lnTo>
                  <a:lnTo>
                    <a:pt x="84" y="3"/>
                  </a:lnTo>
                  <a:lnTo>
                    <a:pt x="71" y="3"/>
                  </a:lnTo>
                  <a:lnTo>
                    <a:pt x="56" y="3"/>
                  </a:lnTo>
                  <a:lnTo>
                    <a:pt x="42" y="3"/>
                  </a:lnTo>
                  <a:lnTo>
                    <a:pt x="28" y="3"/>
                  </a:lnTo>
                  <a:lnTo>
                    <a:pt x="14" y="3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4719" y="2291"/>
              <a:ext cx="95" cy="2"/>
            </a:xfrm>
            <a:custGeom>
              <a:avLst/>
              <a:gdLst/>
              <a:ahLst/>
              <a:cxnLst>
                <a:cxn ang="0">
                  <a:pos x="474" y="0"/>
                </a:cxn>
                <a:cxn ang="0">
                  <a:pos x="474" y="0"/>
                </a:cxn>
                <a:cxn ang="0">
                  <a:pos x="447" y="0"/>
                </a:cxn>
                <a:cxn ang="0">
                  <a:pos x="422" y="0"/>
                </a:cxn>
                <a:cxn ang="0">
                  <a:pos x="395" y="0"/>
                </a:cxn>
                <a:cxn ang="0">
                  <a:pos x="369" y="0"/>
                </a:cxn>
                <a:cxn ang="0">
                  <a:pos x="343" y="0"/>
                </a:cxn>
                <a:cxn ang="0">
                  <a:pos x="317" y="1"/>
                </a:cxn>
                <a:cxn ang="0">
                  <a:pos x="291" y="1"/>
                </a:cxn>
                <a:cxn ang="0">
                  <a:pos x="265" y="1"/>
                </a:cxn>
                <a:cxn ang="0">
                  <a:pos x="239" y="1"/>
                </a:cxn>
                <a:cxn ang="0">
                  <a:pos x="212" y="1"/>
                </a:cxn>
                <a:cxn ang="0">
                  <a:pos x="187" y="2"/>
                </a:cxn>
                <a:cxn ang="0">
                  <a:pos x="161" y="2"/>
                </a:cxn>
                <a:cxn ang="0">
                  <a:pos x="134" y="2"/>
                </a:cxn>
                <a:cxn ang="0">
                  <a:pos x="109" y="2"/>
                </a:cxn>
                <a:cxn ang="0">
                  <a:pos x="82" y="2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49" y="2"/>
                </a:cxn>
                <a:cxn ang="0">
                  <a:pos x="39" y="2"/>
                </a:cxn>
                <a:cxn ang="0">
                  <a:pos x="30" y="3"/>
                </a:cxn>
                <a:cxn ang="0">
                  <a:pos x="19" y="3"/>
                </a:cxn>
                <a:cxn ang="0">
                  <a:pos x="10" y="5"/>
                </a:cxn>
                <a:cxn ang="0">
                  <a:pos x="3" y="7"/>
                </a:cxn>
                <a:cxn ang="0">
                  <a:pos x="0" y="9"/>
                </a:cxn>
                <a:cxn ang="0">
                  <a:pos x="0" y="13"/>
                </a:cxn>
              </a:cxnLst>
              <a:rect l="0" t="0" r="r" b="b"/>
              <a:pathLst>
                <a:path w="474" h="13">
                  <a:moveTo>
                    <a:pt x="474" y="0"/>
                  </a:moveTo>
                  <a:lnTo>
                    <a:pt x="474" y="0"/>
                  </a:lnTo>
                  <a:lnTo>
                    <a:pt x="447" y="0"/>
                  </a:lnTo>
                  <a:lnTo>
                    <a:pt x="422" y="0"/>
                  </a:lnTo>
                  <a:lnTo>
                    <a:pt x="395" y="0"/>
                  </a:lnTo>
                  <a:lnTo>
                    <a:pt x="369" y="0"/>
                  </a:lnTo>
                  <a:lnTo>
                    <a:pt x="343" y="0"/>
                  </a:lnTo>
                  <a:lnTo>
                    <a:pt x="317" y="1"/>
                  </a:lnTo>
                  <a:lnTo>
                    <a:pt x="291" y="1"/>
                  </a:lnTo>
                  <a:lnTo>
                    <a:pt x="265" y="1"/>
                  </a:lnTo>
                  <a:lnTo>
                    <a:pt x="239" y="1"/>
                  </a:lnTo>
                  <a:lnTo>
                    <a:pt x="212" y="1"/>
                  </a:lnTo>
                  <a:lnTo>
                    <a:pt x="187" y="2"/>
                  </a:lnTo>
                  <a:lnTo>
                    <a:pt x="161" y="2"/>
                  </a:lnTo>
                  <a:lnTo>
                    <a:pt x="134" y="2"/>
                  </a:lnTo>
                  <a:lnTo>
                    <a:pt x="109" y="2"/>
                  </a:lnTo>
                  <a:lnTo>
                    <a:pt x="82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49" y="2"/>
                  </a:lnTo>
                  <a:lnTo>
                    <a:pt x="39" y="2"/>
                  </a:lnTo>
                  <a:lnTo>
                    <a:pt x="30" y="3"/>
                  </a:lnTo>
                  <a:lnTo>
                    <a:pt x="19" y="3"/>
                  </a:lnTo>
                  <a:lnTo>
                    <a:pt x="10" y="5"/>
                  </a:lnTo>
                  <a:lnTo>
                    <a:pt x="3" y="7"/>
                  </a:lnTo>
                  <a:lnTo>
                    <a:pt x="0" y="9"/>
                  </a:lnTo>
                  <a:lnTo>
                    <a:pt x="0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4935" y="2316"/>
              <a:ext cx="106" cy="5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528" y="0"/>
                </a:cxn>
                <a:cxn ang="0">
                  <a:pos x="496" y="2"/>
                </a:cxn>
                <a:cxn ang="0">
                  <a:pos x="463" y="5"/>
                </a:cxn>
                <a:cxn ang="0">
                  <a:pos x="431" y="8"/>
                </a:cxn>
                <a:cxn ang="0">
                  <a:pos x="399" y="10"/>
                </a:cxn>
                <a:cxn ang="0">
                  <a:pos x="367" y="13"/>
                </a:cxn>
                <a:cxn ang="0">
                  <a:pos x="335" y="16"/>
                </a:cxn>
                <a:cxn ang="0">
                  <a:pos x="303" y="18"/>
                </a:cxn>
                <a:cxn ang="0">
                  <a:pos x="271" y="21"/>
                </a:cxn>
                <a:cxn ang="0">
                  <a:pos x="238" y="24"/>
                </a:cxn>
                <a:cxn ang="0">
                  <a:pos x="205" y="26"/>
                </a:cxn>
                <a:cxn ang="0">
                  <a:pos x="172" y="29"/>
                </a:cxn>
                <a:cxn ang="0">
                  <a:pos x="138" y="31"/>
                </a:cxn>
                <a:cxn ang="0">
                  <a:pos x="104" y="33"/>
                </a:cxn>
                <a:cxn ang="0">
                  <a:pos x="70" y="34"/>
                </a:cxn>
                <a:cxn ang="0">
                  <a:pos x="35" y="35"/>
                </a:cxn>
                <a:cxn ang="0">
                  <a:pos x="0" y="35"/>
                </a:cxn>
              </a:cxnLst>
              <a:rect l="0" t="0" r="r" b="b"/>
              <a:pathLst>
                <a:path w="528" h="35">
                  <a:moveTo>
                    <a:pt x="528" y="0"/>
                  </a:moveTo>
                  <a:lnTo>
                    <a:pt x="528" y="0"/>
                  </a:lnTo>
                  <a:lnTo>
                    <a:pt x="496" y="2"/>
                  </a:lnTo>
                  <a:lnTo>
                    <a:pt x="463" y="5"/>
                  </a:lnTo>
                  <a:lnTo>
                    <a:pt x="431" y="8"/>
                  </a:lnTo>
                  <a:lnTo>
                    <a:pt x="399" y="10"/>
                  </a:lnTo>
                  <a:lnTo>
                    <a:pt x="367" y="13"/>
                  </a:lnTo>
                  <a:lnTo>
                    <a:pt x="335" y="16"/>
                  </a:lnTo>
                  <a:lnTo>
                    <a:pt x="303" y="18"/>
                  </a:lnTo>
                  <a:lnTo>
                    <a:pt x="271" y="21"/>
                  </a:lnTo>
                  <a:lnTo>
                    <a:pt x="238" y="24"/>
                  </a:lnTo>
                  <a:lnTo>
                    <a:pt x="205" y="26"/>
                  </a:lnTo>
                  <a:lnTo>
                    <a:pt x="172" y="29"/>
                  </a:lnTo>
                  <a:lnTo>
                    <a:pt x="138" y="31"/>
                  </a:lnTo>
                  <a:lnTo>
                    <a:pt x="104" y="33"/>
                  </a:lnTo>
                  <a:lnTo>
                    <a:pt x="70" y="34"/>
                  </a:lnTo>
                  <a:lnTo>
                    <a:pt x="35" y="35"/>
                  </a:lnTo>
                  <a:lnTo>
                    <a:pt x="0" y="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030" y="2313"/>
              <a:ext cx="293" cy="13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63" y="73"/>
                </a:cxn>
                <a:cxn ang="0">
                  <a:pos x="136" y="75"/>
                </a:cxn>
                <a:cxn ang="0">
                  <a:pos x="215" y="76"/>
                </a:cxn>
                <a:cxn ang="0">
                  <a:pos x="298" y="75"/>
                </a:cxn>
                <a:cxn ang="0">
                  <a:pos x="383" y="73"/>
                </a:cxn>
                <a:cxn ang="0">
                  <a:pos x="466" y="69"/>
                </a:cxn>
                <a:cxn ang="0">
                  <a:pos x="543" y="64"/>
                </a:cxn>
                <a:cxn ang="0">
                  <a:pos x="613" y="56"/>
                </a:cxn>
                <a:cxn ang="0">
                  <a:pos x="643" y="53"/>
                </a:cxn>
                <a:cxn ang="0">
                  <a:pos x="707" y="48"/>
                </a:cxn>
                <a:cxn ang="0">
                  <a:pos x="777" y="47"/>
                </a:cxn>
                <a:cxn ang="0">
                  <a:pos x="848" y="47"/>
                </a:cxn>
                <a:cxn ang="0">
                  <a:pos x="922" y="48"/>
                </a:cxn>
                <a:cxn ang="0">
                  <a:pos x="995" y="50"/>
                </a:cxn>
                <a:cxn ang="0">
                  <a:pos x="1064" y="52"/>
                </a:cxn>
                <a:cxn ang="0">
                  <a:pos x="1129" y="54"/>
                </a:cxn>
                <a:cxn ang="0">
                  <a:pos x="1160" y="54"/>
                </a:cxn>
                <a:cxn ang="0">
                  <a:pos x="1183" y="54"/>
                </a:cxn>
                <a:cxn ang="0">
                  <a:pos x="1222" y="55"/>
                </a:cxn>
                <a:cxn ang="0">
                  <a:pos x="1270" y="56"/>
                </a:cxn>
                <a:cxn ang="0">
                  <a:pos x="1324" y="56"/>
                </a:cxn>
                <a:cxn ang="0">
                  <a:pos x="1375" y="55"/>
                </a:cxn>
                <a:cxn ang="0">
                  <a:pos x="1419" y="53"/>
                </a:cxn>
                <a:cxn ang="0">
                  <a:pos x="1451" y="49"/>
                </a:cxn>
                <a:cxn ang="0">
                  <a:pos x="1463" y="41"/>
                </a:cxn>
                <a:cxn ang="0">
                  <a:pos x="1435" y="39"/>
                </a:cxn>
                <a:cxn ang="0">
                  <a:pos x="1377" y="35"/>
                </a:cxn>
                <a:cxn ang="0">
                  <a:pos x="1318" y="31"/>
                </a:cxn>
                <a:cxn ang="0">
                  <a:pos x="1262" y="27"/>
                </a:cxn>
                <a:cxn ang="0">
                  <a:pos x="1204" y="23"/>
                </a:cxn>
                <a:cxn ang="0">
                  <a:pos x="1146" y="19"/>
                </a:cxn>
                <a:cxn ang="0">
                  <a:pos x="1090" y="16"/>
                </a:cxn>
                <a:cxn ang="0">
                  <a:pos x="1033" y="13"/>
                </a:cxn>
                <a:cxn ang="0">
                  <a:pos x="1005" y="11"/>
                </a:cxn>
                <a:cxn ang="0">
                  <a:pos x="987" y="11"/>
                </a:cxn>
                <a:cxn ang="0">
                  <a:pos x="965" y="10"/>
                </a:cxn>
                <a:cxn ang="0">
                  <a:pos x="947" y="7"/>
                </a:cxn>
                <a:cxn ang="0">
                  <a:pos x="941" y="0"/>
                </a:cxn>
              </a:cxnLst>
              <a:rect l="0" t="0" r="r" b="b"/>
              <a:pathLst>
                <a:path w="1463" h="76">
                  <a:moveTo>
                    <a:pt x="0" y="70"/>
                  </a:moveTo>
                  <a:lnTo>
                    <a:pt x="0" y="70"/>
                  </a:lnTo>
                  <a:lnTo>
                    <a:pt x="30" y="72"/>
                  </a:lnTo>
                  <a:lnTo>
                    <a:pt x="63" y="73"/>
                  </a:lnTo>
                  <a:lnTo>
                    <a:pt x="98" y="74"/>
                  </a:lnTo>
                  <a:lnTo>
                    <a:pt x="136" y="75"/>
                  </a:lnTo>
                  <a:lnTo>
                    <a:pt x="174" y="75"/>
                  </a:lnTo>
                  <a:lnTo>
                    <a:pt x="215" y="76"/>
                  </a:lnTo>
                  <a:lnTo>
                    <a:pt x="257" y="75"/>
                  </a:lnTo>
                  <a:lnTo>
                    <a:pt x="298" y="75"/>
                  </a:lnTo>
                  <a:lnTo>
                    <a:pt x="341" y="74"/>
                  </a:lnTo>
                  <a:lnTo>
                    <a:pt x="383" y="73"/>
                  </a:lnTo>
                  <a:lnTo>
                    <a:pt x="424" y="71"/>
                  </a:lnTo>
                  <a:lnTo>
                    <a:pt x="466" y="69"/>
                  </a:lnTo>
                  <a:lnTo>
                    <a:pt x="505" y="67"/>
                  </a:lnTo>
                  <a:lnTo>
                    <a:pt x="543" y="64"/>
                  </a:lnTo>
                  <a:lnTo>
                    <a:pt x="579" y="60"/>
                  </a:lnTo>
                  <a:lnTo>
                    <a:pt x="613" y="56"/>
                  </a:lnTo>
                  <a:lnTo>
                    <a:pt x="613" y="56"/>
                  </a:lnTo>
                  <a:lnTo>
                    <a:pt x="643" y="53"/>
                  </a:lnTo>
                  <a:lnTo>
                    <a:pt x="674" y="50"/>
                  </a:lnTo>
                  <a:lnTo>
                    <a:pt x="707" y="48"/>
                  </a:lnTo>
                  <a:lnTo>
                    <a:pt x="741" y="47"/>
                  </a:lnTo>
                  <a:lnTo>
                    <a:pt x="777" y="47"/>
                  </a:lnTo>
                  <a:lnTo>
                    <a:pt x="812" y="47"/>
                  </a:lnTo>
                  <a:lnTo>
                    <a:pt x="848" y="47"/>
                  </a:lnTo>
                  <a:lnTo>
                    <a:pt x="886" y="47"/>
                  </a:lnTo>
                  <a:lnTo>
                    <a:pt x="922" y="48"/>
                  </a:lnTo>
                  <a:lnTo>
                    <a:pt x="958" y="49"/>
                  </a:lnTo>
                  <a:lnTo>
                    <a:pt x="995" y="50"/>
                  </a:lnTo>
                  <a:lnTo>
                    <a:pt x="1030" y="51"/>
                  </a:lnTo>
                  <a:lnTo>
                    <a:pt x="1064" y="52"/>
                  </a:lnTo>
                  <a:lnTo>
                    <a:pt x="1097" y="53"/>
                  </a:lnTo>
                  <a:lnTo>
                    <a:pt x="1129" y="54"/>
                  </a:lnTo>
                  <a:lnTo>
                    <a:pt x="1160" y="54"/>
                  </a:lnTo>
                  <a:lnTo>
                    <a:pt x="1160" y="54"/>
                  </a:lnTo>
                  <a:lnTo>
                    <a:pt x="1170" y="54"/>
                  </a:lnTo>
                  <a:lnTo>
                    <a:pt x="1183" y="54"/>
                  </a:lnTo>
                  <a:lnTo>
                    <a:pt x="1201" y="55"/>
                  </a:lnTo>
                  <a:lnTo>
                    <a:pt x="1222" y="55"/>
                  </a:lnTo>
                  <a:lnTo>
                    <a:pt x="1245" y="56"/>
                  </a:lnTo>
                  <a:lnTo>
                    <a:pt x="1270" y="56"/>
                  </a:lnTo>
                  <a:lnTo>
                    <a:pt x="1297" y="56"/>
                  </a:lnTo>
                  <a:lnTo>
                    <a:pt x="1324" y="56"/>
                  </a:lnTo>
                  <a:lnTo>
                    <a:pt x="1349" y="56"/>
                  </a:lnTo>
                  <a:lnTo>
                    <a:pt x="1375" y="55"/>
                  </a:lnTo>
                  <a:lnTo>
                    <a:pt x="1398" y="55"/>
                  </a:lnTo>
                  <a:lnTo>
                    <a:pt x="1419" y="53"/>
                  </a:lnTo>
                  <a:lnTo>
                    <a:pt x="1437" y="51"/>
                  </a:lnTo>
                  <a:lnTo>
                    <a:pt x="1451" y="49"/>
                  </a:lnTo>
                  <a:lnTo>
                    <a:pt x="1459" y="46"/>
                  </a:lnTo>
                  <a:lnTo>
                    <a:pt x="1463" y="41"/>
                  </a:lnTo>
                  <a:lnTo>
                    <a:pt x="1463" y="41"/>
                  </a:lnTo>
                  <a:lnTo>
                    <a:pt x="1435" y="39"/>
                  </a:lnTo>
                  <a:lnTo>
                    <a:pt x="1406" y="37"/>
                  </a:lnTo>
                  <a:lnTo>
                    <a:pt x="1377" y="35"/>
                  </a:lnTo>
                  <a:lnTo>
                    <a:pt x="1347" y="33"/>
                  </a:lnTo>
                  <a:lnTo>
                    <a:pt x="1318" y="31"/>
                  </a:lnTo>
                  <a:lnTo>
                    <a:pt x="1289" y="29"/>
                  </a:lnTo>
                  <a:lnTo>
                    <a:pt x="1262" y="27"/>
                  </a:lnTo>
                  <a:lnTo>
                    <a:pt x="1233" y="25"/>
                  </a:lnTo>
                  <a:lnTo>
                    <a:pt x="1204" y="23"/>
                  </a:lnTo>
                  <a:lnTo>
                    <a:pt x="1175" y="21"/>
                  </a:lnTo>
                  <a:lnTo>
                    <a:pt x="1146" y="19"/>
                  </a:lnTo>
                  <a:lnTo>
                    <a:pt x="1118" y="18"/>
                  </a:lnTo>
                  <a:lnTo>
                    <a:pt x="1090" y="16"/>
                  </a:lnTo>
                  <a:lnTo>
                    <a:pt x="1062" y="14"/>
                  </a:lnTo>
                  <a:lnTo>
                    <a:pt x="1033" y="13"/>
                  </a:lnTo>
                  <a:lnTo>
                    <a:pt x="1005" y="11"/>
                  </a:lnTo>
                  <a:lnTo>
                    <a:pt x="1005" y="11"/>
                  </a:lnTo>
                  <a:lnTo>
                    <a:pt x="998" y="11"/>
                  </a:lnTo>
                  <a:lnTo>
                    <a:pt x="987" y="11"/>
                  </a:lnTo>
                  <a:lnTo>
                    <a:pt x="976" y="10"/>
                  </a:lnTo>
                  <a:lnTo>
                    <a:pt x="965" y="10"/>
                  </a:lnTo>
                  <a:lnTo>
                    <a:pt x="955" y="9"/>
                  </a:lnTo>
                  <a:lnTo>
                    <a:pt x="947" y="7"/>
                  </a:lnTo>
                  <a:lnTo>
                    <a:pt x="941" y="5"/>
                  </a:lnTo>
                  <a:lnTo>
                    <a:pt x="94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014" y="2328"/>
              <a:ext cx="1053" cy="20"/>
            </a:xfrm>
            <a:custGeom>
              <a:avLst/>
              <a:gdLst/>
              <a:ahLst/>
              <a:cxnLst>
                <a:cxn ang="0">
                  <a:pos x="5253" y="12"/>
                </a:cxn>
                <a:cxn ang="0">
                  <a:pos x="5236" y="31"/>
                </a:cxn>
                <a:cxn ang="0">
                  <a:pos x="5219" y="50"/>
                </a:cxn>
                <a:cxn ang="0">
                  <a:pos x="5202" y="68"/>
                </a:cxn>
                <a:cxn ang="0">
                  <a:pos x="5183" y="87"/>
                </a:cxn>
                <a:cxn ang="0">
                  <a:pos x="5090" y="99"/>
                </a:cxn>
                <a:cxn ang="0">
                  <a:pos x="4849" y="100"/>
                </a:cxn>
                <a:cxn ang="0">
                  <a:pos x="4609" y="101"/>
                </a:cxn>
                <a:cxn ang="0">
                  <a:pos x="4369" y="102"/>
                </a:cxn>
                <a:cxn ang="0">
                  <a:pos x="4127" y="103"/>
                </a:cxn>
                <a:cxn ang="0">
                  <a:pos x="3887" y="104"/>
                </a:cxn>
                <a:cxn ang="0">
                  <a:pos x="3646" y="105"/>
                </a:cxn>
                <a:cxn ang="0">
                  <a:pos x="3404" y="106"/>
                </a:cxn>
                <a:cxn ang="0">
                  <a:pos x="3163" y="107"/>
                </a:cxn>
                <a:cxn ang="0">
                  <a:pos x="2921" y="108"/>
                </a:cxn>
                <a:cxn ang="0">
                  <a:pos x="2680" y="109"/>
                </a:cxn>
                <a:cxn ang="0">
                  <a:pos x="2439" y="110"/>
                </a:cxn>
                <a:cxn ang="0">
                  <a:pos x="2196" y="110"/>
                </a:cxn>
                <a:cxn ang="0">
                  <a:pos x="1953" y="111"/>
                </a:cxn>
                <a:cxn ang="0">
                  <a:pos x="1710" y="112"/>
                </a:cxn>
                <a:cxn ang="0">
                  <a:pos x="1468" y="113"/>
                </a:cxn>
                <a:cxn ang="0">
                  <a:pos x="1224" y="115"/>
                </a:cxn>
                <a:cxn ang="0">
                  <a:pos x="982" y="116"/>
                </a:cxn>
                <a:cxn ang="0">
                  <a:pos x="738" y="116"/>
                </a:cxn>
                <a:cxn ang="0">
                  <a:pos x="495" y="117"/>
                </a:cxn>
                <a:cxn ang="0">
                  <a:pos x="251" y="118"/>
                </a:cxn>
                <a:cxn ang="0">
                  <a:pos x="8" y="119"/>
                </a:cxn>
                <a:cxn ang="0">
                  <a:pos x="4" y="97"/>
                </a:cxn>
                <a:cxn ang="0">
                  <a:pos x="2" y="77"/>
                </a:cxn>
                <a:cxn ang="0">
                  <a:pos x="1" y="55"/>
                </a:cxn>
                <a:cxn ang="0">
                  <a:pos x="0" y="34"/>
                </a:cxn>
                <a:cxn ang="0">
                  <a:pos x="0" y="12"/>
                </a:cxn>
                <a:cxn ang="0">
                  <a:pos x="165" y="5"/>
                </a:cxn>
                <a:cxn ang="0">
                  <a:pos x="411" y="5"/>
                </a:cxn>
                <a:cxn ang="0">
                  <a:pos x="659" y="4"/>
                </a:cxn>
                <a:cxn ang="0">
                  <a:pos x="906" y="4"/>
                </a:cxn>
                <a:cxn ang="0">
                  <a:pos x="1153" y="4"/>
                </a:cxn>
                <a:cxn ang="0">
                  <a:pos x="1399" y="3"/>
                </a:cxn>
                <a:cxn ang="0">
                  <a:pos x="1647" y="3"/>
                </a:cxn>
                <a:cxn ang="0">
                  <a:pos x="1894" y="3"/>
                </a:cxn>
                <a:cxn ang="0">
                  <a:pos x="2141" y="3"/>
                </a:cxn>
                <a:cxn ang="0">
                  <a:pos x="2387" y="2"/>
                </a:cxn>
                <a:cxn ang="0">
                  <a:pos x="2634" y="2"/>
                </a:cxn>
                <a:cxn ang="0">
                  <a:pos x="2881" y="2"/>
                </a:cxn>
                <a:cxn ang="0">
                  <a:pos x="3128" y="2"/>
                </a:cxn>
                <a:cxn ang="0">
                  <a:pos x="3374" y="2"/>
                </a:cxn>
                <a:cxn ang="0">
                  <a:pos x="3620" y="2"/>
                </a:cxn>
                <a:cxn ang="0">
                  <a:pos x="3867" y="1"/>
                </a:cxn>
                <a:cxn ang="0">
                  <a:pos x="4113" y="1"/>
                </a:cxn>
                <a:cxn ang="0">
                  <a:pos x="4360" y="1"/>
                </a:cxn>
                <a:cxn ang="0">
                  <a:pos x="4606" y="1"/>
                </a:cxn>
                <a:cxn ang="0">
                  <a:pos x="4852" y="0"/>
                </a:cxn>
                <a:cxn ang="0">
                  <a:pos x="5099" y="0"/>
                </a:cxn>
              </a:cxnLst>
              <a:rect l="0" t="0" r="r" b="b"/>
              <a:pathLst>
                <a:path w="5264" h="119">
                  <a:moveTo>
                    <a:pt x="5264" y="0"/>
                  </a:moveTo>
                  <a:lnTo>
                    <a:pt x="5258" y="6"/>
                  </a:lnTo>
                  <a:lnTo>
                    <a:pt x="5253" y="12"/>
                  </a:lnTo>
                  <a:lnTo>
                    <a:pt x="5247" y="18"/>
                  </a:lnTo>
                  <a:lnTo>
                    <a:pt x="5241" y="24"/>
                  </a:lnTo>
                  <a:lnTo>
                    <a:pt x="5236" y="31"/>
                  </a:lnTo>
                  <a:lnTo>
                    <a:pt x="5231" y="38"/>
                  </a:lnTo>
                  <a:lnTo>
                    <a:pt x="5224" y="44"/>
                  </a:lnTo>
                  <a:lnTo>
                    <a:pt x="5219" y="50"/>
                  </a:lnTo>
                  <a:lnTo>
                    <a:pt x="5214" y="56"/>
                  </a:lnTo>
                  <a:lnTo>
                    <a:pt x="5207" y="62"/>
                  </a:lnTo>
                  <a:lnTo>
                    <a:pt x="5202" y="68"/>
                  </a:lnTo>
                  <a:lnTo>
                    <a:pt x="5195" y="75"/>
                  </a:lnTo>
                  <a:lnTo>
                    <a:pt x="5189" y="81"/>
                  </a:lnTo>
                  <a:lnTo>
                    <a:pt x="5183" y="87"/>
                  </a:lnTo>
                  <a:lnTo>
                    <a:pt x="5176" y="93"/>
                  </a:lnTo>
                  <a:lnTo>
                    <a:pt x="5170" y="99"/>
                  </a:lnTo>
                  <a:lnTo>
                    <a:pt x="5090" y="99"/>
                  </a:lnTo>
                  <a:lnTo>
                    <a:pt x="5009" y="100"/>
                  </a:lnTo>
                  <a:lnTo>
                    <a:pt x="4929" y="100"/>
                  </a:lnTo>
                  <a:lnTo>
                    <a:pt x="4849" y="100"/>
                  </a:lnTo>
                  <a:lnTo>
                    <a:pt x="4769" y="100"/>
                  </a:lnTo>
                  <a:lnTo>
                    <a:pt x="4689" y="101"/>
                  </a:lnTo>
                  <a:lnTo>
                    <a:pt x="4609" y="101"/>
                  </a:lnTo>
                  <a:lnTo>
                    <a:pt x="4529" y="101"/>
                  </a:lnTo>
                  <a:lnTo>
                    <a:pt x="4449" y="102"/>
                  </a:lnTo>
                  <a:lnTo>
                    <a:pt x="4369" y="102"/>
                  </a:lnTo>
                  <a:lnTo>
                    <a:pt x="4289" y="102"/>
                  </a:lnTo>
                  <a:lnTo>
                    <a:pt x="4207" y="103"/>
                  </a:lnTo>
                  <a:lnTo>
                    <a:pt x="4127" y="103"/>
                  </a:lnTo>
                  <a:lnTo>
                    <a:pt x="4047" y="103"/>
                  </a:lnTo>
                  <a:lnTo>
                    <a:pt x="3967" y="104"/>
                  </a:lnTo>
                  <a:lnTo>
                    <a:pt x="3887" y="104"/>
                  </a:lnTo>
                  <a:lnTo>
                    <a:pt x="3806" y="104"/>
                  </a:lnTo>
                  <a:lnTo>
                    <a:pt x="3726" y="105"/>
                  </a:lnTo>
                  <a:lnTo>
                    <a:pt x="3646" y="105"/>
                  </a:lnTo>
                  <a:lnTo>
                    <a:pt x="3564" y="105"/>
                  </a:lnTo>
                  <a:lnTo>
                    <a:pt x="3484" y="106"/>
                  </a:lnTo>
                  <a:lnTo>
                    <a:pt x="3404" y="106"/>
                  </a:lnTo>
                  <a:lnTo>
                    <a:pt x="3324" y="106"/>
                  </a:lnTo>
                  <a:lnTo>
                    <a:pt x="3243" y="107"/>
                  </a:lnTo>
                  <a:lnTo>
                    <a:pt x="3163" y="107"/>
                  </a:lnTo>
                  <a:lnTo>
                    <a:pt x="3083" y="107"/>
                  </a:lnTo>
                  <a:lnTo>
                    <a:pt x="3001" y="108"/>
                  </a:lnTo>
                  <a:lnTo>
                    <a:pt x="2921" y="108"/>
                  </a:lnTo>
                  <a:lnTo>
                    <a:pt x="2841" y="108"/>
                  </a:lnTo>
                  <a:lnTo>
                    <a:pt x="2761" y="108"/>
                  </a:lnTo>
                  <a:lnTo>
                    <a:pt x="2680" y="109"/>
                  </a:lnTo>
                  <a:lnTo>
                    <a:pt x="2600" y="109"/>
                  </a:lnTo>
                  <a:lnTo>
                    <a:pt x="2519" y="109"/>
                  </a:lnTo>
                  <a:lnTo>
                    <a:pt x="2439" y="110"/>
                  </a:lnTo>
                  <a:lnTo>
                    <a:pt x="2357" y="110"/>
                  </a:lnTo>
                  <a:lnTo>
                    <a:pt x="2276" y="110"/>
                  </a:lnTo>
                  <a:lnTo>
                    <a:pt x="2196" y="110"/>
                  </a:lnTo>
                  <a:lnTo>
                    <a:pt x="2115" y="111"/>
                  </a:lnTo>
                  <a:lnTo>
                    <a:pt x="2034" y="111"/>
                  </a:lnTo>
                  <a:lnTo>
                    <a:pt x="1953" y="111"/>
                  </a:lnTo>
                  <a:lnTo>
                    <a:pt x="1873" y="112"/>
                  </a:lnTo>
                  <a:lnTo>
                    <a:pt x="1791" y="112"/>
                  </a:lnTo>
                  <a:lnTo>
                    <a:pt x="1710" y="112"/>
                  </a:lnTo>
                  <a:lnTo>
                    <a:pt x="1629" y="112"/>
                  </a:lnTo>
                  <a:lnTo>
                    <a:pt x="1548" y="113"/>
                  </a:lnTo>
                  <a:lnTo>
                    <a:pt x="1468" y="113"/>
                  </a:lnTo>
                  <a:lnTo>
                    <a:pt x="1387" y="113"/>
                  </a:lnTo>
                  <a:lnTo>
                    <a:pt x="1305" y="113"/>
                  </a:lnTo>
                  <a:lnTo>
                    <a:pt x="1224" y="115"/>
                  </a:lnTo>
                  <a:lnTo>
                    <a:pt x="1143" y="115"/>
                  </a:lnTo>
                  <a:lnTo>
                    <a:pt x="1062" y="115"/>
                  </a:lnTo>
                  <a:lnTo>
                    <a:pt x="982" y="116"/>
                  </a:lnTo>
                  <a:lnTo>
                    <a:pt x="901" y="116"/>
                  </a:lnTo>
                  <a:lnTo>
                    <a:pt x="819" y="116"/>
                  </a:lnTo>
                  <a:lnTo>
                    <a:pt x="738" y="116"/>
                  </a:lnTo>
                  <a:lnTo>
                    <a:pt x="657" y="117"/>
                  </a:lnTo>
                  <a:lnTo>
                    <a:pt x="576" y="117"/>
                  </a:lnTo>
                  <a:lnTo>
                    <a:pt x="495" y="117"/>
                  </a:lnTo>
                  <a:lnTo>
                    <a:pt x="414" y="118"/>
                  </a:lnTo>
                  <a:lnTo>
                    <a:pt x="332" y="118"/>
                  </a:lnTo>
                  <a:lnTo>
                    <a:pt x="251" y="118"/>
                  </a:lnTo>
                  <a:lnTo>
                    <a:pt x="170" y="118"/>
                  </a:lnTo>
                  <a:lnTo>
                    <a:pt x="89" y="119"/>
                  </a:lnTo>
                  <a:lnTo>
                    <a:pt x="8" y="119"/>
                  </a:lnTo>
                  <a:lnTo>
                    <a:pt x="7" y="111"/>
                  </a:lnTo>
                  <a:lnTo>
                    <a:pt x="5" y="104"/>
                  </a:lnTo>
                  <a:lnTo>
                    <a:pt x="4" y="97"/>
                  </a:lnTo>
                  <a:lnTo>
                    <a:pt x="3" y="90"/>
                  </a:lnTo>
                  <a:lnTo>
                    <a:pt x="3" y="84"/>
                  </a:lnTo>
                  <a:lnTo>
                    <a:pt x="2" y="77"/>
                  </a:lnTo>
                  <a:lnTo>
                    <a:pt x="1" y="69"/>
                  </a:lnTo>
                  <a:lnTo>
                    <a:pt x="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5"/>
                  </a:lnTo>
                  <a:lnTo>
                    <a:pt x="82" y="5"/>
                  </a:lnTo>
                  <a:lnTo>
                    <a:pt x="165" y="5"/>
                  </a:lnTo>
                  <a:lnTo>
                    <a:pt x="247" y="5"/>
                  </a:lnTo>
                  <a:lnTo>
                    <a:pt x="329" y="5"/>
                  </a:lnTo>
                  <a:lnTo>
                    <a:pt x="411" y="5"/>
                  </a:lnTo>
                  <a:lnTo>
                    <a:pt x="494" y="4"/>
                  </a:lnTo>
                  <a:lnTo>
                    <a:pt x="577" y="4"/>
                  </a:lnTo>
                  <a:lnTo>
                    <a:pt x="659" y="4"/>
                  </a:lnTo>
                  <a:lnTo>
                    <a:pt x="741" y="4"/>
                  </a:lnTo>
                  <a:lnTo>
                    <a:pt x="824" y="4"/>
                  </a:lnTo>
                  <a:lnTo>
                    <a:pt x="906" y="4"/>
                  </a:lnTo>
                  <a:lnTo>
                    <a:pt x="988" y="4"/>
                  </a:lnTo>
                  <a:lnTo>
                    <a:pt x="1070" y="4"/>
                  </a:lnTo>
                  <a:lnTo>
                    <a:pt x="1153" y="4"/>
                  </a:lnTo>
                  <a:lnTo>
                    <a:pt x="1235" y="4"/>
                  </a:lnTo>
                  <a:lnTo>
                    <a:pt x="1317" y="3"/>
                  </a:lnTo>
                  <a:lnTo>
                    <a:pt x="1399" y="3"/>
                  </a:lnTo>
                  <a:lnTo>
                    <a:pt x="1483" y="3"/>
                  </a:lnTo>
                  <a:lnTo>
                    <a:pt x="1565" y="3"/>
                  </a:lnTo>
                  <a:lnTo>
                    <a:pt x="1647" y="3"/>
                  </a:lnTo>
                  <a:lnTo>
                    <a:pt x="1729" y="3"/>
                  </a:lnTo>
                  <a:lnTo>
                    <a:pt x="1812" y="3"/>
                  </a:lnTo>
                  <a:lnTo>
                    <a:pt x="1894" y="3"/>
                  </a:lnTo>
                  <a:lnTo>
                    <a:pt x="1976" y="3"/>
                  </a:lnTo>
                  <a:lnTo>
                    <a:pt x="2058" y="3"/>
                  </a:lnTo>
                  <a:lnTo>
                    <a:pt x="2141" y="3"/>
                  </a:lnTo>
                  <a:lnTo>
                    <a:pt x="2223" y="2"/>
                  </a:lnTo>
                  <a:lnTo>
                    <a:pt x="2305" y="2"/>
                  </a:lnTo>
                  <a:lnTo>
                    <a:pt x="2387" y="2"/>
                  </a:lnTo>
                  <a:lnTo>
                    <a:pt x="2470" y="2"/>
                  </a:lnTo>
                  <a:lnTo>
                    <a:pt x="2552" y="2"/>
                  </a:lnTo>
                  <a:lnTo>
                    <a:pt x="2634" y="2"/>
                  </a:lnTo>
                  <a:lnTo>
                    <a:pt x="2716" y="2"/>
                  </a:lnTo>
                  <a:lnTo>
                    <a:pt x="2799" y="2"/>
                  </a:lnTo>
                  <a:lnTo>
                    <a:pt x="2881" y="2"/>
                  </a:lnTo>
                  <a:lnTo>
                    <a:pt x="2963" y="2"/>
                  </a:lnTo>
                  <a:lnTo>
                    <a:pt x="3045" y="2"/>
                  </a:lnTo>
                  <a:lnTo>
                    <a:pt x="3128" y="2"/>
                  </a:lnTo>
                  <a:lnTo>
                    <a:pt x="3210" y="2"/>
                  </a:lnTo>
                  <a:lnTo>
                    <a:pt x="3292" y="2"/>
                  </a:lnTo>
                  <a:lnTo>
                    <a:pt x="3374" y="2"/>
                  </a:lnTo>
                  <a:lnTo>
                    <a:pt x="3455" y="2"/>
                  </a:lnTo>
                  <a:lnTo>
                    <a:pt x="3538" y="2"/>
                  </a:lnTo>
                  <a:lnTo>
                    <a:pt x="3620" y="2"/>
                  </a:lnTo>
                  <a:lnTo>
                    <a:pt x="3702" y="2"/>
                  </a:lnTo>
                  <a:lnTo>
                    <a:pt x="3784" y="2"/>
                  </a:lnTo>
                  <a:lnTo>
                    <a:pt x="3867" y="1"/>
                  </a:lnTo>
                  <a:lnTo>
                    <a:pt x="3949" y="1"/>
                  </a:lnTo>
                  <a:lnTo>
                    <a:pt x="4031" y="1"/>
                  </a:lnTo>
                  <a:lnTo>
                    <a:pt x="4113" y="1"/>
                  </a:lnTo>
                  <a:lnTo>
                    <a:pt x="4196" y="1"/>
                  </a:lnTo>
                  <a:lnTo>
                    <a:pt x="4278" y="1"/>
                  </a:lnTo>
                  <a:lnTo>
                    <a:pt x="4360" y="1"/>
                  </a:lnTo>
                  <a:lnTo>
                    <a:pt x="4442" y="1"/>
                  </a:lnTo>
                  <a:lnTo>
                    <a:pt x="4524" y="1"/>
                  </a:lnTo>
                  <a:lnTo>
                    <a:pt x="4606" y="1"/>
                  </a:lnTo>
                  <a:lnTo>
                    <a:pt x="4688" y="1"/>
                  </a:lnTo>
                  <a:lnTo>
                    <a:pt x="4770" y="1"/>
                  </a:lnTo>
                  <a:lnTo>
                    <a:pt x="4852" y="0"/>
                  </a:lnTo>
                  <a:lnTo>
                    <a:pt x="4935" y="0"/>
                  </a:lnTo>
                  <a:lnTo>
                    <a:pt x="5017" y="0"/>
                  </a:lnTo>
                  <a:lnTo>
                    <a:pt x="5099" y="0"/>
                  </a:lnTo>
                  <a:lnTo>
                    <a:pt x="5181" y="0"/>
                  </a:lnTo>
                  <a:lnTo>
                    <a:pt x="526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014" y="2328"/>
              <a:ext cx="1053" cy="20"/>
            </a:xfrm>
            <a:custGeom>
              <a:avLst/>
              <a:gdLst/>
              <a:ahLst/>
              <a:cxnLst>
                <a:cxn ang="0">
                  <a:pos x="5258" y="6"/>
                </a:cxn>
                <a:cxn ang="0">
                  <a:pos x="5241" y="24"/>
                </a:cxn>
                <a:cxn ang="0">
                  <a:pos x="5224" y="44"/>
                </a:cxn>
                <a:cxn ang="0">
                  <a:pos x="5214" y="56"/>
                </a:cxn>
                <a:cxn ang="0">
                  <a:pos x="5195" y="75"/>
                </a:cxn>
                <a:cxn ang="0">
                  <a:pos x="5176" y="93"/>
                </a:cxn>
                <a:cxn ang="0">
                  <a:pos x="5090" y="99"/>
                </a:cxn>
                <a:cxn ang="0">
                  <a:pos x="4849" y="100"/>
                </a:cxn>
                <a:cxn ang="0">
                  <a:pos x="4609" y="101"/>
                </a:cxn>
                <a:cxn ang="0">
                  <a:pos x="4369" y="102"/>
                </a:cxn>
                <a:cxn ang="0">
                  <a:pos x="4127" y="103"/>
                </a:cxn>
                <a:cxn ang="0">
                  <a:pos x="3887" y="104"/>
                </a:cxn>
                <a:cxn ang="0">
                  <a:pos x="3646" y="105"/>
                </a:cxn>
                <a:cxn ang="0">
                  <a:pos x="3404" y="106"/>
                </a:cxn>
                <a:cxn ang="0">
                  <a:pos x="3163" y="107"/>
                </a:cxn>
                <a:cxn ang="0">
                  <a:pos x="2921" y="108"/>
                </a:cxn>
                <a:cxn ang="0">
                  <a:pos x="2680" y="109"/>
                </a:cxn>
                <a:cxn ang="0">
                  <a:pos x="2519" y="109"/>
                </a:cxn>
                <a:cxn ang="0">
                  <a:pos x="2276" y="110"/>
                </a:cxn>
                <a:cxn ang="0">
                  <a:pos x="2034" y="111"/>
                </a:cxn>
                <a:cxn ang="0">
                  <a:pos x="1791" y="112"/>
                </a:cxn>
                <a:cxn ang="0">
                  <a:pos x="1548" y="113"/>
                </a:cxn>
                <a:cxn ang="0">
                  <a:pos x="1305" y="113"/>
                </a:cxn>
                <a:cxn ang="0">
                  <a:pos x="1062" y="115"/>
                </a:cxn>
                <a:cxn ang="0">
                  <a:pos x="819" y="116"/>
                </a:cxn>
                <a:cxn ang="0">
                  <a:pos x="576" y="117"/>
                </a:cxn>
                <a:cxn ang="0">
                  <a:pos x="332" y="118"/>
                </a:cxn>
                <a:cxn ang="0">
                  <a:pos x="89" y="119"/>
                </a:cxn>
                <a:cxn ang="0">
                  <a:pos x="7" y="111"/>
                </a:cxn>
                <a:cxn ang="0">
                  <a:pos x="3" y="90"/>
                </a:cxn>
                <a:cxn ang="0">
                  <a:pos x="1" y="69"/>
                </a:cxn>
                <a:cxn ang="0">
                  <a:pos x="1" y="55"/>
                </a:cxn>
                <a:cxn ang="0">
                  <a:pos x="0" y="34"/>
                </a:cxn>
                <a:cxn ang="0">
                  <a:pos x="0" y="12"/>
                </a:cxn>
                <a:cxn ang="0">
                  <a:pos x="82" y="5"/>
                </a:cxn>
                <a:cxn ang="0">
                  <a:pos x="329" y="5"/>
                </a:cxn>
                <a:cxn ang="0">
                  <a:pos x="577" y="4"/>
                </a:cxn>
                <a:cxn ang="0">
                  <a:pos x="824" y="4"/>
                </a:cxn>
                <a:cxn ang="0">
                  <a:pos x="1070" y="4"/>
                </a:cxn>
                <a:cxn ang="0">
                  <a:pos x="1317" y="3"/>
                </a:cxn>
                <a:cxn ang="0">
                  <a:pos x="1565" y="3"/>
                </a:cxn>
                <a:cxn ang="0">
                  <a:pos x="1812" y="3"/>
                </a:cxn>
                <a:cxn ang="0">
                  <a:pos x="2058" y="3"/>
                </a:cxn>
                <a:cxn ang="0">
                  <a:pos x="2305" y="2"/>
                </a:cxn>
                <a:cxn ang="0">
                  <a:pos x="2552" y="2"/>
                </a:cxn>
                <a:cxn ang="0">
                  <a:pos x="2716" y="2"/>
                </a:cxn>
                <a:cxn ang="0">
                  <a:pos x="2963" y="2"/>
                </a:cxn>
                <a:cxn ang="0">
                  <a:pos x="3210" y="2"/>
                </a:cxn>
                <a:cxn ang="0">
                  <a:pos x="3455" y="2"/>
                </a:cxn>
                <a:cxn ang="0">
                  <a:pos x="3702" y="2"/>
                </a:cxn>
                <a:cxn ang="0">
                  <a:pos x="3949" y="1"/>
                </a:cxn>
                <a:cxn ang="0">
                  <a:pos x="4196" y="1"/>
                </a:cxn>
                <a:cxn ang="0">
                  <a:pos x="4442" y="1"/>
                </a:cxn>
                <a:cxn ang="0">
                  <a:pos x="4688" y="1"/>
                </a:cxn>
                <a:cxn ang="0">
                  <a:pos x="4935" y="0"/>
                </a:cxn>
                <a:cxn ang="0">
                  <a:pos x="5181" y="0"/>
                </a:cxn>
              </a:cxnLst>
              <a:rect l="0" t="0" r="r" b="b"/>
              <a:pathLst>
                <a:path w="5264" h="119">
                  <a:moveTo>
                    <a:pt x="5264" y="0"/>
                  </a:moveTo>
                  <a:lnTo>
                    <a:pt x="5264" y="0"/>
                  </a:lnTo>
                  <a:lnTo>
                    <a:pt x="5258" y="6"/>
                  </a:lnTo>
                  <a:lnTo>
                    <a:pt x="5253" y="12"/>
                  </a:lnTo>
                  <a:lnTo>
                    <a:pt x="5247" y="18"/>
                  </a:lnTo>
                  <a:lnTo>
                    <a:pt x="5241" y="24"/>
                  </a:lnTo>
                  <a:lnTo>
                    <a:pt x="5236" y="31"/>
                  </a:lnTo>
                  <a:lnTo>
                    <a:pt x="5231" y="38"/>
                  </a:lnTo>
                  <a:lnTo>
                    <a:pt x="5224" y="44"/>
                  </a:lnTo>
                  <a:lnTo>
                    <a:pt x="5219" y="50"/>
                  </a:lnTo>
                  <a:lnTo>
                    <a:pt x="5219" y="50"/>
                  </a:lnTo>
                  <a:lnTo>
                    <a:pt x="5214" y="56"/>
                  </a:lnTo>
                  <a:lnTo>
                    <a:pt x="5207" y="62"/>
                  </a:lnTo>
                  <a:lnTo>
                    <a:pt x="5202" y="68"/>
                  </a:lnTo>
                  <a:lnTo>
                    <a:pt x="5195" y="75"/>
                  </a:lnTo>
                  <a:lnTo>
                    <a:pt x="5189" y="81"/>
                  </a:lnTo>
                  <a:lnTo>
                    <a:pt x="5183" y="87"/>
                  </a:lnTo>
                  <a:lnTo>
                    <a:pt x="5176" y="93"/>
                  </a:lnTo>
                  <a:lnTo>
                    <a:pt x="5170" y="99"/>
                  </a:lnTo>
                  <a:lnTo>
                    <a:pt x="5170" y="99"/>
                  </a:lnTo>
                  <a:lnTo>
                    <a:pt x="5090" y="99"/>
                  </a:lnTo>
                  <a:lnTo>
                    <a:pt x="5009" y="100"/>
                  </a:lnTo>
                  <a:lnTo>
                    <a:pt x="4929" y="100"/>
                  </a:lnTo>
                  <a:lnTo>
                    <a:pt x="4849" y="100"/>
                  </a:lnTo>
                  <a:lnTo>
                    <a:pt x="4769" y="100"/>
                  </a:lnTo>
                  <a:lnTo>
                    <a:pt x="4689" y="101"/>
                  </a:lnTo>
                  <a:lnTo>
                    <a:pt x="4609" y="101"/>
                  </a:lnTo>
                  <a:lnTo>
                    <a:pt x="4529" y="101"/>
                  </a:lnTo>
                  <a:lnTo>
                    <a:pt x="4449" y="102"/>
                  </a:lnTo>
                  <a:lnTo>
                    <a:pt x="4369" y="102"/>
                  </a:lnTo>
                  <a:lnTo>
                    <a:pt x="4289" y="102"/>
                  </a:lnTo>
                  <a:lnTo>
                    <a:pt x="4207" y="103"/>
                  </a:lnTo>
                  <a:lnTo>
                    <a:pt x="4127" y="103"/>
                  </a:lnTo>
                  <a:lnTo>
                    <a:pt x="4047" y="103"/>
                  </a:lnTo>
                  <a:lnTo>
                    <a:pt x="3967" y="104"/>
                  </a:lnTo>
                  <a:lnTo>
                    <a:pt x="3887" y="104"/>
                  </a:lnTo>
                  <a:lnTo>
                    <a:pt x="3806" y="104"/>
                  </a:lnTo>
                  <a:lnTo>
                    <a:pt x="3726" y="105"/>
                  </a:lnTo>
                  <a:lnTo>
                    <a:pt x="3646" y="105"/>
                  </a:lnTo>
                  <a:lnTo>
                    <a:pt x="3564" y="105"/>
                  </a:lnTo>
                  <a:lnTo>
                    <a:pt x="3484" y="106"/>
                  </a:lnTo>
                  <a:lnTo>
                    <a:pt x="3404" y="106"/>
                  </a:lnTo>
                  <a:lnTo>
                    <a:pt x="3324" y="106"/>
                  </a:lnTo>
                  <a:lnTo>
                    <a:pt x="3243" y="107"/>
                  </a:lnTo>
                  <a:lnTo>
                    <a:pt x="3163" y="107"/>
                  </a:lnTo>
                  <a:lnTo>
                    <a:pt x="3083" y="107"/>
                  </a:lnTo>
                  <a:lnTo>
                    <a:pt x="3001" y="108"/>
                  </a:lnTo>
                  <a:lnTo>
                    <a:pt x="2921" y="108"/>
                  </a:lnTo>
                  <a:lnTo>
                    <a:pt x="2841" y="108"/>
                  </a:lnTo>
                  <a:lnTo>
                    <a:pt x="2761" y="108"/>
                  </a:lnTo>
                  <a:lnTo>
                    <a:pt x="2680" y="109"/>
                  </a:lnTo>
                  <a:lnTo>
                    <a:pt x="2600" y="109"/>
                  </a:lnTo>
                  <a:lnTo>
                    <a:pt x="2600" y="109"/>
                  </a:lnTo>
                  <a:lnTo>
                    <a:pt x="2519" y="109"/>
                  </a:lnTo>
                  <a:lnTo>
                    <a:pt x="2439" y="110"/>
                  </a:lnTo>
                  <a:lnTo>
                    <a:pt x="2357" y="110"/>
                  </a:lnTo>
                  <a:lnTo>
                    <a:pt x="2276" y="110"/>
                  </a:lnTo>
                  <a:lnTo>
                    <a:pt x="2196" y="110"/>
                  </a:lnTo>
                  <a:lnTo>
                    <a:pt x="2115" y="111"/>
                  </a:lnTo>
                  <a:lnTo>
                    <a:pt x="2034" y="111"/>
                  </a:lnTo>
                  <a:lnTo>
                    <a:pt x="1953" y="111"/>
                  </a:lnTo>
                  <a:lnTo>
                    <a:pt x="1873" y="112"/>
                  </a:lnTo>
                  <a:lnTo>
                    <a:pt x="1791" y="112"/>
                  </a:lnTo>
                  <a:lnTo>
                    <a:pt x="1710" y="112"/>
                  </a:lnTo>
                  <a:lnTo>
                    <a:pt x="1629" y="112"/>
                  </a:lnTo>
                  <a:lnTo>
                    <a:pt x="1548" y="113"/>
                  </a:lnTo>
                  <a:lnTo>
                    <a:pt x="1468" y="113"/>
                  </a:lnTo>
                  <a:lnTo>
                    <a:pt x="1387" y="113"/>
                  </a:lnTo>
                  <a:lnTo>
                    <a:pt x="1305" y="113"/>
                  </a:lnTo>
                  <a:lnTo>
                    <a:pt x="1224" y="115"/>
                  </a:lnTo>
                  <a:lnTo>
                    <a:pt x="1143" y="115"/>
                  </a:lnTo>
                  <a:lnTo>
                    <a:pt x="1062" y="115"/>
                  </a:lnTo>
                  <a:lnTo>
                    <a:pt x="982" y="116"/>
                  </a:lnTo>
                  <a:lnTo>
                    <a:pt x="901" y="116"/>
                  </a:lnTo>
                  <a:lnTo>
                    <a:pt x="819" y="116"/>
                  </a:lnTo>
                  <a:lnTo>
                    <a:pt x="738" y="116"/>
                  </a:lnTo>
                  <a:lnTo>
                    <a:pt x="657" y="117"/>
                  </a:lnTo>
                  <a:lnTo>
                    <a:pt x="576" y="117"/>
                  </a:lnTo>
                  <a:lnTo>
                    <a:pt x="495" y="117"/>
                  </a:lnTo>
                  <a:lnTo>
                    <a:pt x="414" y="118"/>
                  </a:lnTo>
                  <a:lnTo>
                    <a:pt x="332" y="118"/>
                  </a:lnTo>
                  <a:lnTo>
                    <a:pt x="251" y="118"/>
                  </a:lnTo>
                  <a:lnTo>
                    <a:pt x="170" y="118"/>
                  </a:lnTo>
                  <a:lnTo>
                    <a:pt x="89" y="119"/>
                  </a:lnTo>
                  <a:lnTo>
                    <a:pt x="8" y="119"/>
                  </a:lnTo>
                  <a:lnTo>
                    <a:pt x="8" y="119"/>
                  </a:lnTo>
                  <a:lnTo>
                    <a:pt x="7" y="111"/>
                  </a:lnTo>
                  <a:lnTo>
                    <a:pt x="5" y="104"/>
                  </a:lnTo>
                  <a:lnTo>
                    <a:pt x="4" y="97"/>
                  </a:lnTo>
                  <a:lnTo>
                    <a:pt x="3" y="90"/>
                  </a:lnTo>
                  <a:lnTo>
                    <a:pt x="3" y="84"/>
                  </a:lnTo>
                  <a:lnTo>
                    <a:pt x="2" y="77"/>
                  </a:lnTo>
                  <a:lnTo>
                    <a:pt x="1" y="69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5"/>
                  </a:lnTo>
                  <a:lnTo>
                    <a:pt x="0" y="5"/>
                  </a:lnTo>
                  <a:lnTo>
                    <a:pt x="82" y="5"/>
                  </a:lnTo>
                  <a:lnTo>
                    <a:pt x="165" y="5"/>
                  </a:lnTo>
                  <a:lnTo>
                    <a:pt x="247" y="5"/>
                  </a:lnTo>
                  <a:lnTo>
                    <a:pt x="329" y="5"/>
                  </a:lnTo>
                  <a:lnTo>
                    <a:pt x="411" y="5"/>
                  </a:lnTo>
                  <a:lnTo>
                    <a:pt x="494" y="4"/>
                  </a:lnTo>
                  <a:lnTo>
                    <a:pt x="577" y="4"/>
                  </a:lnTo>
                  <a:lnTo>
                    <a:pt x="659" y="4"/>
                  </a:lnTo>
                  <a:lnTo>
                    <a:pt x="741" y="4"/>
                  </a:lnTo>
                  <a:lnTo>
                    <a:pt x="824" y="4"/>
                  </a:lnTo>
                  <a:lnTo>
                    <a:pt x="906" y="4"/>
                  </a:lnTo>
                  <a:lnTo>
                    <a:pt x="988" y="4"/>
                  </a:lnTo>
                  <a:lnTo>
                    <a:pt x="1070" y="4"/>
                  </a:lnTo>
                  <a:lnTo>
                    <a:pt x="1153" y="4"/>
                  </a:lnTo>
                  <a:lnTo>
                    <a:pt x="1235" y="4"/>
                  </a:lnTo>
                  <a:lnTo>
                    <a:pt x="1317" y="3"/>
                  </a:lnTo>
                  <a:lnTo>
                    <a:pt x="1399" y="3"/>
                  </a:lnTo>
                  <a:lnTo>
                    <a:pt x="1483" y="3"/>
                  </a:lnTo>
                  <a:lnTo>
                    <a:pt x="1565" y="3"/>
                  </a:lnTo>
                  <a:lnTo>
                    <a:pt x="1647" y="3"/>
                  </a:lnTo>
                  <a:lnTo>
                    <a:pt x="1729" y="3"/>
                  </a:lnTo>
                  <a:lnTo>
                    <a:pt x="1812" y="3"/>
                  </a:lnTo>
                  <a:lnTo>
                    <a:pt x="1894" y="3"/>
                  </a:lnTo>
                  <a:lnTo>
                    <a:pt x="1976" y="3"/>
                  </a:lnTo>
                  <a:lnTo>
                    <a:pt x="2058" y="3"/>
                  </a:lnTo>
                  <a:lnTo>
                    <a:pt x="2141" y="3"/>
                  </a:lnTo>
                  <a:lnTo>
                    <a:pt x="2223" y="2"/>
                  </a:lnTo>
                  <a:lnTo>
                    <a:pt x="2305" y="2"/>
                  </a:lnTo>
                  <a:lnTo>
                    <a:pt x="2387" y="2"/>
                  </a:lnTo>
                  <a:lnTo>
                    <a:pt x="2470" y="2"/>
                  </a:lnTo>
                  <a:lnTo>
                    <a:pt x="2552" y="2"/>
                  </a:lnTo>
                  <a:lnTo>
                    <a:pt x="2634" y="2"/>
                  </a:lnTo>
                  <a:lnTo>
                    <a:pt x="2634" y="2"/>
                  </a:lnTo>
                  <a:lnTo>
                    <a:pt x="2716" y="2"/>
                  </a:lnTo>
                  <a:lnTo>
                    <a:pt x="2799" y="2"/>
                  </a:lnTo>
                  <a:lnTo>
                    <a:pt x="2881" y="2"/>
                  </a:lnTo>
                  <a:lnTo>
                    <a:pt x="2963" y="2"/>
                  </a:lnTo>
                  <a:lnTo>
                    <a:pt x="3045" y="2"/>
                  </a:lnTo>
                  <a:lnTo>
                    <a:pt x="3128" y="2"/>
                  </a:lnTo>
                  <a:lnTo>
                    <a:pt x="3210" y="2"/>
                  </a:lnTo>
                  <a:lnTo>
                    <a:pt x="3292" y="2"/>
                  </a:lnTo>
                  <a:lnTo>
                    <a:pt x="3374" y="2"/>
                  </a:lnTo>
                  <a:lnTo>
                    <a:pt x="3455" y="2"/>
                  </a:lnTo>
                  <a:lnTo>
                    <a:pt x="3538" y="2"/>
                  </a:lnTo>
                  <a:lnTo>
                    <a:pt x="3620" y="2"/>
                  </a:lnTo>
                  <a:lnTo>
                    <a:pt x="3702" y="2"/>
                  </a:lnTo>
                  <a:lnTo>
                    <a:pt x="3784" y="2"/>
                  </a:lnTo>
                  <a:lnTo>
                    <a:pt x="3867" y="1"/>
                  </a:lnTo>
                  <a:lnTo>
                    <a:pt x="3949" y="1"/>
                  </a:lnTo>
                  <a:lnTo>
                    <a:pt x="4031" y="1"/>
                  </a:lnTo>
                  <a:lnTo>
                    <a:pt x="4113" y="1"/>
                  </a:lnTo>
                  <a:lnTo>
                    <a:pt x="4196" y="1"/>
                  </a:lnTo>
                  <a:lnTo>
                    <a:pt x="4278" y="1"/>
                  </a:lnTo>
                  <a:lnTo>
                    <a:pt x="4360" y="1"/>
                  </a:lnTo>
                  <a:lnTo>
                    <a:pt x="4442" y="1"/>
                  </a:lnTo>
                  <a:lnTo>
                    <a:pt x="4524" y="1"/>
                  </a:lnTo>
                  <a:lnTo>
                    <a:pt x="4606" y="1"/>
                  </a:lnTo>
                  <a:lnTo>
                    <a:pt x="4688" y="1"/>
                  </a:lnTo>
                  <a:lnTo>
                    <a:pt x="4770" y="1"/>
                  </a:lnTo>
                  <a:lnTo>
                    <a:pt x="4852" y="0"/>
                  </a:lnTo>
                  <a:lnTo>
                    <a:pt x="4935" y="0"/>
                  </a:lnTo>
                  <a:lnTo>
                    <a:pt x="5017" y="0"/>
                  </a:lnTo>
                  <a:lnTo>
                    <a:pt x="5099" y="0"/>
                  </a:lnTo>
                  <a:lnTo>
                    <a:pt x="5181" y="0"/>
                  </a:lnTo>
                  <a:lnTo>
                    <a:pt x="52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4014" y="2328"/>
              <a:ext cx="1053" cy="20"/>
            </a:xfrm>
            <a:custGeom>
              <a:avLst/>
              <a:gdLst/>
              <a:ahLst/>
              <a:cxnLst>
                <a:cxn ang="0">
                  <a:pos x="5253" y="12"/>
                </a:cxn>
                <a:cxn ang="0">
                  <a:pos x="5236" y="31"/>
                </a:cxn>
                <a:cxn ang="0">
                  <a:pos x="5219" y="50"/>
                </a:cxn>
                <a:cxn ang="0">
                  <a:pos x="5202" y="68"/>
                </a:cxn>
                <a:cxn ang="0">
                  <a:pos x="5183" y="87"/>
                </a:cxn>
                <a:cxn ang="0">
                  <a:pos x="5090" y="99"/>
                </a:cxn>
                <a:cxn ang="0">
                  <a:pos x="4849" y="100"/>
                </a:cxn>
                <a:cxn ang="0">
                  <a:pos x="4609" y="101"/>
                </a:cxn>
                <a:cxn ang="0">
                  <a:pos x="4369" y="102"/>
                </a:cxn>
                <a:cxn ang="0">
                  <a:pos x="4127" y="103"/>
                </a:cxn>
                <a:cxn ang="0">
                  <a:pos x="3887" y="104"/>
                </a:cxn>
                <a:cxn ang="0">
                  <a:pos x="3646" y="105"/>
                </a:cxn>
                <a:cxn ang="0">
                  <a:pos x="3404" y="106"/>
                </a:cxn>
                <a:cxn ang="0">
                  <a:pos x="3163" y="107"/>
                </a:cxn>
                <a:cxn ang="0">
                  <a:pos x="2921" y="108"/>
                </a:cxn>
                <a:cxn ang="0">
                  <a:pos x="2680" y="109"/>
                </a:cxn>
                <a:cxn ang="0">
                  <a:pos x="2439" y="110"/>
                </a:cxn>
                <a:cxn ang="0">
                  <a:pos x="2196" y="110"/>
                </a:cxn>
                <a:cxn ang="0">
                  <a:pos x="1953" y="111"/>
                </a:cxn>
                <a:cxn ang="0">
                  <a:pos x="1710" y="112"/>
                </a:cxn>
                <a:cxn ang="0">
                  <a:pos x="1468" y="113"/>
                </a:cxn>
                <a:cxn ang="0">
                  <a:pos x="1224" y="115"/>
                </a:cxn>
                <a:cxn ang="0">
                  <a:pos x="982" y="116"/>
                </a:cxn>
                <a:cxn ang="0">
                  <a:pos x="738" y="116"/>
                </a:cxn>
                <a:cxn ang="0">
                  <a:pos x="495" y="117"/>
                </a:cxn>
                <a:cxn ang="0">
                  <a:pos x="251" y="118"/>
                </a:cxn>
                <a:cxn ang="0">
                  <a:pos x="8" y="119"/>
                </a:cxn>
                <a:cxn ang="0">
                  <a:pos x="4" y="97"/>
                </a:cxn>
                <a:cxn ang="0">
                  <a:pos x="2" y="77"/>
                </a:cxn>
                <a:cxn ang="0">
                  <a:pos x="1" y="55"/>
                </a:cxn>
                <a:cxn ang="0">
                  <a:pos x="0" y="34"/>
                </a:cxn>
                <a:cxn ang="0">
                  <a:pos x="0" y="12"/>
                </a:cxn>
                <a:cxn ang="0">
                  <a:pos x="165" y="5"/>
                </a:cxn>
                <a:cxn ang="0">
                  <a:pos x="411" y="5"/>
                </a:cxn>
                <a:cxn ang="0">
                  <a:pos x="659" y="4"/>
                </a:cxn>
                <a:cxn ang="0">
                  <a:pos x="906" y="4"/>
                </a:cxn>
                <a:cxn ang="0">
                  <a:pos x="1153" y="4"/>
                </a:cxn>
                <a:cxn ang="0">
                  <a:pos x="1399" y="3"/>
                </a:cxn>
                <a:cxn ang="0">
                  <a:pos x="1647" y="3"/>
                </a:cxn>
                <a:cxn ang="0">
                  <a:pos x="1894" y="3"/>
                </a:cxn>
                <a:cxn ang="0">
                  <a:pos x="2141" y="3"/>
                </a:cxn>
                <a:cxn ang="0">
                  <a:pos x="2387" y="2"/>
                </a:cxn>
                <a:cxn ang="0">
                  <a:pos x="2634" y="2"/>
                </a:cxn>
                <a:cxn ang="0">
                  <a:pos x="2881" y="2"/>
                </a:cxn>
                <a:cxn ang="0">
                  <a:pos x="3128" y="2"/>
                </a:cxn>
                <a:cxn ang="0">
                  <a:pos x="3374" y="2"/>
                </a:cxn>
                <a:cxn ang="0">
                  <a:pos x="3620" y="2"/>
                </a:cxn>
                <a:cxn ang="0">
                  <a:pos x="3867" y="1"/>
                </a:cxn>
                <a:cxn ang="0">
                  <a:pos x="4113" y="1"/>
                </a:cxn>
                <a:cxn ang="0">
                  <a:pos x="4360" y="1"/>
                </a:cxn>
                <a:cxn ang="0">
                  <a:pos x="4606" y="1"/>
                </a:cxn>
                <a:cxn ang="0">
                  <a:pos x="4852" y="0"/>
                </a:cxn>
                <a:cxn ang="0">
                  <a:pos x="5099" y="0"/>
                </a:cxn>
              </a:cxnLst>
              <a:rect l="0" t="0" r="r" b="b"/>
              <a:pathLst>
                <a:path w="5264" h="119">
                  <a:moveTo>
                    <a:pt x="5264" y="0"/>
                  </a:moveTo>
                  <a:lnTo>
                    <a:pt x="5258" y="6"/>
                  </a:lnTo>
                  <a:lnTo>
                    <a:pt x="5253" y="12"/>
                  </a:lnTo>
                  <a:lnTo>
                    <a:pt x="5247" y="18"/>
                  </a:lnTo>
                  <a:lnTo>
                    <a:pt x="5241" y="24"/>
                  </a:lnTo>
                  <a:lnTo>
                    <a:pt x="5236" y="31"/>
                  </a:lnTo>
                  <a:lnTo>
                    <a:pt x="5231" y="38"/>
                  </a:lnTo>
                  <a:lnTo>
                    <a:pt x="5224" y="44"/>
                  </a:lnTo>
                  <a:lnTo>
                    <a:pt x="5219" y="50"/>
                  </a:lnTo>
                  <a:lnTo>
                    <a:pt x="5214" y="56"/>
                  </a:lnTo>
                  <a:lnTo>
                    <a:pt x="5207" y="62"/>
                  </a:lnTo>
                  <a:lnTo>
                    <a:pt x="5202" y="68"/>
                  </a:lnTo>
                  <a:lnTo>
                    <a:pt x="5195" y="75"/>
                  </a:lnTo>
                  <a:lnTo>
                    <a:pt x="5189" y="81"/>
                  </a:lnTo>
                  <a:lnTo>
                    <a:pt x="5183" y="87"/>
                  </a:lnTo>
                  <a:lnTo>
                    <a:pt x="5176" y="93"/>
                  </a:lnTo>
                  <a:lnTo>
                    <a:pt x="5170" y="99"/>
                  </a:lnTo>
                  <a:lnTo>
                    <a:pt x="5090" y="99"/>
                  </a:lnTo>
                  <a:lnTo>
                    <a:pt x="5009" y="100"/>
                  </a:lnTo>
                  <a:lnTo>
                    <a:pt x="4929" y="100"/>
                  </a:lnTo>
                  <a:lnTo>
                    <a:pt x="4849" y="100"/>
                  </a:lnTo>
                  <a:lnTo>
                    <a:pt x="4769" y="100"/>
                  </a:lnTo>
                  <a:lnTo>
                    <a:pt x="4689" y="101"/>
                  </a:lnTo>
                  <a:lnTo>
                    <a:pt x="4609" y="101"/>
                  </a:lnTo>
                  <a:lnTo>
                    <a:pt x="4529" y="101"/>
                  </a:lnTo>
                  <a:lnTo>
                    <a:pt x="4449" y="102"/>
                  </a:lnTo>
                  <a:lnTo>
                    <a:pt x="4369" y="102"/>
                  </a:lnTo>
                  <a:lnTo>
                    <a:pt x="4289" y="102"/>
                  </a:lnTo>
                  <a:lnTo>
                    <a:pt x="4207" y="103"/>
                  </a:lnTo>
                  <a:lnTo>
                    <a:pt x="4127" y="103"/>
                  </a:lnTo>
                  <a:lnTo>
                    <a:pt x="4047" y="103"/>
                  </a:lnTo>
                  <a:lnTo>
                    <a:pt x="3967" y="104"/>
                  </a:lnTo>
                  <a:lnTo>
                    <a:pt x="3887" y="104"/>
                  </a:lnTo>
                  <a:lnTo>
                    <a:pt x="3806" y="104"/>
                  </a:lnTo>
                  <a:lnTo>
                    <a:pt x="3726" y="105"/>
                  </a:lnTo>
                  <a:lnTo>
                    <a:pt x="3646" y="105"/>
                  </a:lnTo>
                  <a:lnTo>
                    <a:pt x="3564" y="105"/>
                  </a:lnTo>
                  <a:lnTo>
                    <a:pt x="3484" y="106"/>
                  </a:lnTo>
                  <a:lnTo>
                    <a:pt x="3404" y="106"/>
                  </a:lnTo>
                  <a:lnTo>
                    <a:pt x="3324" y="106"/>
                  </a:lnTo>
                  <a:lnTo>
                    <a:pt x="3243" y="107"/>
                  </a:lnTo>
                  <a:lnTo>
                    <a:pt x="3163" y="107"/>
                  </a:lnTo>
                  <a:lnTo>
                    <a:pt x="3083" y="107"/>
                  </a:lnTo>
                  <a:lnTo>
                    <a:pt x="3001" y="108"/>
                  </a:lnTo>
                  <a:lnTo>
                    <a:pt x="2921" y="108"/>
                  </a:lnTo>
                  <a:lnTo>
                    <a:pt x="2841" y="108"/>
                  </a:lnTo>
                  <a:lnTo>
                    <a:pt x="2761" y="108"/>
                  </a:lnTo>
                  <a:lnTo>
                    <a:pt x="2680" y="109"/>
                  </a:lnTo>
                  <a:lnTo>
                    <a:pt x="2600" y="109"/>
                  </a:lnTo>
                  <a:lnTo>
                    <a:pt x="2519" y="109"/>
                  </a:lnTo>
                  <a:lnTo>
                    <a:pt x="2439" y="110"/>
                  </a:lnTo>
                  <a:lnTo>
                    <a:pt x="2357" y="110"/>
                  </a:lnTo>
                  <a:lnTo>
                    <a:pt x="2276" y="110"/>
                  </a:lnTo>
                  <a:lnTo>
                    <a:pt x="2196" y="110"/>
                  </a:lnTo>
                  <a:lnTo>
                    <a:pt x="2115" y="111"/>
                  </a:lnTo>
                  <a:lnTo>
                    <a:pt x="2034" y="111"/>
                  </a:lnTo>
                  <a:lnTo>
                    <a:pt x="1953" y="111"/>
                  </a:lnTo>
                  <a:lnTo>
                    <a:pt x="1873" y="112"/>
                  </a:lnTo>
                  <a:lnTo>
                    <a:pt x="1791" y="112"/>
                  </a:lnTo>
                  <a:lnTo>
                    <a:pt x="1710" y="112"/>
                  </a:lnTo>
                  <a:lnTo>
                    <a:pt x="1629" y="112"/>
                  </a:lnTo>
                  <a:lnTo>
                    <a:pt x="1548" y="113"/>
                  </a:lnTo>
                  <a:lnTo>
                    <a:pt x="1468" y="113"/>
                  </a:lnTo>
                  <a:lnTo>
                    <a:pt x="1387" y="113"/>
                  </a:lnTo>
                  <a:lnTo>
                    <a:pt x="1305" y="113"/>
                  </a:lnTo>
                  <a:lnTo>
                    <a:pt x="1224" y="115"/>
                  </a:lnTo>
                  <a:lnTo>
                    <a:pt x="1143" y="115"/>
                  </a:lnTo>
                  <a:lnTo>
                    <a:pt x="1062" y="115"/>
                  </a:lnTo>
                  <a:lnTo>
                    <a:pt x="982" y="116"/>
                  </a:lnTo>
                  <a:lnTo>
                    <a:pt x="901" y="116"/>
                  </a:lnTo>
                  <a:lnTo>
                    <a:pt x="819" y="116"/>
                  </a:lnTo>
                  <a:lnTo>
                    <a:pt x="738" y="116"/>
                  </a:lnTo>
                  <a:lnTo>
                    <a:pt x="657" y="117"/>
                  </a:lnTo>
                  <a:lnTo>
                    <a:pt x="576" y="117"/>
                  </a:lnTo>
                  <a:lnTo>
                    <a:pt x="495" y="117"/>
                  </a:lnTo>
                  <a:lnTo>
                    <a:pt x="414" y="118"/>
                  </a:lnTo>
                  <a:lnTo>
                    <a:pt x="332" y="118"/>
                  </a:lnTo>
                  <a:lnTo>
                    <a:pt x="251" y="118"/>
                  </a:lnTo>
                  <a:lnTo>
                    <a:pt x="170" y="118"/>
                  </a:lnTo>
                  <a:lnTo>
                    <a:pt x="89" y="119"/>
                  </a:lnTo>
                  <a:lnTo>
                    <a:pt x="8" y="119"/>
                  </a:lnTo>
                  <a:lnTo>
                    <a:pt x="7" y="111"/>
                  </a:lnTo>
                  <a:lnTo>
                    <a:pt x="5" y="104"/>
                  </a:lnTo>
                  <a:lnTo>
                    <a:pt x="4" y="97"/>
                  </a:lnTo>
                  <a:lnTo>
                    <a:pt x="3" y="90"/>
                  </a:lnTo>
                  <a:lnTo>
                    <a:pt x="3" y="84"/>
                  </a:lnTo>
                  <a:lnTo>
                    <a:pt x="2" y="77"/>
                  </a:lnTo>
                  <a:lnTo>
                    <a:pt x="1" y="69"/>
                  </a:lnTo>
                  <a:lnTo>
                    <a:pt x="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5"/>
                  </a:lnTo>
                  <a:lnTo>
                    <a:pt x="82" y="5"/>
                  </a:lnTo>
                  <a:lnTo>
                    <a:pt x="165" y="5"/>
                  </a:lnTo>
                  <a:lnTo>
                    <a:pt x="247" y="5"/>
                  </a:lnTo>
                  <a:lnTo>
                    <a:pt x="329" y="5"/>
                  </a:lnTo>
                  <a:lnTo>
                    <a:pt x="411" y="5"/>
                  </a:lnTo>
                  <a:lnTo>
                    <a:pt x="494" y="4"/>
                  </a:lnTo>
                  <a:lnTo>
                    <a:pt x="577" y="4"/>
                  </a:lnTo>
                  <a:lnTo>
                    <a:pt x="659" y="4"/>
                  </a:lnTo>
                  <a:lnTo>
                    <a:pt x="741" y="4"/>
                  </a:lnTo>
                  <a:lnTo>
                    <a:pt x="824" y="4"/>
                  </a:lnTo>
                  <a:lnTo>
                    <a:pt x="906" y="4"/>
                  </a:lnTo>
                  <a:lnTo>
                    <a:pt x="988" y="4"/>
                  </a:lnTo>
                  <a:lnTo>
                    <a:pt x="1070" y="4"/>
                  </a:lnTo>
                  <a:lnTo>
                    <a:pt x="1153" y="4"/>
                  </a:lnTo>
                  <a:lnTo>
                    <a:pt x="1235" y="4"/>
                  </a:lnTo>
                  <a:lnTo>
                    <a:pt x="1317" y="3"/>
                  </a:lnTo>
                  <a:lnTo>
                    <a:pt x="1399" y="3"/>
                  </a:lnTo>
                  <a:lnTo>
                    <a:pt x="1483" y="3"/>
                  </a:lnTo>
                  <a:lnTo>
                    <a:pt x="1565" y="3"/>
                  </a:lnTo>
                  <a:lnTo>
                    <a:pt x="1647" y="3"/>
                  </a:lnTo>
                  <a:lnTo>
                    <a:pt x="1729" y="3"/>
                  </a:lnTo>
                  <a:lnTo>
                    <a:pt x="1812" y="3"/>
                  </a:lnTo>
                  <a:lnTo>
                    <a:pt x="1894" y="3"/>
                  </a:lnTo>
                  <a:lnTo>
                    <a:pt x="1976" y="3"/>
                  </a:lnTo>
                  <a:lnTo>
                    <a:pt x="2058" y="3"/>
                  </a:lnTo>
                  <a:lnTo>
                    <a:pt x="2141" y="3"/>
                  </a:lnTo>
                  <a:lnTo>
                    <a:pt x="2223" y="2"/>
                  </a:lnTo>
                  <a:lnTo>
                    <a:pt x="2305" y="2"/>
                  </a:lnTo>
                  <a:lnTo>
                    <a:pt x="2387" y="2"/>
                  </a:lnTo>
                  <a:lnTo>
                    <a:pt x="2470" y="2"/>
                  </a:lnTo>
                  <a:lnTo>
                    <a:pt x="2552" y="2"/>
                  </a:lnTo>
                  <a:lnTo>
                    <a:pt x="2634" y="2"/>
                  </a:lnTo>
                  <a:lnTo>
                    <a:pt x="2716" y="2"/>
                  </a:lnTo>
                  <a:lnTo>
                    <a:pt x="2799" y="2"/>
                  </a:lnTo>
                  <a:lnTo>
                    <a:pt x="2881" y="2"/>
                  </a:lnTo>
                  <a:lnTo>
                    <a:pt x="2963" y="2"/>
                  </a:lnTo>
                  <a:lnTo>
                    <a:pt x="3045" y="2"/>
                  </a:lnTo>
                  <a:lnTo>
                    <a:pt x="3128" y="2"/>
                  </a:lnTo>
                  <a:lnTo>
                    <a:pt x="3210" y="2"/>
                  </a:lnTo>
                  <a:lnTo>
                    <a:pt x="3292" y="2"/>
                  </a:lnTo>
                  <a:lnTo>
                    <a:pt x="3374" y="2"/>
                  </a:lnTo>
                  <a:lnTo>
                    <a:pt x="3455" y="2"/>
                  </a:lnTo>
                  <a:lnTo>
                    <a:pt x="3538" y="2"/>
                  </a:lnTo>
                  <a:lnTo>
                    <a:pt x="3620" y="2"/>
                  </a:lnTo>
                  <a:lnTo>
                    <a:pt x="3702" y="2"/>
                  </a:lnTo>
                  <a:lnTo>
                    <a:pt x="3784" y="2"/>
                  </a:lnTo>
                  <a:lnTo>
                    <a:pt x="3867" y="1"/>
                  </a:lnTo>
                  <a:lnTo>
                    <a:pt x="3949" y="1"/>
                  </a:lnTo>
                  <a:lnTo>
                    <a:pt x="4031" y="1"/>
                  </a:lnTo>
                  <a:lnTo>
                    <a:pt x="4113" y="1"/>
                  </a:lnTo>
                  <a:lnTo>
                    <a:pt x="4196" y="1"/>
                  </a:lnTo>
                  <a:lnTo>
                    <a:pt x="4278" y="1"/>
                  </a:lnTo>
                  <a:lnTo>
                    <a:pt x="4360" y="1"/>
                  </a:lnTo>
                  <a:lnTo>
                    <a:pt x="4442" y="1"/>
                  </a:lnTo>
                  <a:lnTo>
                    <a:pt x="4524" y="1"/>
                  </a:lnTo>
                  <a:lnTo>
                    <a:pt x="4606" y="1"/>
                  </a:lnTo>
                  <a:lnTo>
                    <a:pt x="4688" y="1"/>
                  </a:lnTo>
                  <a:lnTo>
                    <a:pt x="4770" y="1"/>
                  </a:lnTo>
                  <a:lnTo>
                    <a:pt x="4852" y="0"/>
                  </a:lnTo>
                  <a:lnTo>
                    <a:pt x="4935" y="0"/>
                  </a:lnTo>
                  <a:lnTo>
                    <a:pt x="5017" y="0"/>
                  </a:lnTo>
                  <a:lnTo>
                    <a:pt x="5099" y="0"/>
                  </a:lnTo>
                  <a:lnTo>
                    <a:pt x="5181" y="0"/>
                  </a:lnTo>
                  <a:lnTo>
                    <a:pt x="526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014" y="2328"/>
              <a:ext cx="1053" cy="20"/>
            </a:xfrm>
            <a:custGeom>
              <a:avLst/>
              <a:gdLst/>
              <a:ahLst/>
              <a:cxnLst>
                <a:cxn ang="0">
                  <a:pos x="5258" y="6"/>
                </a:cxn>
                <a:cxn ang="0">
                  <a:pos x="5241" y="24"/>
                </a:cxn>
                <a:cxn ang="0">
                  <a:pos x="5224" y="44"/>
                </a:cxn>
                <a:cxn ang="0">
                  <a:pos x="5214" y="56"/>
                </a:cxn>
                <a:cxn ang="0">
                  <a:pos x="5195" y="75"/>
                </a:cxn>
                <a:cxn ang="0">
                  <a:pos x="5176" y="93"/>
                </a:cxn>
                <a:cxn ang="0">
                  <a:pos x="5090" y="99"/>
                </a:cxn>
                <a:cxn ang="0">
                  <a:pos x="4849" y="100"/>
                </a:cxn>
                <a:cxn ang="0">
                  <a:pos x="4609" y="101"/>
                </a:cxn>
                <a:cxn ang="0">
                  <a:pos x="4369" y="102"/>
                </a:cxn>
                <a:cxn ang="0">
                  <a:pos x="4127" y="103"/>
                </a:cxn>
                <a:cxn ang="0">
                  <a:pos x="3887" y="104"/>
                </a:cxn>
                <a:cxn ang="0">
                  <a:pos x="3646" y="105"/>
                </a:cxn>
                <a:cxn ang="0">
                  <a:pos x="3404" y="106"/>
                </a:cxn>
                <a:cxn ang="0">
                  <a:pos x="3163" y="107"/>
                </a:cxn>
                <a:cxn ang="0">
                  <a:pos x="2921" y="108"/>
                </a:cxn>
                <a:cxn ang="0">
                  <a:pos x="2680" y="109"/>
                </a:cxn>
                <a:cxn ang="0">
                  <a:pos x="2519" y="109"/>
                </a:cxn>
                <a:cxn ang="0">
                  <a:pos x="2276" y="110"/>
                </a:cxn>
                <a:cxn ang="0">
                  <a:pos x="2034" y="111"/>
                </a:cxn>
                <a:cxn ang="0">
                  <a:pos x="1791" y="112"/>
                </a:cxn>
                <a:cxn ang="0">
                  <a:pos x="1548" y="113"/>
                </a:cxn>
                <a:cxn ang="0">
                  <a:pos x="1305" y="113"/>
                </a:cxn>
                <a:cxn ang="0">
                  <a:pos x="1062" y="115"/>
                </a:cxn>
                <a:cxn ang="0">
                  <a:pos x="819" y="116"/>
                </a:cxn>
                <a:cxn ang="0">
                  <a:pos x="576" y="117"/>
                </a:cxn>
                <a:cxn ang="0">
                  <a:pos x="332" y="118"/>
                </a:cxn>
                <a:cxn ang="0">
                  <a:pos x="89" y="119"/>
                </a:cxn>
                <a:cxn ang="0">
                  <a:pos x="7" y="111"/>
                </a:cxn>
                <a:cxn ang="0">
                  <a:pos x="3" y="90"/>
                </a:cxn>
                <a:cxn ang="0">
                  <a:pos x="1" y="69"/>
                </a:cxn>
                <a:cxn ang="0">
                  <a:pos x="1" y="55"/>
                </a:cxn>
                <a:cxn ang="0">
                  <a:pos x="0" y="34"/>
                </a:cxn>
                <a:cxn ang="0">
                  <a:pos x="0" y="12"/>
                </a:cxn>
                <a:cxn ang="0">
                  <a:pos x="82" y="5"/>
                </a:cxn>
                <a:cxn ang="0">
                  <a:pos x="329" y="5"/>
                </a:cxn>
                <a:cxn ang="0">
                  <a:pos x="577" y="4"/>
                </a:cxn>
                <a:cxn ang="0">
                  <a:pos x="824" y="4"/>
                </a:cxn>
                <a:cxn ang="0">
                  <a:pos x="1070" y="4"/>
                </a:cxn>
                <a:cxn ang="0">
                  <a:pos x="1317" y="3"/>
                </a:cxn>
                <a:cxn ang="0">
                  <a:pos x="1565" y="3"/>
                </a:cxn>
                <a:cxn ang="0">
                  <a:pos x="1812" y="3"/>
                </a:cxn>
                <a:cxn ang="0">
                  <a:pos x="2058" y="3"/>
                </a:cxn>
                <a:cxn ang="0">
                  <a:pos x="2305" y="2"/>
                </a:cxn>
                <a:cxn ang="0">
                  <a:pos x="2552" y="2"/>
                </a:cxn>
                <a:cxn ang="0">
                  <a:pos x="2716" y="2"/>
                </a:cxn>
                <a:cxn ang="0">
                  <a:pos x="2963" y="2"/>
                </a:cxn>
                <a:cxn ang="0">
                  <a:pos x="3210" y="2"/>
                </a:cxn>
                <a:cxn ang="0">
                  <a:pos x="3455" y="2"/>
                </a:cxn>
                <a:cxn ang="0">
                  <a:pos x="3702" y="2"/>
                </a:cxn>
                <a:cxn ang="0">
                  <a:pos x="3949" y="1"/>
                </a:cxn>
                <a:cxn ang="0">
                  <a:pos x="4196" y="1"/>
                </a:cxn>
                <a:cxn ang="0">
                  <a:pos x="4442" y="1"/>
                </a:cxn>
                <a:cxn ang="0">
                  <a:pos x="4688" y="1"/>
                </a:cxn>
                <a:cxn ang="0">
                  <a:pos x="4935" y="0"/>
                </a:cxn>
                <a:cxn ang="0">
                  <a:pos x="5181" y="0"/>
                </a:cxn>
              </a:cxnLst>
              <a:rect l="0" t="0" r="r" b="b"/>
              <a:pathLst>
                <a:path w="5264" h="119">
                  <a:moveTo>
                    <a:pt x="5264" y="0"/>
                  </a:moveTo>
                  <a:lnTo>
                    <a:pt x="5264" y="0"/>
                  </a:lnTo>
                  <a:lnTo>
                    <a:pt x="5258" y="6"/>
                  </a:lnTo>
                  <a:lnTo>
                    <a:pt x="5253" y="12"/>
                  </a:lnTo>
                  <a:lnTo>
                    <a:pt x="5247" y="18"/>
                  </a:lnTo>
                  <a:lnTo>
                    <a:pt x="5241" y="24"/>
                  </a:lnTo>
                  <a:lnTo>
                    <a:pt x="5236" y="31"/>
                  </a:lnTo>
                  <a:lnTo>
                    <a:pt x="5231" y="38"/>
                  </a:lnTo>
                  <a:lnTo>
                    <a:pt x="5224" y="44"/>
                  </a:lnTo>
                  <a:lnTo>
                    <a:pt x="5219" y="50"/>
                  </a:lnTo>
                  <a:lnTo>
                    <a:pt x="5219" y="50"/>
                  </a:lnTo>
                  <a:lnTo>
                    <a:pt x="5214" y="56"/>
                  </a:lnTo>
                  <a:lnTo>
                    <a:pt x="5207" y="62"/>
                  </a:lnTo>
                  <a:lnTo>
                    <a:pt x="5202" y="68"/>
                  </a:lnTo>
                  <a:lnTo>
                    <a:pt x="5195" y="75"/>
                  </a:lnTo>
                  <a:lnTo>
                    <a:pt x="5189" y="81"/>
                  </a:lnTo>
                  <a:lnTo>
                    <a:pt x="5183" y="87"/>
                  </a:lnTo>
                  <a:lnTo>
                    <a:pt x="5176" y="93"/>
                  </a:lnTo>
                  <a:lnTo>
                    <a:pt x="5170" y="99"/>
                  </a:lnTo>
                  <a:lnTo>
                    <a:pt x="5170" y="99"/>
                  </a:lnTo>
                  <a:lnTo>
                    <a:pt x="5090" y="99"/>
                  </a:lnTo>
                  <a:lnTo>
                    <a:pt x="5009" y="100"/>
                  </a:lnTo>
                  <a:lnTo>
                    <a:pt x="4929" y="100"/>
                  </a:lnTo>
                  <a:lnTo>
                    <a:pt x="4849" y="100"/>
                  </a:lnTo>
                  <a:lnTo>
                    <a:pt x="4769" y="100"/>
                  </a:lnTo>
                  <a:lnTo>
                    <a:pt x="4689" y="101"/>
                  </a:lnTo>
                  <a:lnTo>
                    <a:pt x="4609" y="101"/>
                  </a:lnTo>
                  <a:lnTo>
                    <a:pt x="4529" y="101"/>
                  </a:lnTo>
                  <a:lnTo>
                    <a:pt x="4449" y="102"/>
                  </a:lnTo>
                  <a:lnTo>
                    <a:pt x="4369" y="102"/>
                  </a:lnTo>
                  <a:lnTo>
                    <a:pt x="4289" y="102"/>
                  </a:lnTo>
                  <a:lnTo>
                    <a:pt x="4207" y="103"/>
                  </a:lnTo>
                  <a:lnTo>
                    <a:pt x="4127" y="103"/>
                  </a:lnTo>
                  <a:lnTo>
                    <a:pt x="4047" y="103"/>
                  </a:lnTo>
                  <a:lnTo>
                    <a:pt x="3967" y="104"/>
                  </a:lnTo>
                  <a:lnTo>
                    <a:pt x="3887" y="104"/>
                  </a:lnTo>
                  <a:lnTo>
                    <a:pt x="3806" y="104"/>
                  </a:lnTo>
                  <a:lnTo>
                    <a:pt x="3726" y="105"/>
                  </a:lnTo>
                  <a:lnTo>
                    <a:pt x="3646" y="105"/>
                  </a:lnTo>
                  <a:lnTo>
                    <a:pt x="3564" y="105"/>
                  </a:lnTo>
                  <a:lnTo>
                    <a:pt x="3484" y="106"/>
                  </a:lnTo>
                  <a:lnTo>
                    <a:pt x="3404" y="106"/>
                  </a:lnTo>
                  <a:lnTo>
                    <a:pt x="3324" y="106"/>
                  </a:lnTo>
                  <a:lnTo>
                    <a:pt x="3243" y="107"/>
                  </a:lnTo>
                  <a:lnTo>
                    <a:pt x="3163" y="107"/>
                  </a:lnTo>
                  <a:lnTo>
                    <a:pt x="3083" y="107"/>
                  </a:lnTo>
                  <a:lnTo>
                    <a:pt x="3001" y="108"/>
                  </a:lnTo>
                  <a:lnTo>
                    <a:pt x="2921" y="108"/>
                  </a:lnTo>
                  <a:lnTo>
                    <a:pt x="2841" y="108"/>
                  </a:lnTo>
                  <a:lnTo>
                    <a:pt x="2761" y="108"/>
                  </a:lnTo>
                  <a:lnTo>
                    <a:pt x="2680" y="109"/>
                  </a:lnTo>
                  <a:lnTo>
                    <a:pt x="2600" y="109"/>
                  </a:lnTo>
                  <a:lnTo>
                    <a:pt x="2600" y="109"/>
                  </a:lnTo>
                  <a:lnTo>
                    <a:pt x="2519" y="109"/>
                  </a:lnTo>
                  <a:lnTo>
                    <a:pt x="2439" y="110"/>
                  </a:lnTo>
                  <a:lnTo>
                    <a:pt x="2357" y="110"/>
                  </a:lnTo>
                  <a:lnTo>
                    <a:pt x="2276" y="110"/>
                  </a:lnTo>
                  <a:lnTo>
                    <a:pt x="2196" y="110"/>
                  </a:lnTo>
                  <a:lnTo>
                    <a:pt x="2115" y="111"/>
                  </a:lnTo>
                  <a:lnTo>
                    <a:pt x="2034" y="111"/>
                  </a:lnTo>
                  <a:lnTo>
                    <a:pt x="1953" y="111"/>
                  </a:lnTo>
                  <a:lnTo>
                    <a:pt x="1873" y="112"/>
                  </a:lnTo>
                  <a:lnTo>
                    <a:pt x="1791" y="112"/>
                  </a:lnTo>
                  <a:lnTo>
                    <a:pt x="1710" y="112"/>
                  </a:lnTo>
                  <a:lnTo>
                    <a:pt x="1629" y="112"/>
                  </a:lnTo>
                  <a:lnTo>
                    <a:pt x="1548" y="113"/>
                  </a:lnTo>
                  <a:lnTo>
                    <a:pt x="1468" y="113"/>
                  </a:lnTo>
                  <a:lnTo>
                    <a:pt x="1387" y="113"/>
                  </a:lnTo>
                  <a:lnTo>
                    <a:pt x="1305" y="113"/>
                  </a:lnTo>
                  <a:lnTo>
                    <a:pt x="1224" y="115"/>
                  </a:lnTo>
                  <a:lnTo>
                    <a:pt x="1143" y="115"/>
                  </a:lnTo>
                  <a:lnTo>
                    <a:pt x="1062" y="115"/>
                  </a:lnTo>
                  <a:lnTo>
                    <a:pt x="982" y="116"/>
                  </a:lnTo>
                  <a:lnTo>
                    <a:pt x="901" y="116"/>
                  </a:lnTo>
                  <a:lnTo>
                    <a:pt x="819" y="116"/>
                  </a:lnTo>
                  <a:lnTo>
                    <a:pt x="738" y="116"/>
                  </a:lnTo>
                  <a:lnTo>
                    <a:pt x="657" y="117"/>
                  </a:lnTo>
                  <a:lnTo>
                    <a:pt x="576" y="117"/>
                  </a:lnTo>
                  <a:lnTo>
                    <a:pt x="495" y="117"/>
                  </a:lnTo>
                  <a:lnTo>
                    <a:pt x="414" y="118"/>
                  </a:lnTo>
                  <a:lnTo>
                    <a:pt x="332" y="118"/>
                  </a:lnTo>
                  <a:lnTo>
                    <a:pt x="251" y="118"/>
                  </a:lnTo>
                  <a:lnTo>
                    <a:pt x="170" y="118"/>
                  </a:lnTo>
                  <a:lnTo>
                    <a:pt x="89" y="119"/>
                  </a:lnTo>
                  <a:lnTo>
                    <a:pt x="8" y="119"/>
                  </a:lnTo>
                  <a:lnTo>
                    <a:pt x="8" y="119"/>
                  </a:lnTo>
                  <a:lnTo>
                    <a:pt x="7" y="111"/>
                  </a:lnTo>
                  <a:lnTo>
                    <a:pt x="5" y="104"/>
                  </a:lnTo>
                  <a:lnTo>
                    <a:pt x="4" y="97"/>
                  </a:lnTo>
                  <a:lnTo>
                    <a:pt x="3" y="90"/>
                  </a:lnTo>
                  <a:lnTo>
                    <a:pt x="3" y="84"/>
                  </a:lnTo>
                  <a:lnTo>
                    <a:pt x="2" y="77"/>
                  </a:lnTo>
                  <a:lnTo>
                    <a:pt x="1" y="69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5"/>
                  </a:lnTo>
                  <a:lnTo>
                    <a:pt x="0" y="5"/>
                  </a:lnTo>
                  <a:lnTo>
                    <a:pt x="82" y="5"/>
                  </a:lnTo>
                  <a:lnTo>
                    <a:pt x="165" y="5"/>
                  </a:lnTo>
                  <a:lnTo>
                    <a:pt x="247" y="5"/>
                  </a:lnTo>
                  <a:lnTo>
                    <a:pt x="329" y="5"/>
                  </a:lnTo>
                  <a:lnTo>
                    <a:pt x="411" y="5"/>
                  </a:lnTo>
                  <a:lnTo>
                    <a:pt x="494" y="4"/>
                  </a:lnTo>
                  <a:lnTo>
                    <a:pt x="577" y="4"/>
                  </a:lnTo>
                  <a:lnTo>
                    <a:pt x="659" y="4"/>
                  </a:lnTo>
                  <a:lnTo>
                    <a:pt x="741" y="4"/>
                  </a:lnTo>
                  <a:lnTo>
                    <a:pt x="824" y="4"/>
                  </a:lnTo>
                  <a:lnTo>
                    <a:pt x="906" y="4"/>
                  </a:lnTo>
                  <a:lnTo>
                    <a:pt x="988" y="4"/>
                  </a:lnTo>
                  <a:lnTo>
                    <a:pt x="1070" y="4"/>
                  </a:lnTo>
                  <a:lnTo>
                    <a:pt x="1153" y="4"/>
                  </a:lnTo>
                  <a:lnTo>
                    <a:pt x="1235" y="4"/>
                  </a:lnTo>
                  <a:lnTo>
                    <a:pt x="1317" y="3"/>
                  </a:lnTo>
                  <a:lnTo>
                    <a:pt x="1399" y="3"/>
                  </a:lnTo>
                  <a:lnTo>
                    <a:pt x="1483" y="3"/>
                  </a:lnTo>
                  <a:lnTo>
                    <a:pt x="1565" y="3"/>
                  </a:lnTo>
                  <a:lnTo>
                    <a:pt x="1647" y="3"/>
                  </a:lnTo>
                  <a:lnTo>
                    <a:pt x="1729" y="3"/>
                  </a:lnTo>
                  <a:lnTo>
                    <a:pt x="1812" y="3"/>
                  </a:lnTo>
                  <a:lnTo>
                    <a:pt x="1894" y="3"/>
                  </a:lnTo>
                  <a:lnTo>
                    <a:pt x="1976" y="3"/>
                  </a:lnTo>
                  <a:lnTo>
                    <a:pt x="2058" y="3"/>
                  </a:lnTo>
                  <a:lnTo>
                    <a:pt x="2141" y="3"/>
                  </a:lnTo>
                  <a:lnTo>
                    <a:pt x="2223" y="2"/>
                  </a:lnTo>
                  <a:lnTo>
                    <a:pt x="2305" y="2"/>
                  </a:lnTo>
                  <a:lnTo>
                    <a:pt x="2387" y="2"/>
                  </a:lnTo>
                  <a:lnTo>
                    <a:pt x="2470" y="2"/>
                  </a:lnTo>
                  <a:lnTo>
                    <a:pt x="2552" y="2"/>
                  </a:lnTo>
                  <a:lnTo>
                    <a:pt x="2634" y="2"/>
                  </a:lnTo>
                  <a:lnTo>
                    <a:pt x="2634" y="2"/>
                  </a:lnTo>
                  <a:lnTo>
                    <a:pt x="2716" y="2"/>
                  </a:lnTo>
                  <a:lnTo>
                    <a:pt x="2799" y="2"/>
                  </a:lnTo>
                  <a:lnTo>
                    <a:pt x="2881" y="2"/>
                  </a:lnTo>
                  <a:lnTo>
                    <a:pt x="2963" y="2"/>
                  </a:lnTo>
                  <a:lnTo>
                    <a:pt x="3045" y="2"/>
                  </a:lnTo>
                  <a:lnTo>
                    <a:pt x="3128" y="2"/>
                  </a:lnTo>
                  <a:lnTo>
                    <a:pt x="3210" y="2"/>
                  </a:lnTo>
                  <a:lnTo>
                    <a:pt x="3292" y="2"/>
                  </a:lnTo>
                  <a:lnTo>
                    <a:pt x="3374" y="2"/>
                  </a:lnTo>
                  <a:lnTo>
                    <a:pt x="3455" y="2"/>
                  </a:lnTo>
                  <a:lnTo>
                    <a:pt x="3538" y="2"/>
                  </a:lnTo>
                  <a:lnTo>
                    <a:pt x="3620" y="2"/>
                  </a:lnTo>
                  <a:lnTo>
                    <a:pt x="3702" y="2"/>
                  </a:lnTo>
                  <a:lnTo>
                    <a:pt x="3784" y="2"/>
                  </a:lnTo>
                  <a:lnTo>
                    <a:pt x="3867" y="1"/>
                  </a:lnTo>
                  <a:lnTo>
                    <a:pt x="3949" y="1"/>
                  </a:lnTo>
                  <a:lnTo>
                    <a:pt x="4031" y="1"/>
                  </a:lnTo>
                  <a:lnTo>
                    <a:pt x="4113" y="1"/>
                  </a:lnTo>
                  <a:lnTo>
                    <a:pt x="4196" y="1"/>
                  </a:lnTo>
                  <a:lnTo>
                    <a:pt x="4278" y="1"/>
                  </a:lnTo>
                  <a:lnTo>
                    <a:pt x="4360" y="1"/>
                  </a:lnTo>
                  <a:lnTo>
                    <a:pt x="4442" y="1"/>
                  </a:lnTo>
                  <a:lnTo>
                    <a:pt x="4524" y="1"/>
                  </a:lnTo>
                  <a:lnTo>
                    <a:pt x="4606" y="1"/>
                  </a:lnTo>
                  <a:lnTo>
                    <a:pt x="4688" y="1"/>
                  </a:lnTo>
                  <a:lnTo>
                    <a:pt x="4770" y="1"/>
                  </a:lnTo>
                  <a:lnTo>
                    <a:pt x="4852" y="0"/>
                  </a:lnTo>
                  <a:lnTo>
                    <a:pt x="4935" y="0"/>
                  </a:lnTo>
                  <a:lnTo>
                    <a:pt x="5017" y="0"/>
                  </a:lnTo>
                  <a:lnTo>
                    <a:pt x="5099" y="0"/>
                  </a:lnTo>
                  <a:lnTo>
                    <a:pt x="5181" y="0"/>
                  </a:lnTo>
                  <a:lnTo>
                    <a:pt x="52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949" y="2334"/>
              <a:ext cx="1225" cy="46"/>
            </a:xfrm>
            <a:custGeom>
              <a:avLst/>
              <a:gdLst/>
              <a:ahLst/>
              <a:cxnLst>
                <a:cxn ang="0">
                  <a:pos x="5715" y="15"/>
                </a:cxn>
                <a:cxn ang="0">
                  <a:pos x="5756" y="39"/>
                </a:cxn>
                <a:cxn ang="0">
                  <a:pos x="5797" y="62"/>
                </a:cxn>
                <a:cxn ang="0">
                  <a:pos x="5837" y="86"/>
                </a:cxn>
                <a:cxn ang="0">
                  <a:pos x="5878" y="109"/>
                </a:cxn>
                <a:cxn ang="0">
                  <a:pos x="5919" y="133"/>
                </a:cxn>
                <a:cxn ang="0">
                  <a:pos x="5959" y="156"/>
                </a:cxn>
                <a:cxn ang="0">
                  <a:pos x="6001" y="180"/>
                </a:cxn>
                <a:cxn ang="0">
                  <a:pos x="6041" y="204"/>
                </a:cxn>
                <a:cxn ang="0">
                  <a:pos x="6083" y="227"/>
                </a:cxn>
                <a:cxn ang="0">
                  <a:pos x="6124" y="251"/>
                </a:cxn>
                <a:cxn ang="0">
                  <a:pos x="5838" y="252"/>
                </a:cxn>
                <a:cxn ang="0">
                  <a:pos x="5554" y="253"/>
                </a:cxn>
                <a:cxn ang="0">
                  <a:pos x="5269" y="254"/>
                </a:cxn>
                <a:cxn ang="0">
                  <a:pos x="4984" y="255"/>
                </a:cxn>
                <a:cxn ang="0">
                  <a:pos x="4698" y="257"/>
                </a:cxn>
                <a:cxn ang="0">
                  <a:pos x="4413" y="258"/>
                </a:cxn>
                <a:cxn ang="0">
                  <a:pos x="4126" y="259"/>
                </a:cxn>
                <a:cxn ang="0">
                  <a:pos x="3841" y="260"/>
                </a:cxn>
                <a:cxn ang="0">
                  <a:pos x="3555" y="261"/>
                </a:cxn>
                <a:cxn ang="0">
                  <a:pos x="3269" y="261"/>
                </a:cxn>
                <a:cxn ang="0">
                  <a:pos x="2981" y="262"/>
                </a:cxn>
                <a:cxn ang="0">
                  <a:pos x="2694" y="263"/>
                </a:cxn>
                <a:cxn ang="0">
                  <a:pos x="2406" y="264"/>
                </a:cxn>
                <a:cxn ang="0">
                  <a:pos x="2118" y="265"/>
                </a:cxn>
                <a:cxn ang="0">
                  <a:pos x="1830" y="266"/>
                </a:cxn>
                <a:cxn ang="0">
                  <a:pos x="1542" y="267"/>
                </a:cxn>
                <a:cxn ang="0">
                  <a:pos x="1253" y="268"/>
                </a:cxn>
                <a:cxn ang="0">
                  <a:pos x="964" y="269"/>
                </a:cxn>
                <a:cxn ang="0">
                  <a:pos x="675" y="270"/>
                </a:cxn>
                <a:cxn ang="0">
                  <a:pos x="386" y="271"/>
                </a:cxn>
                <a:cxn ang="0">
                  <a:pos x="96" y="272"/>
                </a:cxn>
                <a:cxn ang="0">
                  <a:pos x="34" y="241"/>
                </a:cxn>
                <a:cxn ang="0">
                  <a:pos x="87" y="193"/>
                </a:cxn>
                <a:cxn ang="0">
                  <a:pos x="138" y="147"/>
                </a:cxn>
                <a:cxn ang="0">
                  <a:pos x="192" y="100"/>
                </a:cxn>
                <a:cxn ang="0">
                  <a:pos x="245" y="53"/>
                </a:cxn>
                <a:cxn ang="0">
                  <a:pos x="366" y="21"/>
                </a:cxn>
                <a:cxn ang="0">
                  <a:pos x="621" y="20"/>
                </a:cxn>
                <a:cxn ang="0">
                  <a:pos x="876" y="19"/>
                </a:cxn>
                <a:cxn ang="0">
                  <a:pos x="1131" y="18"/>
                </a:cxn>
                <a:cxn ang="0">
                  <a:pos x="1387" y="17"/>
                </a:cxn>
                <a:cxn ang="0">
                  <a:pos x="1642" y="16"/>
                </a:cxn>
                <a:cxn ang="0">
                  <a:pos x="1897" y="15"/>
                </a:cxn>
                <a:cxn ang="0">
                  <a:pos x="2151" y="14"/>
                </a:cxn>
                <a:cxn ang="0">
                  <a:pos x="2407" y="13"/>
                </a:cxn>
                <a:cxn ang="0">
                  <a:pos x="2661" y="12"/>
                </a:cxn>
                <a:cxn ang="0">
                  <a:pos x="2915" y="11"/>
                </a:cxn>
                <a:cxn ang="0">
                  <a:pos x="3168" y="10"/>
                </a:cxn>
                <a:cxn ang="0">
                  <a:pos x="3420" y="9"/>
                </a:cxn>
                <a:cxn ang="0">
                  <a:pos x="3673" y="8"/>
                </a:cxn>
                <a:cxn ang="0">
                  <a:pos x="3926" y="7"/>
                </a:cxn>
                <a:cxn ang="0">
                  <a:pos x="4178" y="6"/>
                </a:cxn>
                <a:cxn ang="0">
                  <a:pos x="4430" y="5"/>
                </a:cxn>
                <a:cxn ang="0">
                  <a:pos x="4682" y="4"/>
                </a:cxn>
                <a:cxn ang="0">
                  <a:pos x="4934" y="3"/>
                </a:cxn>
                <a:cxn ang="0">
                  <a:pos x="5185" y="2"/>
                </a:cxn>
                <a:cxn ang="0">
                  <a:pos x="5437" y="1"/>
                </a:cxn>
                <a:cxn ang="0">
                  <a:pos x="5688" y="0"/>
                </a:cxn>
              </a:cxnLst>
              <a:rect l="0" t="0" r="r" b="b"/>
              <a:pathLst>
                <a:path w="6124" h="272">
                  <a:moveTo>
                    <a:pt x="5688" y="0"/>
                  </a:moveTo>
                  <a:lnTo>
                    <a:pt x="5702" y="8"/>
                  </a:lnTo>
                  <a:lnTo>
                    <a:pt x="5715" y="15"/>
                  </a:lnTo>
                  <a:lnTo>
                    <a:pt x="5728" y="23"/>
                  </a:lnTo>
                  <a:lnTo>
                    <a:pt x="5742" y="31"/>
                  </a:lnTo>
                  <a:lnTo>
                    <a:pt x="5756" y="39"/>
                  </a:lnTo>
                  <a:lnTo>
                    <a:pt x="5769" y="47"/>
                  </a:lnTo>
                  <a:lnTo>
                    <a:pt x="5783" y="55"/>
                  </a:lnTo>
                  <a:lnTo>
                    <a:pt x="5797" y="62"/>
                  </a:lnTo>
                  <a:lnTo>
                    <a:pt x="5811" y="70"/>
                  </a:lnTo>
                  <a:lnTo>
                    <a:pt x="5824" y="79"/>
                  </a:lnTo>
                  <a:lnTo>
                    <a:pt x="5837" y="86"/>
                  </a:lnTo>
                  <a:lnTo>
                    <a:pt x="5851" y="94"/>
                  </a:lnTo>
                  <a:lnTo>
                    <a:pt x="5864" y="101"/>
                  </a:lnTo>
                  <a:lnTo>
                    <a:pt x="5878" y="109"/>
                  </a:lnTo>
                  <a:lnTo>
                    <a:pt x="5891" y="116"/>
                  </a:lnTo>
                  <a:lnTo>
                    <a:pt x="5905" y="125"/>
                  </a:lnTo>
                  <a:lnTo>
                    <a:pt x="5919" y="133"/>
                  </a:lnTo>
                  <a:lnTo>
                    <a:pt x="5932" y="140"/>
                  </a:lnTo>
                  <a:lnTo>
                    <a:pt x="5945" y="148"/>
                  </a:lnTo>
                  <a:lnTo>
                    <a:pt x="5959" y="156"/>
                  </a:lnTo>
                  <a:lnTo>
                    <a:pt x="5973" y="164"/>
                  </a:lnTo>
                  <a:lnTo>
                    <a:pt x="5987" y="172"/>
                  </a:lnTo>
                  <a:lnTo>
                    <a:pt x="6001" y="180"/>
                  </a:lnTo>
                  <a:lnTo>
                    <a:pt x="6015" y="187"/>
                  </a:lnTo>
                  <a:lnTo>
                    <a:pt x="6028" y="195"/>
                  </a:lnTo>
                  <a:lnTo>
                    <a:pt x="6041" y="204"/>
                  </a:lnTo>
                  <a:lnTo>
                    <a:pt x="6055" y="212"/>
                  </a:lnTo>
                  <a:lnTo>
                    <a:pt x="6069" y="219"/>
                  </a:lnTo>
                  <a:lnTo>
                    <a:pt x="6083" y="227"/>
                  </a:lnTo>
                  <a:lnTo>
                    <a:pt x="6096" y="235"/>
                  </a:lnTo>
                  <a:lnTo>
                    <a:pt x="6110" y="243"/>
                  </a:lnTo>
                  <a:lnTo>
                    <a:pt x="6124" y="251"/>
                  </a:lnTo>
                  <a:lnTo>
                    <a:pt x="6029" y="251"/>
                  </a:lnTo>
                  <a:lnTo>
                    <a:pt x="5934" y="252"/>
                  </a:lnTo>
                  <a:lnTo>
                    <a:pt x="5838" y="252"/>
                  </a:lnTo>
                  <a:lnTo>
                    <a:pt x="5743" y="252"/>
                  </a:lnTo>
                  <a:lnTo>
                    <a:pt x="5648" y="253"/>
                  </a:lnTo>
                  <a:lnTo>
                    <a:pt x="5554" y="253"/>
                  </a:lnTo>
                  <a:lnTo>
                    <a:pt x="5459" y="254"/>
                  </a:lnTo>
                  <a:lnTo>
                    <a:pt x="5364" y="254"/>
                  </a:lnTo>
                  <a:lnTo>
                    <a:pt x="5269" y="254"/>
                  </a:lnTo>
                  <a:lnTo>
                    <a:pt x="5174" y="255"/>
                  </a:lnTo>
                  <a:lnTo>
                    <a:pt x="5079" y="255"/>
                  </a:lnTo>
                  <a:lnTo>
                    <a:pt x="4984" y="255"/>
                  </a:lnTo>
                  <a:lnTo>
                    <a:pt x="4889" y="256"/>
                  </a:lnTo>
                  <a:lnTo>
                    <a:pt x="4793" y="256"/>
                  </a:lnTo>
                  <a:lnTo>
                    <a:pt x="4698" y="257"/>
                  </a:lnTo>
                  <a:lnTo>
                    <a:pt x="4603" y="257"/>
                  </a:lnTo>
                  <a:lnTo>
                    <a:pt x="4508" y="257"/>
                  </a:lnTo>
                  <a:lnTo>
                    <a:pt x="4413" y="258"/>
                  </a:lnTo>
                  <a:lnTo>
                    <a:pt x="4318" y="258"/>
                  </a:lnTo>
                  <a:lnTo>
                    <a:pt x="4222" y="258"/>
                  </a:lnTo>
                  <a:lnTo>
                    <a:pt x="4126" y="259"/>
                  </a:lnTo>
                  <a:lnTo>
                    <a:pt x="4031" y="259"/>
                  </a:lnTo>
                  <a:lnTo>
                    <a:pt x="3936" y="259"/>
                  </a:lnTo>
                  <a:lnTo>
                    <a:pt x="3841" y="260"/>
                  </a:lnTo>
                  <a:lnTo>
                    <a:pt x="3746" y="260"/>
                  </a:lnTo>
                  <a:lnTo>
                    <a:pt x="3650" y="260"/>
                  </a:lnTo>
                  <a:lnTo>
                    <a:pt x="3555" y="261"/>
                  </a:lnTo>
                  <a:lnTo>
                    <a:pt x="3460" y="261"/>
                  </a:lnTo>
                  <a:lnTo>
                    <a:pt x="3364" y="261"/>
                  </a:lnTo>
                  <a:lnTo>
                    <a:pt x="3269" y="261"/>
                  </a:lnTo>
                  <a:lnTo>
                    <a:pt x="3173" y="262"/>
                  </a:lnTo>
                  <a:lnTo>
                    <a:pt x="3077" y="262"/>
                  </a:lnTo>
                  <a:lnTo>
                    <a:pt x="2981" y="262"/>
                  </a:lnTo>
                  <a:lnTo>
                    <a:pt x="2886" y="263"/>
                  </a:lnTo>
                  <a:lnTo>
                    <a:pt x="2790" y="263"/>
                  </a:lnTo>
                  <a:lnTo>
                    <a:pt x="2694" y="263"/>
                  </a:lnTo>
                  <a:lnTo>
                    <a:pt x="2598" y="263"/>
                  </a:lnTo>
                  <a:lnTo>
                    <a:pt x="2502" y="264"/>
                  </a:lnTo>
                  <a:lnTo>
                    <a:pt x="2406" y="264"/>
                  </a:lnTo>
                  <a:lnTo>
                    <a:pt x="2311" y="264"/>
                  </a:lnTo>
                  <a:lnTo>
                    <a:pt x="2214" y="265"/>
                  </a:lnTo>
                  <a:lnTo>
                    <a:pt x="2118" y="265"/>
                  </a:lnTo>
                  <a:lnTo>
                    <a:pt x="2022" y="265"/>
                  </a:lnTo>
                  <a:lnTo>
                    <a:pt x="1926" y="266"/>
                  </a:lnTo>
                  <a:lnTo>
                    <a:pt x="1830" y="266"/>
                  </a:lnTo>
                  <a:lnTo>
                    <a:pt x="1734" y="266"/>
                  </a:lnTo>
                  <a:lnTo>
                    <a:pt x="1638" y="267"/>
                  </a:lnTo>
                  <a:lnTo>
                    <a:pt x="1542" y="267"/>
                  </a:lnTo>
                  <a:lnTo>
                    <a:pt x="1445" y="267"/>
                  </a:lnTo>
                  <a:lnTo>
                    <a:pt x="1349" y="268"/>
                  </a:lnTo>
                  <a:lnTo>
                    <a:pt x="1253" y="268"/>
                  </a:lnTo>
                  <a:lnTo>
                    <a:pt x="1156" y="268"/>
                  </a:lnTo>
                  <a:lnTo>
                    <a:pt x="1060" y="269"/>
                  </a:lnTo>
                  <a:lnTo>
                    <a:pt x="964" y="269"/>
                  </a:lnTo>
                  <a:lnTo>
                    <a:pt x="868" y="269"/>
                  </a:lnTo>
                  <a:lnTo>
                    <a:pt x="771" y="270"/>
                  </a:lnTo>
                  <a:lnTo>
                    <a:pt x="675" y="270"/>
                  </a:lnTo>
                  <a:lnTo>
                    <a:pt x="578" y="270"/>
                  </a:lnTo>
                  <a:lnTo>
                    <a:pt x="482" y="271"/>
                  </a:lnTo>
                  <a:lnTo>
                    <a:pt x="386" y="271"/>
                  </a:lnTo>
                  <a:lnTo>
                    <a:pt x="290" y="271"/>
                  </a:lnTo>
                  <a:lnTo>
                    <a:pt x="194" y="271"/>
                  </a:lnTo>
                  <a:lnTo>
                    <a:pt x="96" y="272"/>
                  </a:lnTo>
                  <a:lnTo>
                    <a:pt x="0" y="272"/>
                  </a:lnTo>
                  <a:lnTo>
                    <a:pt x="17" y="257"/>
                  </a:lnTo>
                  <a:lnTo>
                    <a:pt x="34" y="241"/>
                  </a:lnTo>
                  <a:lnTo>
                    <a:pt x="52" y="225"/>
                  </a:lnTo>
                  <a:lnTo>
                    <a:pt x="70" y="210"/>
                  </a:lnTo>
                  <a:lnTo>
                    <a:pt x="87" y="193"/>
                  </a:lnTo>
                  <a:lnTo>
                    <a:pt x="104" y="178"/>
                  </a:lnTo>
                  <a:lnTo>
                    <a:pt x="121" y="163"/>
                  </a:lnTo>
                  <a:lnTo>
                    <a:pt x="138" y="147"/>
                  </a:lnTo>
                  <a:lnTo>
                    <a:pt x="156" y="132"/>
                  </a:lnTo>
                  <a:lnTo>
                    <a:pt x="173" y="115"/>
                  </a:lnTo>
                  <a:lnTo>
                    <a:pt x="192" y="100"/>
                  </a:lnTo>
                  <a:lnTo>
                    <a:pt x="210" y="84"/>
                  </a:lnTo>
                  <a:lnTo>
                    <a:pt x="227" y="68"/>
                  </a:lnTo>
                  <a:lnTo>
                    <a:pt x="245" y="53"/>
                  </a:lnTo>
                  <a:lnTo>
                    <a:pt x="262" y="37"/>
                  </a:lnTo>
                  <a:lnTo>
                    <a:pt x="280" y="21"/>
                  </a:lnTo>
                  <a:lnTo>
                    <a:pt x="366" y="21"/>
                  </a:lnTo>
                  <a:lnTo>
                    <a:pt x="451" y="20"/>
                  </a:lnTo>
                  <a:lnTo>
                    <a:pt x="535" y="20"/>
                  </a:lnTo>
                  <a:lnTo>
                    <a:pt x="621" y="20"/>
                  </a:lnTo>
                  <a:lnTo>
                    <a:pt x="706" y="20"/>
                  </a:lnTo>
                  <a:lnTo>
                    <a:pt x="792" y="19"/>
                  </a:lnTo>
                  <a:lnTo>
                    <a:pt x="876" y="19"/>
                  </a:lnTo>
                  <a:lnTo>
                    <a:pt x="962" y="19"/>
                  </a:lnTo>
                  <a:lnTo>
                    <a:pt x="1047" y="18"/>
                  </a:lnTo>
                  <a:lnTo>
                    <a:pt x="1131" y="18"/>
                  </a:lnTo>
                  <a:lnTo>
                    <a:pt x="1217" y="18"/>
                  </a:lnTo>
                  <a:lnTo>
                    <a:pt x="1302" y="17"/>
                  </a:lnTo>
                  <a:lnTo>
                    <a:pt x="1387" y="17"/>
                  </a:lnTo>
                  <a:lnTo>
                    <a:pt x="1472" y="17"/>
                  </a:lnTo>
                  <a:lnTo>
                    <a:pt x="1558" y="16"/>
                  </a:lnTo>
                  <a:lnTo>
                    <a:pt x="1642" y="16"/>
                  </a:lnTo>
                  <a:lnTo>
                    <a:pt x="1727" y="16"/>
                  </a:lnTo>
                  <a:lnTo>
                    <a:pt x="1812" y="15"/>
                  </a:lnTo>
                  <a:lnTo>
                    <a:pt x="1897" y="15"/>
                  </a:lnTo>
                  <a:lnTo>
                    <a:pt x="1982" y="15"/>
                  </a:lnTo>
                  <a:lnTo>
                    <a:pt x="2067" y="14"/>
                  </a:lnTo>
                  <a:lnTo>
                    <a:pt x="2151" y="14"/>
                  </a:lnTo>
                  <a:lnTo>
                    <a:pt x="2237" y="14"/>
                  </a:lnTo>
                  <a:lnTo>
                    <a:pt x="2321" y="13"/>
                  </a:lnTo>
                  <a:lnTo>
                    <a:pt x="2407" y="13"/>
                  </a:lnTo>
                  <a:lnTo>
                    <a:pt x="2491" y="13"/>
                  </a:lnTo>
                  <a:lnTo>
                    <a:pt x="2577" y="12"/>
                  </a:lnTo>
                  <a:lnTo>
                    <a:pt x="2661" y="12"/>
                  </a:lnTo>
                  <a:lnTo>
                    <a:pt x="2745" y="12"/>
                  </a:lnTo>
                  <a:lnTo>
                    <a:pt x="2831" y="12"/>
                  </a:lnTo>
                  <a:lnTo>
                    <a:pt x="2915" y="11"/>
                  </a:lnTo>
                  <a:lnTo>
                    <a:pt x="3000" y="11"/>
                  </a:lnTo>
                  <a:lnTo>
                    <a:pt x="3084" y="11"/>
                  </a:lnTo>
                  <a:lnTo>
                    <a:pt x="3168" y="10"/>
                  </a:lnTo>
                  <a:lnTo>
                    <a:pt x="3253" y="10"/>
                  </a:lnTo>
                  <a:lnTo>
                    <a:pt x="3337" y="10"/>
                  </a:lnTo>
                  <a:lnTo>
                    <a:pt x="3420" y="9"/>
                  </a:lnTo>
                  <a:lnTo>
                    <a:pt x="3505" y="9"/>
                  </a:lnTo>
                  <a:lnTo>
                    <a:pt x="3589" y="8"/>
                  </a:lnTo>
                  <a:lnTo>
                    <a:pt x="3673" y="8"/>
                  </a:lnTo>
                  <a:lnTo>
                    <a:pt x="3758" y="8"/>
                  </a:lnTo>
                  <a:lnTo>
                    <a:pt x="3841" y="7"/>
                  </a:lnTo>
                  <a:lnTo>
                    <a:pt x="3926" y="7"/>
                  </a:lnTo>
                  <a:lnTo>
                    <a:pt x="4010" y="7"/>
                  </a:lnTo>
                  <a:lnTo>
                    <a:pt x="4094" y="6"/>
                  </a:lnTo>
                  <a:lnTo>
                    <a:pt x="4178" y="6"/>
                  </a:lnTo>
                  <a:lnTo>
                    <a:pt x="4262" y="5"/>
                  </a:lnTo>
                  <a:lnTo>
                    <a:pt x="4346" y="5"/>
                  </a:lnTo>
                  <a:lnTo>
                    <a:pt x="4430" y="5"/>
                  </a:lnTo>
                  <a:lnTo>
                    <a:pt x="4514" y="4"/>
                  </a:lnTo>
                  <a:lnTo>
                    <a:pt x="4598" y="4"/>
                  </a:lnTo>
                  <a:lnTo>
                    <a:pt x="4682" y="4"/>
                  </a:lnTo>
                  <a:lnTo>
                    <a:pt x="4766" y="3"/>
                  </a:lnTo>
                  <a:lnTo>
                    <a:pt x="4849" y="3"/>
                  </a:lnTo>
                  <a:lnTo>
                    <a:pt x="4934" y="3"/>
                  </a:lnTo>
                  <a:lnTo>
                    <a:pt x="5017" y="2"/>
                  </a:lnTo>
                  <a:lnTo>
                    <a:pt x="5102" y="2"/>
                  </a:lnTo>
                  <a:lnTo>
                    <a:pt x="5185" y="2"/>
                  </a:lnTo>
                  <a:lnTo>
                    <a:pt x="5269" y="1"/>
                  </a:lnTo>
                  <a:lnTo>
                    <a:pt x="5353" y="1"/>
                  </a:lnTo>
                  <a:lnTo>
                    <a:pt x="5437" y="1"/>
                  </a:lnTo>
                  <a:lnTo>
                    <a:pt x="5520" y="1"/>
                  </a:lnTo>
                  <a:lnTo>
                    <a:pt x="5605" y="0"/>
                  </a:lnTo>
                  <a:lnTo>
                    <a:pt x="5688" y="0"/>
                  </a:lnTo>
                  <a:close/>
                </a:path>
              </a:pathLst>
            </a:custGeom>
            <a:solidFill>
              <a:srgbClr val="FFF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3949" y="2334"/>
              <a:ext cx="1225" cy="46"/>
            </a:xfrm>
            <a:custGeom>
              <a:avLst/>
              <a:gdLst/>
              <a:ahLst/>
              <a:cxnLst>
                <a:cxn ang="0">
                  <a:pos x="5702" y="8"/>
                </a:cxn>
                <a:cxn ang="0">
                  <a:pos x="5742" y="31"/>
                </a:cxn>
                <a:cxn ang="0">
                  <a:pos x="5783" y="55"/>
                </a:cxn>
                <a:cxn ang="0">
                  <a:pos x="5824" y="79"/>
                </a:cxn>
                <a:cxn ang="0">
                  <a:pos x="5864" y="101"/>
                </a:cxn>
                <a:cxn ang="0">
                  <a:pos x="5905" y="125"/>
                </a:cxn>
                <a:cxn ang="0">
                  <a:pos x="5932" y="140"/>
                </a:cxn>
                <a:cxn ang="0">
                  <a:pos x="5973" y="164"/>
                </a:cxn>
                <a:cxn ang="0">
                  <a:pos x="6015" y="187"/>
                </a:cxn>
                <a:cxn ang="0">
                  <a:pos x="6055" y="212"/>
                </a:cxn>
                <a:cxn ang="0">
                  <a:pos x="6096" y="235"/>
                </a:cxn>
                <a:cxn ang="0">
                  <a:pos x="6124" y="251"/>
                </a:cxn>
                <a:cxn ang="0">
                  <a:pos x="5838" y="252"/>
                </a:cxn>
                <a:cxn ang="0">
                  <a:pos x="5554" y="253"/>
                </a:cxn>
                <a:cxn ang="0">
                  <a:pos x="5269" y="254"/>
                </a:cxn>
                <a:cxn ang="0">
                  <a:pos x="4984" y="255"/>
                </a:cxn>
                <a:cxn ang="0">
                  <a:pos x="4698" y="257"/>
                </a:cxn>
                <a:cxn ang="0">
                  <a:pos x="4413" y="258"/>
                </a:cxn>
                <a:cxn ang="0">
                  <a:pos x="4126" y="259"/>
                </a:cxn>
                <a:cxn ang="0">
                  <a:pos x="3841" y="260"/>
                </a:cxn>
                <a:cxn ang="0">
                  <a:pos x="3555" y="261"/>
                </a:cxn>
                <a:cxn ang="0">
                  <a:pos x="3269" y="261"/>
                </a:cxn>
                <a:cxn ang="0">
                  <a:pos x="3077" y="262"/>
                </a:cxn>
                <a:cxn ang="0">
                  <a:pos x="2790" y="263"/>
                </a:cxn>
                <a:cxn ang="0">
                  <a:pos x="2502" y="264"/>
                </a:cxn>
                <a:cxn ang="0">
                  <a:pos x="2214" y="265"/>
                </a:cxn>
                <a:cxn ang="0">
                  <a:pos x="1926" y="266"/>
                </a:cxn>
                <a:cxn ang="0">
                  <a:pos x="1638" y="267"/>
                </a:cxn>
                <a:cxn ang="0">
                  <a:pos x="1349" y="268"/>
                </a:cxn>
                <a:cxn ang="0">
                  <a:pos x="1060" y="269"/>
                </a:cxn>
                <a:cxn ang="0">
                  <a:pos x="771" y="270"/>
                </a:cxn>
                <a:cxn ang="0">
                  <a:pos x="482" y="271"/>
                </a:cxn>
                <a:cxn ang="0">
                  <a:pos x="194" y="271"/>
                </a:cxn>
                <a:cxn ang="0">
                  <a:pos x="0" y="272"/>
                </a:cxn>
                <a:cxn ang="0">
                  <a:pos x="52" y="225"/>
                </a:cxn>
                <a:cxn ang="0">
                  <a:pos x="104" y="178"/>
                </a:cxn>
                <a:cxn ang="0">
                  <a:pos x="138" y="147"/>
                </a:cxn>
                <a:cxn ang="0">
                  <a:pos x="192" y="100"/>
                </a:cxn>
                <a:cxn ang="0">
                  <a:pos x="245" y="53"/>
                </a:cxn>
                <a:cxn ang="0">
                  <a:pos x="280" y="21"/>
                </a:cxn>
                <a:cxn ang="0">
                  <a:pos x="535" y="20"/>
                </a:cxn>
                <a:cxn ang="0">
                  <a:pos x="792" y="19"/>
                </a:cxn>
                <a:cxn ang="0">
                  <a:pos x="1047" y="18"/>
                </a:cxn>
                <a:cxn ang="0">
                  <a:pos x="1302" y="17"/>
                </a:cxn>
                <a:cxn ang="0">
                  <a:pos x="1558" y="16"/>
                </a:cxn>
                <a:cxn ang="0">
                  <a:pos x="1812" y="15"/>
                </a:cxn>
                <a:cxn ang="0">
                  <a:pos x="2067" y="14"/>
                </a:cxn>
                <a:cxn ang="0">
                  <a:pos x="2321" y="13"/>
                </a:cxn>
                <a:cxn ang="0">
                  <a:pos x="2577" y="12"/>
                </a:cxn>
                <a:cxn ang="0">
                  <a:pos x="2831" y="12"/>
                </a:cxn>
                <a:cxn ang="0">
                  <a:pos x="3000" y="11"/>
                </a:cxn>
                <a:cxn ang="0">
                  <a:pos x="3253" y="10"/>
                </a:cxn>
                <a:cxn ang="0">
                  <a:pos x="3505" y="9"/>
                </a:cxn>
                <a:cxn ang="0">
                  <a:pos x="3758" y="8"/>
                </a:cxn>
                <a:cxn ang="0">
                  <a:pos x="4010" y="7"/>
                </a:cxn>
                <a:cxn ang="0">
                  <a:pos x="4262" y="5"/>
                </a:cxn>
                <a:cxn ang="0">
                  <a:pos x="4514" y="4"/>
                </a:cxn>
                <a:cxn ang="0">
                  <a:pos x="4766" y="3"/>
                </a:cxn>
                <a:cxn ang="0">
                  <a:pos x="5017" y="2"/>
                </a:cxn>
                <a:cxn ang="0">
                  <a:pos x="5269" y="1"/>
                </a:cxn>
                <a:cxn ang="0">
                  <a:pos x="5520" y="1"/>
                </a:cxn>
              </a:cxnLst>
              <a:rect l="0" t="0" r="r" b="b"/>
              <a:pathLst>
                <a:path w="6124" h="272">
                  <a:moveTo>
                    <a:pt x="5688" y="0"/>
                  </a:moveTo>
                  <a:lnTo>
                    <a:pt x="5688" y="0"/>
                  </a:lnTo>
                  <a:lnTo>
                    <a:pt x="5702" y="8"/>
                  </a:lnTo>
                  <a:lnTo>
                    <a:pt x="5715" y="15"/>
                  </a:lnTo>
                  <a:lnTo>
                    <a:pt x="5728" y="23"/>
                  </a:lnTo>
                  <a:lnTo>
                    <a:pt x="5742" y="31"/>
                  </a:lnTo>
                  <a:lnTo>
                    <a:pt x="5756" y="39"/>
                  </a:lnTo>
                  <a:lnTo>
                    <a:pt x="5769" y="47"/>
                  </a:lnTo>
                  <a:lnTo>
                    <a:pt x="5783" y="55"/>
                  </a:lnTo>
                  <a:lnTo>
                    <a:pt x="5797" y="62"/>
                  </a:lnTo>
                  <a:lnTo>
                    <a:pt x="5811" y="70"/>
                  </a:lnTo>
                  <a:lnTo>
                    <a:pt x="5824" y="79"/>
                  </a:lnTo>
                  <a:lnTo>
                    <a:pt x="5837" y="86"/>
                  </a:lnTo>
                  <a:lnTo>
                    <a:pt x="5851" y="94"/>
                  </a:lnTo>
                  <a:lnTo>
                    <a:pt x="5864" y="101"/>
                  </a:lnTo>
                  <a:lnTo>
                    <a:pt x="5878" y="109"/>
                  </a:lnTo>
                  <a:lnTo>
                    <a:pt x="5891" y="116"/>
                  </a:lnTo>
                  <a:lnTo>
                    <a:pt x="5905" y="125"/>
                  </a:lnTo>
                  <a:lnTo>
                    <a:pt x="5905" y="125"/>
                  </a:lnTo>
                  <a:lnTo>
                    <a:pt x="5919" y="133"/>
                  </a:lnTo>
                  <a:lnTo>
                    <a:pt x="5932" y="140"/>
                  </a:lnTo>
                  <a:lnTo>
                    <a:pt x="5945" y="148"/>
                  </a:lnTo>
                  <a:lnTo>
                    <a:pt x="5959" y="156"/>
                  </a:lnTo>
                  <a:lnTo>
                    <a:pt x="5973" y="164"/>
                  </a:lnTo>
                  <a:lnTo>
                    <a:pt x="5987" y="172"/>
                  </a:lnTo>
                  <a:lnTo>
                    <a:pt x="6001" y="180"/>
                  </a:lnTo>
                  <a:lnTo>
                    <a:pt x="6015" y="187"/>
                  </a:lnTo>
                  <a:lnTo>
                    <a:pt x="6028" y="195"/>
                  </a:lnTo>
                  <a:lnTo>
                    <a:pt x="6041" y="204"/>
                  </a:lnTo>
                  <a:lnTo>
                    <a:pt x="6055" y="212"/>
                  </a:lnTo>
                  <a:lnTo>
                    <a:pt x="6069" y="219"/>
                  </a:lnTo>
                  <a:lnTo>
                    <a:pt x="6083" y="227"/>
                  </a:lnTo>
                  <a:lnTo>
                    <a:pt x="6096" y="235"/>
                  </a:lnTo>
                  <a:lnTo>
                    <a:pt x="6110" y="243"/>
                  </a:lnTo>
                  <a:lnTo>
                    <a:pt x="6124" y="251"/>
                  </a:lnTo>
                  <a:lnTo>
                    <a:pt x="6124" y="251"/>
                  </a:lnTo>
                  <a:lnTo>
                    <a:pt x="6029" y="251"/>
                  </a:lnTo>
                  <a:lnTo>
                    <a:pt x="5934" y="252"/>
                  </a:lnTo>
                  <a:lnTo>
                    <a:pt x="5838" y="252"/>
                  </a:lnTo>
                  <a:lnTo>
                    <a:pt x="5743" y="252"/>
                  </a:lnTo>
                  <a:lnTo>
                    <a:pt x="5648" y="253"/>
                  </a:lnTo>
                  <a:lnTo>
                    <a:pt x="5554" y="253"/>
                  </a:lnTo>
                  <a:lnTo>
                    <a:pt x="5459" y="254"/>
                  </a:lnTo>
                  <a:lnTo>
                    <a:pt x="5364" y="254"/>
                  </a:lnTo>
                  <a:lnTo>
                    <a:pt x="5269" y="254"/>
                  </a:lnTo>
                  <a:lnTo>
                    <a:pt x="5174" y="255"/>
                  </a:lnTo>
                  <a:lnTo>
                    <a:pt x="5079" y="255"/>
                  </a:lnTo>
                  <a:lnTo>
                    <a:pt x="4984" y="255"/>
                  </a:lnTo>
                  <a:lnTo>
                    <a:pt x="4889" y="256"/>
                  </a:lnTo>
                  <a:lnTo>
                    <a:pt x="4793" y="256"/>
                  </a:lnTo>
                  <a:lnTo>
                    <a:pt x="4698" y="257"/>
                  </a:lnTo>
                  <a:lnTo>
                    <a:pt x="4603" y="257"/>
                  </a:lnTo>
                  <a:lnTo>
                    <a:pt x="4508" y="257"/>
                  </a:lnTo>
                  <a:lnTo>
                    <a:pt x="4413" y="258"/>
                  </a:lnTo>
                  <a:lnTo>
                    <a:pt x="4318" y="258"/>
                  </a:lnTo>
                  <a:lnTo>
                    <a:pt x="4222" y="258"/>
                  </a:lnTo>
                  <a:lnTo>
                    <a:pt x="4126" y="259"/>
                  </a:lnTo>
                  <a:lnTo>
                    <a:pt x="4031" y="259"/>
                  </a:lnTo>
                  <a:lnTo>
                    <a:pt x="3936" y="259"/>
                  </a:lnTo>
                  <a:lnTo>
                    <a:pt x="3841" y="260"/>
                  </a:lnTo>
                  <a:lnTo>
                    <a:pt x="3746" y="260"/>
                  </a:lnTo>
                  <a:lnTo>
                    <a:pt x="3650" y="260"/>
                  </a:lnTo>
                  <a:lnTo>
                    <a:pt x="3555" y="261"/>
                  </a:lnTo>
                  <a:lnTo>
                    <a:pt x="3460" y="261"/>
                  </a:lnTo>
                  <a:lnTo>
                    <a:pt x="3364" y="261"/>
                  </a:lnTo>
                  <a:lnTo>
                    <a:pt x="3269" y="261"/>
                  </a:lnTo>
                  <a:lnTo>
                    <a:pt x="3173" y="262"/>
                  </a:lnTo>
                  <a:lnTo>
                    <a:pt x="3077" y="262"/>
                  </a:lnTo>
                  <a:lnTo>
                    <a:pt x="3077" y="262"/>
                  </a:lnTo>
                  <a:lnTo>
                    <a:pt x="2981" y="262"/>
                  </a:lnTo>
                  <a:lnTo>
                    <a:pt x="2886" y="263"/>
                  </a:lnTo>
                  <a:lnTo>
                    <a:pt x="2790" y="263"/>
                  </a:lnTo>
                  <a:lnTo>
                    <a:pt x="2694" y="263"/>
                  </a:lnTo>
                  <a:lnTo>
                    <a:pt x="2598" y="263"/>
                  </a:lnTo>
                  <a:lnTo>
                    <a:pt x="2502" y="264"/>
                  </a:lnTo>
                  <a:lnTo>
                    <a:pt x="2406" y="264"/>
                  </a:lnTo>
                  <a:lnTo>
                    <a:pt x="2311" y="264"/>
                  </a:lnTo>
                  <a:lnTo>
                    <a:pt x="2214" y="265"/>
                  </a:lnTo>
                  <a:lnTo>
                    <a:pt x="2118" y="265"/>
                  </a:lnTo>
                  <a:lnTo>
                    <a:pt x="2022" y="265"/>
                  </a:lnTo>
                  <a:lnTo>
                    <a:pt x="1926" y="266"/>
                  </a:lnTo>
                  <a:lnTo>
                    <a:pt x="1830" y="266"/>
                  </a:lnTo>
                  <a:lnTo>
                    <a:pt x="1734" y="266"/>
                  </a:lnTo>
                  <a:lnTo>
                    <a:pt x="1638" y="267"/>
                  </a:lnTo>
                  <a:lnTo>
                    <a:pt x="1542" y="267"/>
                  </a:lnTo>
                  <a:lnTo>
                    <a:pt x="1445" y="267"/>
                  </a:lnTo>
                  <a:lnTo>
                    <a:pt x="1349" y="268"/>
                  </a:lnTo>
                  <a:lnTo>
                    <a:pt x="1253" y="268"/>
                  </a:lnTo>
                  <a:lnTo>
                    <a:pt x="1156" y="268"/>
                  </a:lnTo>
                  <a:lnTo>
                    <a:pt x="1060" y="269"/>
                  </a:lnTo>
                  <a:lnTo>
                    <a:pt x="964" y="269"/>
                  </a:lnTo>
                  <a:lnTo>
                    <a:pt x="868" y="269"/>
                  </a:lnTo>
                  <a:lnTo>
                    <a:pt x="771" y="270"/>
                  </a:lnTo>
                  <a:lnTo>
                    <a:pt x="675" y="270"/>
                  </a:lnTo>
                  <a:lnTo>
                    <a:pt x="578" y="270"/>
                  </a:lnTo>
                  <a:lnTo>
                    <a:pt x="482" y="271"/>
                  </a:lnTo>
                  <a:lnTo>
                    <a:pt x="386" y="271"/>
                  </a:lnTo>
                  <a:lnTo>
                    <a:pt x="290" y="271"/>
                  </a:lnTo>
                  <a:lnTo>
                    <a:pt x="194" y="271"/>
                  </a:lnTo>
                  <a:lnTo>
                    <a:pt x="96" y="272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17" y="257"/>
                  </a:lnTo>
                  <a:lnTo>
                    <a:pt x="34" y="241"/>
                  </a:lnTo>
                  <a:lnTo>
                    <a:pt x="52" y="225"/>
                  </a:lnTo>
                  <a:lnTo>
                    <a:pt x="70" y="210"/>
                  </a:lnTo>
                  <a:lnTo>
                    <a:pt x="87" y="193"/>
                  </a:lnTo>
                  <a:lnTo>
                    <a:pt x="104" y="178"/>
                  </a:lnTo>
                  <a:lnTo>
                    <a:pt x="121" y="163"/>
                  </a:lnTo>
                  <a:lnTo>
                    <a:pt x="138" y="147"/>
                  </a:lnTo>
                  <a:lnTo>
                    <a:pt x="138" y="147"/>
                  </a:lnTo>
                  <a:lnTo>
                    <a:pt x="156" y="132"/>
                  </a:lnTo>
                  <a:lnTo>
                    <a:pt x="173" y="115"/>
                  </a:lnTo>
                  <a:lnTo>
                    <a:pt x="192" y="100"/>
                  </a:lnTo>
                  <a:lnTo>
                    <a:pt x="210" y="84"/>
                  </a:lnTo>
                  <a:lnTo>
                    <a:pt x="227" y="68"/>
                  </a:lnTo>
                  <a:lnTo>
                    <a:pt x="245" y="53"/>
                  </a:lnTo>
                  <a:lnTo>
                    <a:pt x="262" y="37"/>
                  </a:lnTo>
                  <a:lnTo>
                    <a:pt x="280" y="21"/>
                  </a:lnTo>
                  <a:lnTo>
                    <a:pt x="280" y="21"/>
                  </a:lnTo>
                  <a:lnTo>
                    <a:pt x="366" y="21"/>
                  </a:lnTo>
                  <a:lnTo>
                    <a:pt x="451" y="20"/>
                  </a:lnTo>
                  <a:lnTo>
                    <a:pt x="535" y="20"/>
                  </a:lnTo>
                  <a:lnTo>
                    <a:pt x="621" y="20"/>
                  </a:lnTo>
                  <a:lnTo>
                    <a:pt x="706" y="20"/>
                  </a:lnTo>
                  <a:lnTo>
                    <a:pt x="792" y="19"/>
                  </a:lnTo>
                  <a:lnTo>
                    <a:pt x="876" y="19"/>
                  </a:lnTo>
                  <a:lnTo>
                    <a:pt x="962" y="19"/>
                  </a:lnTo>
                  <a:lnTo>
                    <a:pt x="1047" y="18"/>
                  </a:lnTo>
                  <a:lnTo>
                    <a:pt x="1131" y="18"/>
                  </a:lnTo>
                  <a:lnTo>
                    <a:pt x="1217" y="18"/>
                  </a:lnTo>
                  <a:lnTo>
                    <a:pt x="1302" y="17"/>
                  </a:lnTo>
                  <a:lnTo>
                    <a:pt x="1387" y="17"/>
                  </a:lnTo>
                  <a:lnTo>
                    <a:pt x="1472" y="17"/>
                  </a:lnTo>
                  <a:lnTo>
                    <a:pt x="1558" y="16"/>
                  </a:lnTo>
                  <a:lnTo>
                    <a:pt x="1642" y="16"/>
                  </a:lnTo>
                  <a:lnTo>
                    <a:pt x="1727" y="16"/>
                  </a:lnTo>
                  <a:lnTo>
                    <a:pt x="1812" y="15"/>
                  </a:lnTo>
                  <a:lnTo>
                    <a:pt x="1897" y="15"/>
                  </a:lnTo>
                  <a:lnTo>
                    <a:pt x="1982" y="15"/>
                  </a:lnTo>
                  <a:lnTo>
                    <a:pt x="2067" y="14"/>
                  </a:lnTo>
                  <a:lnTo>
                    <a:pt x="2151" y="14"/>
                  </a:lnTo>
                  <a:lnTo>
                    <a:pt x="2237" y="14"/>
                  </a:lnTo>
                  <a:lnTo>
                    <a:pt x="2321" y="13"/>
                  </a:lnTo>
                  <a:lnTo>
                    <a:pt x="2407" y="13"/>
                  </a:lnTo>
                  <a:lnTo>
                    <a:pt x="2491" y="13"/>
                  </a:lnTo>
                  <a:lnTo>
                    <a:pt x="2577" y="12"/>
                  </a:lnTo>
                  <a:lnTo>
                    <a:pt x="2661" y="12"/>
                  </a:lnTo>
                  <a:lnTo>
                    <a:pt x="2745" y="12"/>
                  </a:lnTo>
                  <a:lnTo>
                    <a:pt x="2831" y="12"/>
                  </a:lnTo>
                  <a:lnTo>
                    <a:pt x="2915" y="11"/>
                  </a:lnTo>
                  <a:lnTo>
                    <a:pt x="3000" y="11"/>
                  </a:lnTo>
                  <a:lnTo>
                    <a:pt x="3000" y="11"/>
                  </a:lnTo>
                  <a:lnTo>
                    <a:pt x="3084" y="11"/>
                  </a:lnTo>
                  <a:lnTo>
                    <a:pt x="3168" y="10"/>
                  </a:lnTo>
                  <a:lnTo>
                    <a:pt x="3253" y="10"/>
                  </a:lnTo>
                  <a:lnTo>
                    <a:pt x="3337" y="10"/>
                  </a:lnTo>
                  <a:lnTo>
                    <a:pt x="3420" y="9"/>
                  </a:lnTo>
                  <a:lnTo>
                    <a:pt x="3505" y="9"/>
                  </a:lnTo>
                  <a:lnTo>
                    <a:pt x="3589" y="8"/>
                  </a:lnTo>
                  <a:lnTo>
                    <a:pt x="3673" y="8"/>
                  </a:lnTo>
                  <a:lnTo>
                    <a:pt x="3758" y="8"/>
                  </a:lnTo>
                  <a:lnTo>
                    <a:pt x="3841" y="7"/>
                  </a:lnTo>
                  <a:lnTo>
                    <a:pt x="3926" y="7"/>
                  </a:lnTo>
                  <a:lnTo>
                    <a:pt x="4010" y="7"/>
                  </a:lnTo>
                  <a:lnTo>
                    <a:pt x="4094" y="6"/>
                  </a:lnTo>
                  <a:lnTo>
                    <a:pt x="4178" y="6"/>
                  </a:lnTo>
                  <a:lnTo>
                    <a:pt x="4262" y="5"/>
                  </a:lnTo>
                  <a:lnTo>
                    <a:pt x="4346" y="5"/>
                  </a:lnTo>
                  <a:lnTo>
                    <a:pt x="4430" y="5"/>
                  </a:lnTo>
                  <a:lnTo>
                    <a:pt x="4514" y="4"/>
                  </a:lnTo>
                  <a:lnTo>
                    <a:pt x="4598" y="4"/>
                  </a:lnTo>
                  <a:lnTo>
                    <a:pt x="4682" y="4"/>
                  </a:lnTo>
                  <a:lnTo>
                    <a:pt x="4766" y="3"/>
                  </a:lnTo>
                  <a:lnTo>
                    <a:pt x="4849" y="3"/>
                  </a:lnTo>
                  <a:lnTo>
                    <a:pt x="4934" y="3"/>
                  </a:lnTo>
                  <a:lnTo>
                    <a:pt x="5017" y="2"/>
                  </a:lnTo>
                  <a:lnTo>
                    <a:pt x="5102" y="2"/>
                  </a:lnTo>
                  <a:lnTo>
                    <a:pt x="5185" y="2"/>
                  </a:lnTo>
                  <a:lnTo>
                    <a:pt x="5269" y="1"/>
                  </a:lnTo>
                  <a:lnTo>
                    <a:pt x="5353" y="1"/>
                  </a:lnTo>
                  <a:lnTo>
                    <a:pt x="5437" y="1"/>
                  </a:lnTo>
                  <a:lnTo>
                    <a:pt x="5520" y="1"/>
                  </a:lnTo>
                  <a:lnTo>
                    <a:pt x="5605" y="0"/>
                  </a:lnTo>
                  <a:lnTo>
                    <a:pt x="568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3976" y="2333"/>
              <a:ext cx="1127" cy="37"/>
            </a:xfrm>
            <a:custGeom>
              <a:avLst/>
              <a:gdLst/>
              <a:ahLst/>
              <a:cxnLst>
                <a:cxn ang="0">
                  <a:pos x="5515" y="70"/>
                </a:cxn>
                <a:cxn ang="0">
                  <a:pos x="5222" y="97"/>
                </a:cxn>
                <a:cxn ang="0">
                  <a:pos x="4532" y="109"/>
                </a:cxn>
                <a:cxn ang="0">
                  <a:pos x="3854" y="103"/>
                </a:cxn>
                <a:cxn ang="0">
                  <a:pos x="3139" y="102"/>
                </a:cxn>
                <a:cxn ang="0">
                  <a:pos x="2532" y="123"/>
                </a:cxn>
                <a:cxn ang="0">
                  <a:pos x="2161" y="138"/>
                </a:cxn>
                <a:cxn ang="0">
                  <a:pos x="1794" y="133"/>
                </a:cxn>
                <a:cxn ang="0">
                  <a:pos x="1135" y="126"/>
                </a:cxn>
                <a:cxn ang="0">
                  <a:pos x="552" y="96"/>
                </a:cxn>
                <a:cxn ang="0">
                  <a:pos x="338" y="97"/>
                </a:cxn>
                <a:cxn ang="0">
                  <a:pos x="170" y="85"/>
                </a:cxn>
                <a:cxn ang="0">
                  <a:pos x="377" y="121"/>
                </a:cxn>
                <a:cxn ang="0">
                  <a:pos x="803" y="157"/>
                </a:cxn>
                <a:cxn ang="0">
                  <a:pos x="1375" y="144"/>
                </a:cxn>
                <a:cxn ang="0">
                  <a:pos x="1921" y="135"/>
                </a:cxn>
                <a:cxn ang="0">
                  <a:pos x="2621" y="132"/>
                </a:cxn>
                <a:cxn ang="0">
                  <a:pos x="3276" y="130"/>
                </a:cxn>
                <a:cxn ang="0">
                  <a:pos x="3972" y="126"/>
                </a:cxn>
                <a:cxn ang="0">
                  <a:pos x="4563" y="130"/>
                </a:cxn>
                <a:cxn ang="0">
                  <a:pos x="5226" y="159"/>
                </a:cxn>
                <a:cxn ang="0">
                  <a:pos x="5512" y="121"/>
                </a:cxn>
                <a:cxn ang="0">
                  <a:pos x="5523" y="153"/>
                </a:cxn>
                <a:cxn ang="0">
                  <a:pos x="5122" y="198"/>
                </a:cxn>
                <a:cxn ang="0">
                  <a:pos x="4822" y="218"/>
                </a:cxn>
                <a:cxn ang="0">
                  <a:pos x="4053" y="220"/>
                </a:cxn>
                <a:cxn ang="0">
                  <a:pos x="3405" y="202"/>
                </a:cxn>
                <a:cxn ang="0">
                  <a:pos x="2868" y="204"/>
                </a:cxn>
                <a:cxn ang="0">
                  <a:pos x="2377" y="207"/>
                </a:cxn>
                <a:cxn ang="0">
                  <a:pos x="1896" y="222"/>
                </a:cxn>
                <a:cxn ang="0">
                  <a:pos x="1254" y="219"/>
                </a:cxn>
                <a:cxn ang="0">
                  <a:pos x="673" y="211"/>
                </a:cxn>
                <a:cxn ang="0">
                  <a:pos x="235" y="184"/>
                </a:cxn>
                <a:cxn ang="0">
                  <a:pos x="70" y="183"/>
                </a:cxn>
                <a:cxn ang="0">
                  <a:pos x="0" y="195"/>
                </a:cxn>
                <a:cxn ang="0">
                  <a:pos x="385" y="147"/>
                </a:cxn>
                <a:cxn ang="0">
                  <a:pos x="975" y="97"/>
                </a:cxn>
                <a:cxn ang="0">
                  <a:pos x="1671" y="91"/>
                </a:cxn>
                <a:cxn ang="0">
                  <a:pos x="2313" y="96"/>
                </a:cxn>
                <a:cxn ang="0">
                  <a:pos x="2884" y="75"/>
                </a:cxn>
                <a:cxn ang="0">
                  <a:pos x="3468" y="52"/>
                </a:cxn>
                <a:cxn ang="0">
                  <a:pos x="3848" y="33"/>
                </a:cxn>
                <a:cxn ang="0">
                  <a:pos x="4189" y="14"/>
                </a:cxn>
                <a:cxn ang="0">
                  <a:pos x="4794" y="5"/>
                </a:cxn>
                <a:cxn ang="0">
                  <a:pos x="5277" y="0"/>
                </a:cxn>
                <a:cxn ang="0">
                  <a:pos x="5334" y="28"/>
                </a:cxn>
                <a:cxn ang="0">
                  <a:pos x="4810" y="84"/>
                </a:cxn>
                <a:cxn ang="0">
                  <a:pos x="4382" y="111"/>
                </a:cxn>
                <a:cxn ang="0">
                  <a:pos x="4065" y="132"/>
                </a:cxn>
                <a:cxn ang="0">
                  <a:pos x="3586" y="148"/>
                </a:cxn>
                <a:cxn ang="0">
                  <a:pos x="3253" y="181"/>
                </a:cxn>
                <a:cxn ang="0">
                  <a:pos x="2864" y="199"/>
                </a:cxn>
                <a:cxn ang="0">
                  <a:pos x="2448" y="189"/>
                </a:cxn>
                <a:cxn ang="0">
                  <a:pos x="2045" y="162"/>
                </a:cxn>
                <a:cxn ang="0">
                  <a:pos x="1715" y="137"/>
                </a:cxn>
                <a:cxn ang="0">
                  <a:pos x="1267" y="145"/>
                </a:cxn>
                <a:cxn ang="0">
                  <a:pos x="1077" y="103"/>
                </a:cxn>
                <a:cxn ang="0">
                  <a:pos x="877" y="73"/>
                </a:cxn>
                <a:cxn ang="0">
                  <a:pos x="793" y="57"/>
                </a:cxn>
                <a:cxn ang="0">
                  <a:pos x="753" y="49"/>
                </a:cxn>
              </a:cxnLst>
              <a:rect l="0" t="0" r="r" b="b"/>
              <a:pathLst>
                <a:path w="5636" h="227">
                  <a:moveTo>
                    <a:pt x="5592" y="43"/>
                  </a:moveTo>
                  <a:lnTo>
                    <a:pt x="5592" y="43"/>
                  </a:lnTo>
                  <a:lnTo>
                    <a:pt x="5586" y="43"/>
                  </a:lnTo>
                  <a:lnTo>
                    <a:pt x="5579" y="45"/>
                  </a:lnTo>
                  <a:lnTo>
                    <a:pt x="5574" y="48"/>
                  </a:lnTo>
                  <a:lnTo>
                    <a:pt x="5570" y="51"/>
                  </a:lnTo>
                  <a:lnTo>
                    <a:pt x="5567" y="54"/>
                  </a:lnTo>
                  <a:lnTo>
                    <a:pt x="5567" y="58"/>
                  </a:lnTo>
                  <a:lnTo>
                    <a:pt x="5569" y="62"/>
                  </a:lnTo>
                  <a:lnTo>
                    <a:pt x="5574" y="66"/>
                  </a:lnTo>
                  <a:lnTo>
                    <a:pt x="5574" y="66"/>
                  </a:lnTo>
                  <a:lnTo>
                    <a:pt x="5563" y="66"/>
                  </a:lnTo>
                  <a:lnTo>
                    <a:pt x="5552" y="67"/>
                  </a:lnTo>
                  <a:lnTo>
                    <a:pt x="5540" y="68"/>
                  </a:lnTo>
                  <a:lnTo>
                    <a:pt x="5528" y="69"/>
                  </a:lnTo>
                  <a:lnTo>
                    <a:pt x="5515" y="70"/>
                  </a:lnTo>
                  <a:lnTo>
                    <a:pt x="5504" y="72"/>
                  </a:lnTo>
                  <a:lnTo>
                    <a:pt x="5491" y="74"/>
                  </a:lnTo>
                  <a:lnTo>
                    <a:pt x="5478" y="76"/>
                  </a:lnTo>
                  <a:lnTo>
                    <a:pt x="5465" y="78"/>
                  </a:lnTo>
                  <a:lnTo>
                    <a:pt x="5453" y="80"/>
                  </a:lnTo>
                  <a:lnTo>
                    <a:pt x="5441" y="82"/>
                  </a:lnTo>
                  <a:lnTo>
                    <a:pt x="5429" y="83"/>
                  </a:lnTo>
                  <a:lnTo>
                    <a:pt x="5417" y="85"/>
                  </a:lnTo>
                  <a:lnTo>
                    <a:pt x="5405" y="86"/>
                  </a:lnTo>
                  <a:lnTo>
                    <a:pt x="5394" y="87"/>
                  </a:lnTo>
                  <a:lnTo>
                    <a:pt x="5383" y="89"/>
                  </a:lnTo>
                  <a:lnTo>
                    <a:pt x="5383" y="89"/>
                  </a:lnTo>
                  <a:lnTo>
                    <a:pt x="5343" y="91"/>
                  </a:lnTo>
                  <a:lnTo>
                    <a:pt x="5303" y="93"/>
                  </a:lnTo>
                  <a:lnTo>
                    <a:pt x="5263" y="95"/>
                  </a:lnTo>
                  <a:lnTo>
                    <a:pt x="5222" y="97"/>
                  </a:lnTo>
                  <a:lnTo>
                    <a:pt x="5181" y="99"/>
                  </a:lnTo>
                  <a:lnTo>
                    <a:pt x="5139" y="100"/>
                  </a:lnTo>
                  <a:lnTo>
                    <a:pt x="5098" y="102"/>
                  </a:lnTo>
                  <a:lnTo>
                    <a:pt x="5056" y="103"/>
                  </a:lnTo>
                  <a:lnTo>
                    <a:pt x="5013" y="104"/>
                  </a:lnTo>
                  <a:lnTo>
                    <a:pt x="4971" y="105"/>
                  </a:lnTo>
                  <a:lnTo>
                    <a:pt x="4928" y="106"/>
                  </a:lnTo>
                  <a:lnTo>
                    <a:pt x="4884" y="107"/>
                  </a:lnTo>
                  <a:lnTo>
                    <a:pt x="4841" y="107"/>
                  </a:lnTo>
                  <a:lnTo>
                    <a:pt x="4798" y="108"/>
                  </a:lnTo>
                  <a:lnTo>
                    <a:pt x="4754" y="108"/>
                  </a:lnTo>
                  <a:lnTo>
                    <a:pt x="4710" y="109"/>
                  </a:lnTo>
                  <a:lnTo>
                    <a:pt x="4665" y="109"/>
                  </a:lnTo>
                  <a:lnTo>
                    <a:pt x="4621" y="109"/>
                  </a:lnTo>
                  <a:lnTo>
                    <a:pt x="4577" y="109"/>
                  </a:lnTo>
                  <a:lnTo>
                    <a:pt x="4532" y="109"/>
                  </a:lnTo>
                  <a:lnTo>
                    <a:pt x="4487" y="109"/>
                  </a:lnTo>
                  <a:lnTo>
                    <a:pt x="4442" y="109"/>
                  </a:lnTo>
                  <a:lnTo>
                    <a:pt x="4397" y="109"/>
                  </a:lnTo>
                  <a:lnTo>
                    <a:pt x="4352" y="109"/>
                  </a:lnTo>
                  <a:lnTo>
                    <a:pt x="4307" y="108"/>
                  </a:lnTo>
                  <a:lnTo>
                    <a:pt x="4261" y="108"/>
                  </a:lnTo>
                  <a:lnTo>
                    <a:pt x="4217" y="107"/>
                  </a:lnTo>
                  <a:lnTo>
                    <a:pt x="4172" y="107"/>
                  </a:lnTo>
                  <a:lnTo>
                    <a:pt x="4126" y="107"/>
                  </a:lnTo>
                  <a:lnTo>
                    <a:pt x="4081" y="106"/>
                  </a:lnTo>
                  <a:lnTo>
                    <a:pt x="4035" y="106"/>
                  </a:lnTo>
                  <a:lnTo>
                    <a:pt x="3990" y="105"/>
                  </a:lnTo>
                  <a:lnTo>
                    <a:pt x="3990" y="105"/>
                  </a:lnTo>
                  <a:lnTo>
                    <a:pt x="3945" y="104"/>
                  </a:lnTo>
                  <a:lnTo>
                    <a:pt x="3899" y="104"/>
                  </a:lnTo>
                  <a:lnTo>
                    <a:pt x="3854" y="103"/>
                  </a:lnTo>
                  <a:lnTo>
                    <a:pt x="3810" y="103"/>
                  </a:lnTo>
                  <a:lnTo>
                    <a:pt x="3764" y="102"/>
                  </a:lnTo>
                  <a:lnTo>
                    <a:pt x="3719" y="102"/>
                  </a:lnTo>
                  <a:lnTo>
                    <a:pt x="3674" y="102"/>
                  </a:lnTo>
                  <a:lnTo>
                    <a:pt x="3629" y="101"/>
                  </a:lnTo>
                  <a:lnTo>
                    <a:pt x="3584" y="101"/>
                  </a:lnTo>
                  <a:lnTo>
                    <a:pt x="3539" y="101"/>
                  </a:lnTo>
                  <a:lnTo>
                    <a:pt x="3495" y="100"/>
                  </a:lnTo>
                  <a:lnTo>
                    <a:pt x="3450" y="100"/>
                  </a:lnTo>
                  <a:lnTo>
                    <a:pt x="3405" y="100"/>
                  </a:lnTo>
                  <a:lnTo>
                    <a:pt x="3361" y="100"/>
                  </a:lnTo>
                  <a:lnTo>
                    <a:pt x="3316" y="100"/>
                  </a:lnTo>
                  <a:lnTo>
                    <a:pt x="3271" y="101"/>
                  </a:lnTo>
                  <a:lnTo>
                    <a:pt x="3228" y="101"/>
                  </a:lnTo>
                  <a:lnTo>
                    <a:pt x="3183" y="101"/>
                  </a:lnTo>
                  <a:lnTo>
                    <a:pt x="3139" y="102"/>
                  </a:lnTo>
                  <a:lnTo>
                    <a:pt x="3095" y="102"/>
                  </a:lnTo>
                  <a:lnTo>
                    <a:pt x="3050" y="103"/>
                  </a:lnTo>
                  <a:lnTo>
                    <a:pt x="3006" y="104"/>
                  </a:lnTo>
                  <a:lnTo>
                    <a:pt x="2963" y="105"/>
                  </a:lnTo>
                  <a:lnTo>
                    <a:pt x="2919" y="106"/>
                  </a:lnTo>
                  <a:lnTo>
                    <a:pt x="2876" y="108"/>
                  </a:lnTo>
                  <a:lnTo>
                    <a:pt x="2832" y="109"/>
                  </a:lnTo>
                  <a:lnTo>
                    <a:pt x="2789" y="111"/>
                  </a:lnTo>
                  <a:lnTo>
                    <a:pt x="2746" y="112"/>
                  </a:lnTo>
                  <a:lnTo>
                    <a:pt x="2702" y="114"/>
                  </a:lnTo>
                  <a:lnTo>
                    <a:pt x="2659" y="116"/>
                  </a:lnTo>
                  <a:lnTo>
                    <a:pt x="2617" y="119"/>
                  </a:lnTo>
                  <a:lnTo>
                    <a:pt x="2574" y="121"/>
                  </a:lnTo>
                  <a:lnTo>
                    <a:pt x="2574" y="121"/>
                  </a:lnTo>
                  <a:lnTo>
                    <a:pt x="2554" y="122"/>
                  </a:lnTo>
                  <a:lnTo>
                    <a:pt x="2532" y="123"/>
                  </a:lnTo>
                  <a:lnTo>
                    <a:pt x="2512" y="124"/>
                  </a:lnTo>
                  <a:lnTo>
                    <a:pt x="2489" y="125"/>
                  </a:lnTo>
                  <a:lnTo>
                    <a:pt x="2468" y="127"/>
                  </a:lnTo>
                  <a:lnTo>
                    <a:pt x="2446" y="129"/>
                  </a:lnTo>
                  <a:lnTo>
                    <a:pt x="2423" y="130"/>
                  </a:lnTo>
                  <a:lnTo>
                    <a:pt x="2400" y="131"/>
                  </a:lnTo>
                  <a:lnTo>
                    <a:pt x="2377" y="132"/>
                  </a:lnTo>
                  <a:lnTo>
                    <a:pt x="2354" y="133"/>
                  </a:lnTo>
                  <a:lnTo>
                    <a:pt x="2329" y="133"/>
                  </a:lnTo>
                  <a:lnTo>
                    <a:pt x="2306" y="134"/>
                  </a:lnTo>
                  <a:lnTo>
                    <a:pt x="2282" y="135"/>
                  </a:lnTo>
                  <a:lnTo>
                    <a:pt x="2258" y="136"/>
                  </a:lnTo>
                  <a:lnTo>
                    <a:pt x="2234" y="137"/>
                  </a:lnTo>
                  <a:lnTo>
                    <a:pt x="2210" y="137"/>
                  </a:lnTo>
                  <a:lnTo>
                    <a:pt x="2185" y="138"/>
                  </a:lnTo>
                  <a:lnTo>
                    <a:pt x="2161" y="138"/>
                  </a:lnTo>
                  <a:lnTo>
                    <a:pt x="2136" y="139"/>
                  </a:lnTo>
                  <a:lnTo>
                    <a:pt x="2111" y="139"/>
                  </a:lnTo>
                  <a:lnTo>
                    <a:pt x="2088" y="139"/>
                  </a:lnTo>
                  <a:lnTo>
                    <a:pt x="2063" y="139"/>
                  </a:lnTo>
                  <a:lnTo>
                    <a:pt x="2039" y="139"/>
                  </a:lnTo>
                  <a:lnTo>
                    <a:pt x="2015" y="139"/>
                  </a:lnTo>
                  <a:lnTo>
                    <a:pt x="1992" y="139"/>
                  </a:lnTo>
                  <a:lnTo>
                    <a:pt x="1967" y="139"/>
                  </a:lnTo>
                  <a:lnTo>
                    <a:pt x="1944" y="139"/>
                  </a:lnTo>
                  <a:lnTo>
                    <a:pt x="1921" y="138"/>
                  </a:lnTo>
                  <a:lnTo>
                    <a:pt x="1898" y="138"/>
                  </a:lnTo>
                  <a:lnTo>
                    <a:pt x="1875" y="137"/>
                  </a:lnTo>
                  <a:lnTo>
                    <a:pt x="1853" y="136"/>
                  </a:lnTo>
                  <a:lnTo>
                    <a:pt x="1830" y="135"/>
                  </a:lnTo>
                  <a:lnTo>
                    <a:pt x="1830" y="135"/>
                  </a:lnTo>
                  <a:lnTo>
                    <a:pt x="1794" y="133"/>
                  </a:lnTo>
                  <a:lnTo>
                    <a:pt x="1757" y="132"/>
                  </a:lnTo>
                  <a:lnTo>
                    <a:pt x="1718" y="131"/>
                  </a:lnTo>
                  <a:lnTo>
                    <a:pt x="1680" y="130"/>
                  </a:lnTo>
                  <a:lnTo>
                    <a:pt x="1640" y="129"/>
                  </a:lnTo>
                  <a:lnTo>
                    <a:pt x="1600" y="129"/>
                  </a:lnTo>
                  <a:lnTo>
                    <a:pt x="1559" y="127"/>
                  </a:lnTo>
                  <a:lnTo>
                    <a:pt x="1518" y="127"/>
                  </a:lnTo>
                  <a:lnTo>
                    <a:pt x="1476" y="127"/>
                  </a:lnTo>
                  <a:lnTo>
                    <a:pt x="1434" y="127"/>
                  </a:lnTo>
                  <a:lnTo>
                    <a:pt x="1391" y="127"/>
                  </a:lnTo>
                  <a:lnTo>
                    <a:pt x="1349" y="126"/>
                  </a:lnTo>
                  <a:lnTo>
                    <a:pt x="1306" y="126"/>
                  </a:lnTo>
                  <a:lnTo>
                    <a:pt x="1263" y="126"/>
                  </a:lnTo>
                  <a:lnTo>
                    <a:pt x="1221" y="126"/>
                  </a:lnTo>
                  <a:lnTo>
                    <a:pt x="1178" y="126"/>
                  </a:lnTo>
                  <a:lnTo>
                    <a:pt x="1135" y="126"/>
                  </a:lnTo>
                  <a:lnTo>
                    <a:pt x="1092" y="125"/>
                  </a:lnTo>
                  <a:lnTo>
                    <a:pt x="1051" y="125"/>
                  </a:lnTo>
                  <a:lnTo>
                    <a:pt x="1009" y="124"/>
                  </a:lnTo>
                  <a:lnTo>
                    <a:pt x="967" y="123"/>
                  </a:lnTo>
                  <a:lnTo>
                    <a:pt x="926" y="122"/>
                  </a:lnTo>
                  <a:lnTo>
                    <a:pt x="885" y="121"/>
                  </a:lnTo>
                  <a:lnTo>
                    <a:pt x="845" y="119"/>
                  </a:lnTo>
                  <a:lnTo>
                    <a:pt x="805" y="117"/>
                  </a:lnTo>
                  <a:lnTo>
                    <a:pt x="767" y="115"/>
                  </a:lnTo>
                  <a:lnTo>
                    <a:pt x="728" y="113"/>
                  </a:lnTo>
                  <a:lnTo>
                    <a:pt x="692" y="110"/>
                  </a:lnTo>
                  <a:lnTo>
                    <a:pt x="656" y="107"/>
                  </a:lnTo>
                  <a:lnTo>
                    <a:pt x="619" y="104"/>
                  </a:lnTo>
                  <a:lnTo>
                    <a:pt x="585" y="100"/>
                  </a:lnTo>
                  <a:lnTo>
                    <a:pt x="552" y="96"/>
                  </a:lnTo>
                  <a:lnTo>
                    <a:pt x="552" y="96"/>
                  </a:lnTo>
                  <a:lnTo>
                    <a:pt x="543" y="95"/>
                  </a:lnTo>
                  <a:lnTo>
                    <a:pt x="533" y="95"/>
                  </a:lnTo>
                  <a:lnTo>
                    <a:pt x="521" y="95"/>
                  </a:lnTo>
                  <a:lnTo>
                    <a:pt x="507" y="96"/>
                  </a:lnTo>
                  <a:lnTo>
                    <a:pt x="491" y="96"/>
                  </a:lnTo>
                  <a:lnTo>
                    <a:pt x="475" y="97"/>
                  </a:lnTo>
                  <a:lnTo>
                    <a:pt x="459" y="98"/>
                  </a:lnTo>
                  <a:lnTo>
                    <a:pt x="442" y="99"/>
                  </a:lnTo>
                  <a:lnTo>
                    <a:pt x="425" y="100"/>
                  </a:lnTo>
                  <a:lnTo>
                    <a:pt x="409" y="100"/>
                  </a:lnTo>
                  <a:lnTo>
                    <a:pt x="394" y="101"/>
                  </a:lnTo>
                  <a:lnTo>
                    <a:pt x="379" y="101"/>
                  </a:lnTo>
                  <a:lnTo>
                    <a:pt x="366" y="101"/>
                  </a:lnTo>
                  <a:lnTo>
                    <a:pt x="354" y="100"/>
                  </a:lnTo>
                  <a:lnTo>
                    <a:pt x="345" y="99"/>
                  </a:lnTo>
                  <a:lnTo>
                    <a:pt x="338" y="97"/>
                  </a:lnTo>
                  <a:lnTo>
                    <a:pt x="338" y="97"/>
                  </a:lnTo>
                  <a:lnTo>
                    <a:pt x="342" y="94"/>
                  </a:lnTo>
                  <a:lnTo>
                    <a:pt x="345" y="91"/>
                  </a:lnTo>
                  <a:lnTo>
                    <a:pt x="347" y="89"/>
                  </a:lnTo>
                  <a:lnTo>
                    <a:pt x="350" y="85"/>
                  </a:lnTo>
                  <a:lnTo>
                    <a:pt x="350" y="85"/>
                  </a:lnTo>
                  <a:lnTo>
                    <a:pt x="343" y="83"/>
                  </a:lnTo>
                  <a:lnTo>
                    <a:pt x="331" y="83"/>
                  </a:lnTo>
                  <a:lnTo>
                    <a:pt x="316" y="82"/>
                  </a:lnTo>
                  <a:lnTo>
                    <a:pt x="298" y="82"/>
                  </a:lnTo>
                  <a:lnTo>
                    <a:pt x="279" y="83"/>
                  </a:lnTo>
                  <a:lnTo>
                    <a:pt x="256" y="83"/>
                  </a:lnTo>
                  <a:lnTo>
                    <a:pt x="235" y="84"/>
                  </a:lnTo>
                  <a:lnTo>
                    <a:pt x="212" y="84"/>
                  </a:lnTo>
                  <a:lnTo>
                    <a:pt x="190" y="85"/>
                  </a:lnTo>
                  <a:lnTo>
                    <a:pt x="170" y="85"/>
                  </a:lnTo>
                  <a:lnTo>
                    <a:pt x="151" y="85"/>
                  </a:lnTo>
                  <a:lnTo>
                    <a:pt x="135" y="84"/>
                  </a:lnTo>
                  <a:lnTo>
                    <a:pt x="124" y="83"/>
                  </a:lnTo>
                  <a:lnTo>
                    <a:pt x="115" y="82"/>
                  </a:lnTo>
                  <a:lnTo>
                    <a:pt x="112" y="79"/>
                  </a:lnTo>
                  <a:lnTo>
                    <a:pt x="114" y="76"/>
                  </a:lnTo>
                  <a:lnTo>
                    <a:pt x="114" y="76"/>
                  </a:lnTo>
                  <a:lnTo>
                    <a:pt x="142" y="83"/>
                  </a:lnTo>
                  <a:lnTo>
                    <a:pt x="170" y="91"/>
                  </a:lnTo>
                  <a:lnTo>
                    <a:pt x="197" y="97"/>
                  </a:lnTo>
                  <a:lnTo>
                    <a:pt x="226" y="103"/>
                  </a:lnTo>
                  <a:lnTo>
                    <a:pt x="256" y="107"/>
                  </a:lnTo>
                  <a:lnTo>
                    <a:pt x="285" y="112"/>
                  </a:lnTo>
                  <a:lnTo>
                    <a:pt x="316" y="115"/>
                  </a:lnTo>
                  <a:lnTo>
                    <a:pt x="346" y="118"/>
                  </a:lnTo>
                  <a:lnTo>
                    <a:pt x="377" y="121"/>
                  </a:lnTo>
                  <a:lnTo>
                    <a:pt x="408" y="123"/>
                  </a:lnTo>
                  <a:lnTo>
                    <a:pt x="440" y="125"/>
                  </a:lnTo>
                  <a:lnTo>
                    <a:pt x="472" y="126"/>
                  </a:lnTo>
                  <a:lnTo>
                    <a:pt x="504" y="127"/>
                  </a:lnTo>
                  <a:lnTo>
                    <a:pt x="536" y="129"/>
                  </a:lnTo>
                  <a:lnTo>
                    <a:pt x="568" y="129"/>
                  </a:lnTo>
                  <a:lnTo>
                    <a:pt x="601" y="129"/>
                  </a:lnTo>
                  <a:lnTo>
                    <a:pt x="601" y="129"/>
                  </a:lnTo>
                  <a:lnTo>
                    <a:pt x="620" y="135"/>
                  </a:lnTo>
                  <a:lnTo>
                    <a:pt x="641" y="139"/>
                  </a:lnTo>
                  <a:lnTo>
                    <a:pt x="664" y="144"/>
                  </a:lnTo>
                  <a:lnTo>
                    <a:pt x="689" y="147"/>
                  </a:lnTo>
                  <a:lnTo>
                    <a:pt x="715" y="151"/>
                  </a:lnTo>
                  <a:lnTo>
                    <a:pt x="743" y="153"/>
                  </a:lnTo>
                  <a:lnTo>
                    <a:pt x="772" y="155"/>
                  </a:lnTo>
                  <a:lnTo>
                    <a:pt x="803" y="157"/>
                  </a:lnTo>
                  <a:lnTo>
                    <a:pt x="835" y="158"/>
                  </a:lnTo>
                  <a:lnTo>
                    <a:pt x="868" y="159"/>
                  </a:lnTo>
                  <a:lnTo>
                    <a:pt x="902" y="159"/>
                  </a:lnTo>
                  <a:lnTo>
                    <a:pt x="938" y="159"/>
                  </a:lnTo>
                  <a:lnTo>
                    <a:pt x="973" y="159"/>
                  </a:lnTo>
                  <a:lnTo>
                    <a:pt x="1009" y="158"/>
                  </a:lnTo>
                  <a:lnTo>
                    <a:pt x="1046" y="158"/>
                  </a:lnTo>
                  <a:lnTo>
                    <a:pt x="1083" y="156"/>
                  </a:lnTo>
                  <a:lnTo>
                    <a:pt x="1120" y="155"/>
                  </a:lnTo>
                  <a:lnTo>
                    <a:pt x="1158" y="154"/>
                  </a:lnTo>
                  <a:lnTo>
                    <a:pt x="1195" y="152"/>
                  </a:lnTo>
                  <a:lnTo>
                    <a:pt x="1231" y="151"/>
                  </a:lnTo>
                  <a:lnTo>
                    <a:pt x="1269" y="149"/>
                  </a:lnTo>
                  <a:lnTo>
                    <a:pt x="1305" y="148"/>
                  </a:lnTo>
                  <a:lnTo>
                    <a:pt x="1340" y="146"/>
                  </a:lnTo>
                  <a:lnTo>
                    <a:pt x="1375" y="144"/>
                  </a:lnTo>
                  <a:lnTo>
                    <a:pt x="1410" y="143"/>
                  </a:lnTo>
                  <a:lnTo>
                    <a:pt x="1443" y="141"/>
                  </a:lnTo>
                  <a:lnTo>
                    <a:pt x="1475" y="140"/>
                  </a:lnTo>
                  <a:lnTo>
                    <a:pt x="1506" y="139"/>
                  </a:lnTo>
                  <a:lnTo>
                    <a:pt x="1536" y="138"/>
                  </a:lnTo>
                  <a:lnTo>
                    <a:pt x="1563" y="137"/>
                  </a:lnTo>
                  <a:lnTo>
                    <a:pt x="1590" y="136"/>
                  </a:lnTo>
                  <a:lnTo>
                    <a:pt x="1615" y="136"/>
                  </a:lnTo>
                  <a:lnTo>
                    <a:pt x="1615" y="136"/>
                  </a:lnTo>
                  <a:lnTo>
                    <a:pt x="1659" y="136"/>
                  </a:lnTo>
                  <a:lnTo>
                    <a:pt x="1702" y="136"/>
                  </a:lnTo>
                  <a:lnTo>
                    <a:pt x="1746" y="135"/>
                  </a:lnTo>
                  <a:lnTo>
                    <a:pt x="1790" y="135"/>
                  </a:lnTo>
                  <a:lnTo>
                    <a:pt x="1834" y="135"/>
                  </a:lnTo>
                  <a:lnTo>
                    <a:pt x="1877" y="135"/>
                  </a:lnTo>
                  <a:lnTo>
                    <a:pt x="1921" y="135"/>
                  </a:lnTo>
                  <a:lnTo>
                    <a:pt x="1965" y="135"/>
                  </a:lnTo>
                  <a:lnTo>
                    <a:pt x="2009" y="134"/>
                  </a:lnTo>
                  <a:lnTo>
                    <a:pt x="2053" y="134"/>
                  </a:lnTo>
                  <a:lnTo>
                    <a:pt x="2096" y="134"/>
                  </a:lnTo>
                  <a:lnTo>
                    <a:pt x="2140" y="134"/>
                  </a:lnTo>
                  <a:lnTo>
                    <a:pt x="2184" y="134"/>
                  </a:lnTo>
                  <a:lnTo>
                    <a:pt x="2228" y="133"/>
                  </a:lnTo>
                  <a:lnTo>
                    <a:pt x="2272" y="133"/>
                  </a:lnTo>
                  <a:lnTo>
                    <a:pt x="2315" y="133"/>
                  </a:lnTo>
                  <a:lnTo>
                    <a:pt x="2359" y="133"/>
                  </a:lnTo>
                  <a:lnTo>
                    <a:pt x="2403" y="133"/>
                  </a:lnTo>
                  <a:lnTo>
                    <a:pt x="2447" y="133"/>
                  </a:lnTo>
                  <a:lnTo>
                    <a:pt x="2491" y="132"/>
                  </a:lnTo>
                  <a:lnTo>
                    <a:pt x="2534" y="132"/>
                  </a:lnTo>
                  <a:lnTo>
                    <a:pt x="2577" y="132"/>
                  </a:lnTo>
                  <a:lnTo>
                    <a:pt x="2621" y="132"/>
                  </a:lnTo>
                  <a:lnTo>
                    <a:pt x="2665" y="132"/>
                  </a:lnTo>
                  <a:lnTo>
                    <a:pt x="2708" y="132"/>
                  </a:lnTo>
                  <a:lnTo>
                    <a:pt x="2752" y="132"/>
                  </a:lnTo>
                  <a:lnTo>
                    <a:pt x="2796" y="132"/>
                  </a:lnTo>
                  <a:lnTo>
                    <a:pt x="2840" y="131"/>
                  </a:lnTo>
                  <a:lnTo>
                    <a:pt x="2884" y="131"/>
                  </a:lnTo>
                  <a:lnTo>
                    <a:pt x="2926" y="131"/>
                  </a:lnTo>
                  <a:lnTo>
                    <a:pt x="2970" y="131"/>
                  </a:lnTo>
                  <a:lnTo>
                    <a:pt x="3014" y="131"/>
                  </a:lnTo>
                  <a:lnTo>
                    <a:pt x="3014" y="131"/>
                  </a:lnTo>
                  <a:lnTo>
                    <a:pt x="3058" y="131"/>
                  </a:lnTo>
                  <a:lnTo>
                    <a:pt x="3101" y="131"/>
                  </a:lnTo>
                  <a:lnTo>
                    <a:pt x="3144" y="130"/>
                  </a:lnTo>
                  <a:lnTo>
                    <a:pt x="3188" y="130"/>
                  </a:lnTo>
                  <a:lnTo>
                    <a:pt x="3232" y="130"/>
                  </a:lnTo>
                  <a:lnTo>
                    <a:pt x="3276" y="130"/>
                  </a:lnTo>
                  <a:lnTo>
                    <a:pt x="3319" y="130"/>
                  </a:lnTo>
                  <a:lnTo>
                    <a:pt x="3362" y="130"/>
                  </a:lnTo>
                  <a:lnTo>
                    <a:pt x="3406" y="129"/>
                  </a:lnTo>
                  <a:lnTo>
                    <a:pt x="3450" y="129"/>
                  </a:lnTo>
                  <a:lnTo>
                    <a:pt x="3493" y="129"/>
                  </a:lnTo>
                  <a:lnTo>
                    <a:pt x="3537" y="129"/>
                  </a:lnTo>
                  <a:lnTo>
                    <a:pt x="3580" y="129"/>
                  </a:lnTo>
                  <a:lnTo>
                    <a:pt x="3624" y="127"/>
                  </a:lnTo>
                  <a:lnTo>
                    <a:pt x="3668" y="127"/>
                  </a:lnTo>
                  <a:lnTo>
                    <a:pt x="3711" y="127"/>
                  </a:lnTo>
                  <a:lnTo>
                    <a:pt x="3755" y="127"/>
                  </a:lnTo>
                  <a:lnTo>
                    <a:pt x="3798" y="127"/>
                  </a:lnTo>
                  <a:lnTo>
                    <a:pt x="3842" y="127"/>
                  </a:lnTo>
                  <a:lnTo>
                    <a:pt x="3885" y="126"/>
                  </a:lnTo>
                  <a:lnTo>
                    <a:pt x="3929" y="126"/>
                  </a:lnTo>
                  <a:lnTo>
                    <a:pt x="3972" y="126"/>
                  </a:lnTo>
                  <a:lnTo>
                    <a:pt x="4016" y="126"/>
                  </a:lnTo>
                  <a:lnTo>
                    <a:pt x="4060" y="126"/>
                  </a:lnTo>
                  <a:lnTo>
                    <a:pt x="4102" y="126"/>
                  </a:lnTo>
                  <a:lnTo>
                    <a:pt x="4146" y="126"/>
                  </a:lnTo>
                  <a:lnTo>
                    <a:pt x="4190" y="126"/>
                  </a:lnTo>
                  <a:lnTo>
                    <a:pt x="4233" y="125"/>
                  </a:lnTo>
                  <a:lnTo>
                    <a:pt x="4276" y="125"/>
                  </a:lnTo>
                  <a:lnTo>
                    <a:pt x="4320" y="125"/>
                  </a:lnTo>
                  <a:lnTo>
                    <a:pt x="4363" y="125"/>
                  </a:lnTo>
                  <a:lnTo>
                    <a:pt x="4407" y="125"/>
                  </a:lnTo>
                  <a:lnTo>
                    <a:pt x="4407" y="125"/>
                  </a:lnTo>
                  <a:lnTo>
                    <a:pt x="4433" y="125"/>
                  </a:lnTo>
                  <a:lnTo>
                    <a:pt x="4462" y="126"/>
                  </a:lnTo>
                  <a:lnTo>
                    <a:pt x="4494" y="126"/>
                  </a:lnTo>
                  <a:lnTo>
                    <a:pt x="4527" y="129"/>
                  </a:lnTo>
                  <a:lnTo>
                    <a:pt x="4563" y="130"/>
                  </a:lnTo>
                  <a:lnTo>
                    <a:pt x="4600" y="132"/>
                  </a:lnTo>
                  <a:lnTo>
                    <a:pt x="4638" y="134"/>
                  </a:lnTo>
                  <a:lnTo>
                    <a:pt x="4678" y="136"/>
                  </a:lnTo>
                  <a:lnTo>
                    <a:pt x="4719" y="138"/>
                  </a:lnTo>
                  <a:lnTo>
                    <a:pt x="4760" y="140"/>
                  </a:lnTo>
                  <a:lnTo>
                    <a:pt x="4803" y="142"/>
                  </a:lnTo>
                  <a:lnTo>
                    <a:pt x="4846" y="145"/>
                  </a:lnTo>
                  <a:lnTo>
                    <a:pt x="4889" y="147"/>
                  </a:lnTo>
                  <a:lnTo>
                    <a:pt x="4932" y="149"/>
                  </a:lnTo>
                  <a:lnTo>
                    <a:pt x="4976" y="151"/>
                  </a:lnTo>
                  <a:lnTo>
                    <a:pt x="5020" y="153"/>
                  </a:lnTo>
                  <a:lnTo>
                    <a:pt x="5063" y="155"/>
                  </a:lnTo>
                  <a:lnTo>
                    <a:pt x="5104" y="156"/>
                  </a:lnTo>
                  <a:lnTo>
                    <a:pt x="5146" y="157"/>
                  </a:lnTo>
                  <a:lnTo>
                    <a:pt x="5186" y="158"/>
                  </a:lnTo>
                  <a:lnTo>
                    <a:pt x="5226" y="159"/>
                  </a:lnTo>
                  <a:lnTo>
                    <a:pt x="5263" y="159"/>
                  </a:lnTo>
                  <a:lnTo>
                    <a:pt x="5300" y="159"/>
                  </a:lnTo>
                  <a:lnTo>
                    <a:pt x="5335" y="158"/>
                  </a:lnTo>
                  <a:lnTo>
                    <a:pt x="5368" y="157"/>
                  </a:lnTo>
                  <a:lnTo>
                    <a:pt x="5399" y="155"/>
                  </a:lnTo>
                  <a:lnTo>
                    <a:pt x="5427" y="153"/>
                  </a:lnTo>
                  <a:lnTo>
                    <a:pt x="5453" y="150"/>
                  </a:lnTo>
                  <a:lnTo>
                    <a:pt x="5477" y="147"/>
                  </a:lnTo>
                  <a:lnTo>
                    <a:pt x="5497" y="143"/>
                  </a:lnTo>
                  <a:lnTo>
                    <a:pt x="5515" y="138"/>
                  </a:lnTo>
                  <a:lnTo>
                    <a:pt x="5529" y="132"/>
                  </a:lnTo>
                  <a:lnTo>
                    <a:pt x="5529" y="132"/>
                  </a:lnTo>
                  <a:lnTo>
                    <a:pt x="5525" y="129"/>
                  </a:lnTo>
                  <a:lnTo>
                    <a:pt x="5521" y="126"/>
                  </a:lnTo>
                  <a:lnTo>
                    <a:pt x="5516" y="123"/>
                  </a:lnTo>
                  <a:lnTo>
                    <a:pt x="5512" y="121"/>
                  </a:lnTo>
                  <a:lnTo>
                    <a:pt x="5512" y="121"/>
                  </a:lnTo>
                  <a:lnTo>
                    <a:pt x="5547" y="121"/>
                  </a:lnTo>
                  <a:lnTo>
                    <a:pt x="5575" y="121"/>
                  </a:lnTo>
                  <a:lnTo>
                    <a:pt x="5599" y="122"/>
                  </a:lnTo>
                  <a:lnTo>
                    <a:pt x="5616" y="123"/>
                  </a:lnTo>
                  <a:lnTo>
                    <a:pt x="5628" y="125"/>
                  </a:lnTo>
                  <a:lnTo>
                    <a:pt x="5634" y="127"/>
                  </a:lnTo>
                  <a:lnTo>
                    <a:pt x="5636" y="130"/>
                  </a:lnTo>
                  <a:lnTo>
                    <a:pt x="5634" y="132"/>
                  </a:lnTo>
                  <a:lnTo>
                    <a:pt x="5628" y="134"/>
                  </a:lnTo>
                  <a:lnTo>
                    <a:pt x="5617" y="137"/>
                  </a:lnTo>
                  <a:lnTo>
                    <a:pt x="5604" y="140"/>
                  </a:lnTo>
                  <a:lnTo>
                    <a:pt x="5587" y="143"/>
                  </a:lnTo>
                  <a:lnTo>
                    <a:pt x="5568" y="146"/>
                  </a:lnTo>
                  <a:lnTo>
                    <a:pt x="5546" y="149"/>
                  </a:lnTo>
                  <a:lnTo>
                    <a:pt x="5523" y="153"/>
                  </a:lnTo>
                  <a:lnTo>
                    <a:pt x="5497" y="156"/>
                  </a:lnTo>
                  <a:lnTo>
                    <a:pt x="5471" y="160"/>
                  </a:lnTo>
                  <a:lnTo>
                    <a:pt x="5442" y="163"/>
                  </a:lnTo>
                  <a:lnTo>
                    <a:pt x="5413" y="167"/>
                  </a:lnTo>
                  <a:lnTo>
                    <a:pt x="5384" y="171"/>
                  </a:lnTo>
                  <a:lnTo>
                    <a:pt x="5354" y="174"/>
                  </a:lnTo>
                  <a:lnTo>
                    <a:pt x="5325" y="177"/>
                  </a:lnTo>
                  <a:lnTo>
                    <a:pt x="5296" y="181"/>
                  </a:lnTo>
                  <a:lnTo>
                    <a:pt x="5269" y="183"/>
                  </a:lnTo>
                  <a:lnTo>
                    <a:pt x="5242" y="186"/>
                  </a:lnTo>
                  <a:lnTo>
                    <a:pt x="5216" y="189"/>
                  </a:lnTo>
                  <a:lnTo>
                    <a:pt x="5193" y="191"/>
                  </a:lnTo>
                  <a:lnTo>
                    <a:pt x="5171" y="193"/>
                  </a:lnTo>
                  <a:lnTo>
                    <a:pt x="5152" y="195"/>
                  </a:lnTo>
                  <a:lnTo>
                    <a:pt x="5136" y="197"/>
                  </a:lnTo>
                  <a:lnTo>
                    <a:pt x="5122" y="198"/>
                  </a:lnTo>
                  <a:lnTo>
                    <a:pt x="5113" y="199"/>
                  </a:lnTo>
                  <a:lnTo>
                    <a:pt x="5113" y="199"/>
                  </a:lnTo>
                  <a:lnTo>
                    <a:pt x="5100" y="200"/>
                  </a:lnTo>
                  <a:lnTo>
                    <a:pt x="5087" y="200"/>
                  </a:lnTo>
                  <a:lnTo>
                    <a:pt x="5075" y="199"/>
                  </a:lnTo>
                  <a:lnTo>
                    <a:pt x="5063" y="199"/>
                  </a:lnTo>
                  <a:lnTo>
                    <a:pt x="5050" y="198"/>
                  </a:lnTo>
                  <a:lnTo>
                    <a:pt x="5037" y="198"/>
                  </a:lnTo>
                  <a:lnTo>
                    <a:pt x="5024" y="198"/>
                  </a:lnTo>
                  <a:lnTo>
                    <a:pt x="5012" y="199"/>
                  </a:lnTo>
                  <a:lnTo>
                    <a:pt x="5012" y="199"/>
                  </a:lnTo>
                  <a:lnTo>
                    <a:pt x="4977" y="204"/>
                  </a:lnTo>
                  <a:lnTo>
                    <a:pt x="4941" y="208"/>
                  </a:lnTo>
                  <a:lnTo>
                    <a:pt x="4902" y="212"/>
                  </a:lnTo>
                  <a:lnTo>
                    <a:pt x="4863" y="215"/>
                  </a:lnTo>
                  <a:lnTo>
                    <a:pt x="4822" y="218"/>
                  </a:lnTo>
                  <a:lnTo>
                    <a:pt x="4779" y="220"/>
                  </a:lnTo>
                  <a:lnTo>
                    <a:pt x="4736" y="222"/>
                  </a:lnTo>
                  <a:lnTo>
                    <a:pt x="4692" y="224"/>
                  </a:lnTo>
                  <a:lnTo>
                    <a:pt x="4646" y="225"/>
                  </a:lnTo>
                  <a:lnTo>
                    <a:pt x="4599" y="226"/>
                  </a:lnTo>
                  <a:lnTo>
                    <a:pt x="4552" y="227"/>
                  </a:lnTo>
                  <a:lnTo>
                    <a:pt x="4504" y="227"/>
                  </a:lnTo>
                  <a:lnTo>
                    <a:pt x="4455" y="227"/>
                  </a:lnTo>
                  <a:lnTo>
                    <a:pt x="4406" y="227"/>
                  </a:lnTo>
                  <a:lnTo>
                    <a:pt x="4355" y="226"/>
                  </a:lnTo>
                  <a:lnTo>
                    <a:pt x="4305" y="226"/>
                  </a:lnTo>
                  <a:lnTo>
                    <a:pt x="4255" y="225"/>
                  </a:lnTo>
                  <a:lnTo>
                    <a:pt x="4205" y="224"/>
                  </a:lnTo>
                  <a:lnTo>
                    <a:pt x="4154" y="223"/>
                  </a:lnTo>
                  <a:lnTo>
                    <a:pt x="4103" y="222"/>
                  </a:lnTo>
                  <a:lnTo>
                    <a:pt x="4053" y="220"/>
                  </a:lnTo>
                  <a:lnTo>
                    <a:pt x="4003" y="219"/>
                  </a:lnTo>
                  <a:lnTo>
                    <a:pt x="3954" y="218"/>
                  </a:lnTo>
                  <a:lnTo>
                    <a:pt x="3905" y="216"/>
                  </a:lnTo>
                  <a:lnTo>
                    <a:pt x="3856" y="215"/>
                  </a:lnTo>
                  <a:lnTo>
                    <a:pt x="3808" y="213"/>
                  </a:lnTo>
                  <a:lnTo>
                    <a:pt x="3761" y="211"/>
                  </a:lnTo>
                  <a:lnTo>
                    <a:pt x="3714" y="209"/>
                  </a:lnTo>
                  <a:lnTo>
                    <a:pt x="3669" y="208"/>
                  </a:lnTo>
                  <a:lnTo>
                    <a:pt x="3624" y="206"/>
                  </a:lnTo>
                  <a:lnTo>
                    <a:pt x="3580" y="205"/>
                  </a:lnTo>
                  <a:lnTo>
                    <a:pt x="3538" y="204"/>
                  </a:lnTo>
                  <a:lnTo>
                    <a:pt x="3538" y="204"/>
                  </a:lnTo>
                  <a:lnTo>
                    <a:pt x="3505" y="203"/>
                  </a:lnTo>
                  <a:lnTo>
                    <a:pt x="3471" y="203"/>
                  </a:lnTo>
                  <a:lnTo>
                    <a:pt x="3438" y="202"/>
                  </a:lnTo>
                  <a:lnTo>
                    <a:pt x="3405" y="202"/>
                  </a:lnTo>
                  <a:lnTo>
                    <a:pt x="3371" y="202"/>
                  </a:lnTo>
                  <a:lnTo>
                    <a:pt x="3338" y="201"/>
                  </a:lnTo>
                  <a:lnTo>
                    <a:pt x="3304" y="201"/>
                  </a:lnTo>
                  <a:lnTo>
                    <a:pt x="3270" y="201"/>
                  </a:lnTo>
                  <a:lnTo>
                    <a:pt x="3237" y="201"/>
                  </a:lnTo>
                  <a:lnTo>
                    <a:pt x="3203" y="201"/>
                  </a:lnTo>
                  <a:lnTo>
                    <a:pt x="3170" y="201"/>
                  </a:lnTo>
                  <a:lnTo>
                    <a:pt x="3137" y="201"/>
                  </a:lnTo>
                  <a:lnTo>
                    <a:pt x="3103" y="202"/>
                  </a:lnTo>
                  <a:lnTo>
                    <a:pt x="3069" y="202"/>
                  </a:lnTo>
                  <a:lnTo>
                    <a:pt x="3035" y="202"/>
                  </a:lnTo>
                  <a:lnTo>
                    <a:pt x="3002" y="203"/>
                  </a:lnTo>
                  <a:lnTo>
                    <a:pt x="2968" y="203"/>
                  </a:lnTo>
                  <a:lnTo>
                    <a:pt x="2935" y="203"/>
                  </a:lnTo>
                  <a:lnTo>
                    <a:pt x="2901" y="204"/>
                  </a:lnTo>
                  <a:lnTo>
                    <a:pt x="2868" y="204"/>
                  </a:lnTo>
                  <a:lnTo>
                    <a:pt x="2833" y="205"/>
                  </a:lnTo>
                  <a:lnTo>
                    <a:pt x="2800" y="205"/>
                  </a:lnTo>
                  <a:lnTo>
                    <a:pt x="2766" y="205"/>
                  </a:lnTo>
                  <a:lnTo>
                    <a:pt x="2733" y="206"/>
                  </a:lnTo>
                  <a:lnTo>
                    <a:pt x="2699" y="206"/>
                  </a:lnTo>
                  <a:lnTo>
                    <a:pt x="2666" y="207"/>
                  </a:lnTo>
                  <a:lnTo>
                    <a:pt x="2632" y="207"/>
                  </a:lnTo>
                  <a:lnTo>
                    <a:pt x="2598" y="207"/>
                  </a:lnTo>
                  <a:lnTo>
                    <a:pt x="2564" y="207"/>
                  </a:lnTo>
                  <a:lnTo>
                    <a:pt x="2531" y="208"/>
                  </a:lnTo>
                  <a:lnTo>
                    <a:pt x="2497" y="208"/>
                  </a:lnTo>
                  <a:lnTo>
                    <a:pt x="2464" y="208"/>
                  </a:lnTo>
                  <a:lnTo>
                    <a:pt x="2464" y="208"/>
                  </a:lnTo>
                  <a:lnTo>
                    <a:pt x="2436" y="208"/>
                  </a:lnTo>
                  <a:lnTo>
                    <a:pt x="2407" y="207"/>
                  </a:lnTo>
                  <a:lnTo>
                    <a:pt x="2377" y="207"/>
                  </a:lnTo>
                  <a:lnTo>
                    <a:pt x="2345" y="206"/>
                  </a:lnTo>
                  <a:lnTo>
                    <a:pt x="2313" y="205"/>
                  </a:lnTo>
                  <a:lnTo>
                    <a:pt x="2280" y="204"/>
                  </a:lnTo>
                  <a:lnTo>
                    <a:pt x="2247" y="203"/>
                  </a:lnTo>
                  <a:lnTo>
                    <a:pt x="2214" y="202"/>
                  </a:lnTo>
                  <a:lnTo>
                    <a:pt x="2181" y="202"/>
                  </a:lnTo>
                  <a:lnTo>
                    <a:pt x="2148" y="203"/>
                  </a:lnTo>
                  <a:lnTo>
                    <a:pt x="2116" y="204"/>
                  </a:lnTo>
                  <a:lnTo>
                    <a:pt x="2085" y="205"/>
                  </a:lnTo>
                  <a:lnTo>
                    <a:pt x="2055" y="208"/>
                  </a:lnTo>
                  <a:lnTo>
                    <a:pt x="2027" y="212"/>
                  </a:lnTo>
                  <a:lnTo>
                    <a:pt x="2000" y="216"/>
                  </a:lnTo>
                  <a:lnTo>
                    <a:pt x="1976" y="222"/>
                  </a:lnTo>
                  <a:lnTo>
                    <a:pt x="1976" y="222"/>
                  </a:lnTo>
                  <a:lnTo>
                    <a:pt x="1935" y="222"/>
                  </a:lnTo>
                  <a:lnTo>
                    <a:pt x="1896" y="222"/>
                  </a:lnTo>
                  <a:lnTo>
                    <a:pt x="1855" y="221"/>
                  </a:lnTo>
                  <a:lnTo>
                    <a:pt x="1816" y="221"/>
                  </a:lnTo>
                  <a:lnTo>
                    <a:pt x="1775" y="221"/>
                  </a:lnTo>
                  <a:lnTo>
                    <a:pt x="1735" y="221"/>
                  </a:lnTo>
                  <a:lnTo>
                    <a:pt x="1695" y="221"/>
                  </a:lnTo>
                  <a:lnTo>
                    <a:pt x="1654" y="220"/>
                  </a:lnTo>
                  <a:lnTo>
                    <a:pt x="1615" y="220"/>
                  </a:lnTo>
                  <a:lnTo>
                    <a:pt x="1574" y="220"/>
                  </a:lnTo>
                  <a:lnTo>
                    <a:pt x="1535" y="220"/>
                  </a:lnTo>
                  <a:lnTo>
                    <a:pt x="1494" y="220"/>
                  </a:lnTo>
                  <a:lnTo>
                    <a:pt x="1455" y="220"/>
                  </a:lnTo>
                  <a:lnTo>
                    <a:pt x="1414" y="219"/>
                  </a:lnTo>
                  <a:lnTo>
                    <a:pt x="1374" y="219"/>
                  </a:lnTo>
                  <a:lnTo>
                    <a:pt x="1334" y="219"/>
                  </a:lnTo>
                  <a:lnTo>
                    <a:pt x="1294" y="219"/>
                  </a:lnTo>
                  <a:lnTo>
                    <a:pt x="1254" y="219"/>
                  </a:lnTo>
                  <a:lnTo>
                    <a:pt x="1214" y="218"/>
                  </a:lnTo>
                  <a:lnTo>
                    <a:pt x="1174" y="218"/>
                  </a:lnTo>
                  <a:lnTo>
                    <a:pt x="1134" y="218"/>
                  </a:lnTo>
                  <a:lnTo>
                    <a:pt x="1093" y="218"/>
                  </a:lnTo>
                  <a:lnTo>
                    <a:pt x="1054" y="218"/>
                  </a:lnTo>
                  <a:lnTo>
                    <a:pt x="1013" y="217"/>
                  </a:lnTo>
                  <a:lnTo>
                    <a:pt x="974" y="217"/>
                  </a:lnTo>
                  <a:lnTo>
                    <a:pt x="933" y="217"/>
                  </a:lnTo>
                  <a:lnTo>
                    <a:pt x="894" y="217"/>
                  </a:lnTo>
                  <a:lnTo>
                    <a:pt x="853" y="217"/>
                  </a:lnTo>
                  <a:lnTo>
                    <a:pt x="814" y="217"/>
                  </a:lnTo>
                  <a:lnTo>
                    <a:pt x="773" y="216"/>
                  </a:lnTo>
                  <a:lnTo>
                    <a:pt x="734" y="216"/>
                  </a:lnTo>
                  <a:lnTo>
                    <a:pt x="693" y="216"/>
                  </a:lnTo>
                  <a:lnTo>
                    <a:pt x="693" y="216"/>
                  </a:lnTo>
                  <a:lnTo>
                    <a:pt x="673" y="211"/>
                  </a:lnTo>
                  <a:lnTo>
                    <a:pt x="648" y="206"/>
                  </a:lnTo>
                  <a:lnTo>
                    <a:pt x="620" y="203"/>
                  </a:lnTo>
                  <a:lnTo>
                    <a:pt x="590" y="201"/>
                  </a:lnTo>
                  <a:lnTo>
                    <a:pt x="557" y="200"/>
                  </a:lnTo>
                  <a:lnTo>
                    <a:pt x="523" y="200"/>
                  </a:lnTo>
                  <a:lnTo>
                    <a:pt x="488" y="199"/>
                  </a:lnTo>
                  <a:lnTo>
                    <a:pt x="453" y="199"/>
                  </a:lnTo>
                  <a:lnTo>
                    <a:pt x="418" y="200"/>
                  </a:lnTo>
                  <a:lnTo>
                    <a:pt x="384" y="199"/>
                  </a:lnTo>
                  <a:lnTo>
                    <a:pt x="352" y="199"/>
                  </a:lnTo>
                  <a:lnTo>
                    <a:pt x="321" y="198"/>
                  </a:lnTo>
                  <a:lnTo>
                    <a:pt x="295" y="196"/>
                  </a:lnTo>
                  <a:lnTo>
                    <a:pt x="270" y="193"/>
                  </a:lnTo>
                  <a:lnTo>
                    <a:pt x="250" y="189"/>
                  </a:lnTo>
                  <a:lnTo>
                    <a:pt x="235" y="184"/>
                  </a:lnTo>
                  <a:lnTo>
                    <a:pt x="235" y="184"/>
                  </a:lnTo>
                  <a:lnTo>
                    <a:pt x="237" y="182"/>
                  </a:lnTo>
                  <a:lnTo>
                    <a:pt x="240" y="179"/>
                  </a:lnTo>
                  <a:lnTo>
                    <a:pt x="242" y="176"/>
                  </a:lnTo>
                  <a:lnTo>
                    <a:pt x="244" y="174"/>
                  </a:lnTo>
                  <a:lnTo>
                    <a:pt x="244" y="174"/>
                  </a:lnTo>
                  <a:lnTo>
                    <a:pt x="224" y="174"/>
                  </a:lnTo>
                  <a:lnTo>
                    <a:pt x="204" y="174"/>
                  </a:lnTo>
                  <a:lnTo>
                    <a:pt x="183" y="174"/>
                  </a:lnTo>
                  <a:lnTo>
                    <a:pt x="163" y="174"/>
                  </a:lnTo>
                  <a:lnTo>
                    <a:pt x="143" y="174"/>
                  </a:lnTo>
                  <a:lnTo>
                    <a:pt x="124" y="174"/>
                  </a:lnTo>
                  <a:lnTo>
                    <a:pt x="103" y="174"/>
                  </a:lnTo>
                  <a:lnTo>
                    <a:pt x="83" y="174"/>
                  </a:lnTo>
                  <a:lnTo>
                    <a:pt x="83" y="174"/>
                  </a:lnTo>
                  <a:lnTo>
                    <a:pt x="76" y="180"/>
                  </a:lnTo>
                  <a:lnTo>
                    <a:pt x="70" y="183"/>
                  </a:lnTo>
                  <a:lnTo>
                    <a:pt x="65" y="184"/>
                  </a:lnTo>
                  <a:lnTo>
                    <a:pt x="62" y="184"/>
                  </a:lnTo>
                  <a:lnTo>
                    <a:pt x="59" y="185"/>
                  </a:lnTo>
                  <a:lnTo>
                    <a:pt x="53" y="186"/>
                  </a:lnTo>
                  <a:lnTo>
                    <a:pt x="48" y="189"/>
                  </a:lnTo>
                  <a:lnTo>
                    <a:pt x="40" y="195"/>
                  </a:lnTo>
                  <a:lnTo>
                    <a:pt x="40" y="195"/>
                  </a:lnTo>
                  <a:lnTo>
                    <a:pt x="47" y="194"/>
                  </a:lnTo>
                  <a:lnTo>
                    <a:pt x="51" y="192"/>
                  </a:lnTo>
                  <a:lnTo>
                    <a:pt x="53" y="189"/>
                  </a:lnTo>
                  <a:lnTo>
                    <a:pt x="51" y="187"/>
                  </a:lnTo>
                  <a:lnTo>
                    <a:pt x="46" y="186"/>
                  </a:lnTo>
                  <a:lnTo>
                    <a:pt x="36" y="186"/>
                  </a:lnTo>
                  <a:lnTo>
                    <a:pt x="21" y="189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32" y="191"/>
                  </a:lnTo>
                  <a:lnTo>
                    <a:pt x="64" y="187"/>
                  </a:lnTo>
                  <a:lnTo>
                    <a:pt x="98" y="183"/>
                  </a:lnTo>
                  <a:lnTo>
                    <a:pt x="133" y="178"/>
                  </a:lnTo>
                  <a:lnTo>
                    <a:pt x="170" y="174"/>
                  </a:lnTo>
                  <a:lnTo>
                    <a:pt x="206" y="168"/>
                  </a:lnTo>
                  <a:lnTo>
                    <a:pt x="242" y="164"/>
                  </a:lnTo>
                  <a:lnTo>
                    <a:pt x="279" y="160"/>
                  </a:lnTo>
                  <a:lnTo>
                    <a:pt x="315" y="155"/>
                  </a:lnTo>
                  <a:lnTo>
                    <a:pt x="350" y="151"/>
                  </a:lnTo>
                  <a:lnTo>
                    <a:pt x="385" y="147"/>
                  </a:lnTo>
                  <a:lnTo>
                    <a:pt x="420" y="143"/>
                  </a:lnTo>
                  <a:lnTo>
                    <a:pt x="453" y="139"/>
                  </a:lnTo>
                  <a:lnTo>
                    <a:pt x="484" y="136"/>
                  </a:lnTo>
                  <a:lnTo>
                    <a:pt x="515" y="132"/>
                  </a:lnTo>
                  <a:lnTo>
                    <a:pt x="542" y="129"/>
                  </a:lnTo>
                  <a:lnTo>
                    <a:pt x="542" y="129"/>
                  </a:lnTo>
                  <a:lnTo>
                    <a:pt x="585" y="123"/>
                  </a:lnTo>
                  <a:lnTo>
                    <a:pt x="627" y="119"/>
                  </a:lnTo>
                  <a:lnTo>
                    <a:pt x="669" y="116"/>
                  </a:lnTo>
                  <a:lnTo>
                    <a:pt x="713" y="112"/>
                  </a:lnTo>
                  <a:lnTo>
                    <a:pt x="756" y="109"/>
                  </a:lnTo>
                  <a:lnTo>
                    <a:pt x="800" y="106"/>
                  </a:lnTo>
                  <a:lnTo>
                    <a:pt x="844" y="104"/>
                  </a:lnTo>
                  <a:lnTo>
                    <a:pt x="887" y="101"/>
                  </a:lnTo>
                  <a:lnTo>
                    <a:pt x="931" y="99"/>
                  </a:lnTo>
                  <a:lnTo>
                    <a:pt x="975" y="97"/>
                  </a:lnTo>
                  <a:lnTo>
                    <a:pt x="1019" y="96"/>
                  </a:lnTo>
                  <a:lnTo>
                    <a:pt x="1063" y="95"/>
                  </a:lnTo>
                  <a:lnTo>
                    <a:pt x="1107" y="93"/>
                  </a:lnTo>
                  <a:lnTo>
                    <a:pt x="1151" y="93"/>
                  </a:lnTo>
                  <a:lnTo>
                    <a:pt x="1195" y="92"/>
                  </a:lnTo>
                  <a:lnTo>
                    <a:pt x="1240" y="91"/>
                  </a:lnTo>
                  <a:lnTo>
                    <a:pt x="1284" y="91"/>
                  </a:lnTo>
                  <a:lnTo>
                    <a:pt x="1327" y="90"/>
                  </a:lnTo>
                  <a:lnTo>
                    <a:pt x="1371" y="90"/>
                  </a:lnTo>
                  <a:lnTo>
                    <a:pt x="1415" y="90"/>
                  </a:lnTo>
                  <a:lnTo>
                    <a:pt x="1458" y="90"/>
                  </a:lnTo>
                  <a:lnTo>
                    <a:pt x="1501" y="90"/>
                  </a:lnTo>
                  <a:lnTo>
                    <a:pt x="1544" y="90"/>
                  </a:lnTo>
                  <a:lnTo>
                    <a:pt x="1587" y="90"/>
                  </a:lnTo>
                  <a:lnTo>
                    <a:pt x="1630" y="90"/>
                  </a:lnTo>
                  <a:lnTo>
                    <a:pt x="1671" y="91"/>
                  </a:lnTo>
                  <a:lnTo>
                    <a:pt x="1713" y="91"/>
                  </a:lnTo>
                  <a:lnTo>
                    <a:pt x="1755" y="91"/>
                  </a:lnTo>
                  <a:lnTo>
                    <a:pt x="1796" y="91"/>
                  </a:lnTo>
                  <a:lnTo>
                    <a:pt x="1837" y="91"/>
                  </a:lnTo>
                  <a:lnTo>
                    <a:pt x="1877" y="91"/>
                  </a:lnTo>
                  <a:lnTo>
                    <a:pt x="1917" y="91"/>
                  </a:lnTo>
                  <a:lnTo>
                    <a:pt x="1917" y="91"/>
                  </a:lnTo>
                  <a:lnTo>
                    <a:pt x="1923" y="95"/>
                  </a:lnTo>
                  <a:lnTo>
                    <a:pt x="1945" y="97"/>
                  </a:lnTo>
                  <a:lnTo>
                    <a:pt x="1977" y="99"/>
                  </a:lnTo>
                  <a:lnTo>
                    <a:pt x="2020" y="100"/>
                  </a:lnTo>
                  <a:lnTo>
                    <a:pt x="2071" y="100"/>
                  </a:lnTo>
                  <a:lnTo>
                    <a:pt x="2127" y="100"/>
                  </a:lnTo>
                  <a:lnTo>
                    <a:pt x="2188" y="99"/>
                  </a:lnTo>
                  <a:lnTo>
                    <a:pt x="2251" y="98"/>
                  </a:lnTo>
                  <a:lnTo>
                    <a:pt x="2313" y="96"/>
                  </a:lnTo>
                  <a:lnTo>
                    <a:pt x="2374" y="95"/>
                  </a:lnTo>
                  <a:lnTo>
                    <a:pt x="2432" y="93"/>
                  </a:lnTo>
                  <a:lnTo>
                    <a:pt x="2482" y="92"/>
                  </a:lnTo>
                  <a:lnTo>
                    <a:pt x="2526" y="90"/>
                  </a:lnTo>
                  <a:lnTo>
                    <a:pt x="2559" y="89"/>
                  </a:lnTo>
                  <a:lnTo>
                    <a:pt x="2580" y="87"/>
                  </a:lnTo>
                  <a:lnTo>
                    <a:pt x="2588" y="87"/>
                  </a:lnTo>
                  <a:lnTo>
                    <a:pt x="2588" y="87"/>
                  </a:lnTo>
                  <a:lnTo>
                    <a:pt x="2625" y="86"/>
                  </a:lnTo>
                  <a:lnTo>
                    <a:pt x="2661" y="84"/>
                  </a:lnTo>
                  <a:lnTo>
                    <a:pt x="2699" y="83"/>
                  </a:lnTo>
                  <a:lnTo>
                    <a:pt x="2736" y="81"/>
                  </a:lnTo>
                  <a:lnTo>
                    <a:pt x="2773" y="80"/>
                  </a:lnTo>
                  <a:lnTo>
                    <a:pt x="2810" y="78"/>
                  </a:lnTo>
                  <a:lnTo>
                    <a:pt x="2846" y="77"/>
                  </a:lnTo>
                  <a:lnTo>
                    <a:pt x="2884" y="75"/>
                  </a:lnTo>
                  <a:lnTo>
                    <a:pt x="2920" y="74"/>
                  </a:lnTo>
                  <a:lnTo>
                    <a:pt x="2957" y="72"/>
                  </a:lnTo>
                  <a:lnTo>
                    <a:pt x="2994" y="71"/>
                  </a:lnTo>
                  <a:lnTo>
                    <a:pt x="3030" y="69"/>
                  </a:lnTo>
                  <a:lnTo>
                    <a:pt x="3067" y="68"/>
                  </a:lnTo>
                  <a:lnTo>
                    <a:pt x="3104" y="66"/>
                  </a:lnTo>
                  <a:lnTo>
                    <a:pt x="3140" y="65"/>
                  </a:lnTo>
                  <a:lnTo>
                    <a:pt x="3177" y="63"/>
                  </a:lnTo>
                  <a:lnTo>
                    <a:pt x="3214" y="62"/>
                  </a:lnTo>
                  <a:lnTo>
                    <a:pt x="3250" y="60"/>
                  </a:lnTo>
                  <a:lnTo>
                    <a:pt x="3286" y="59"/>
                  </a:lnTo>
                  <a:lnTo>
                    <a:pt x="3323" y="57"/>
                  </a:lnTo>
                  <a:lnTo>
                    <a:pt x="3359" y="56"/>
                  </a:lnTo>
                  <a:lnTo>
                    <a:pt x="3395" y="54"/>
                  </a:lnTo>
                  <a:lnTo>
                    <a:pt x="3432" y="53"/>
                  </a:lnTo>
                  <a:lnTo>
                    <a:pt x="3468" y="52"/>
                  </a:lnTo>
                  <a:lnTo>
                    <a:pt x="3504" y="50"/>
                  </a:lnTo>
                  <a:lnTo>
                    <a:pt x="3540" y="49"/>
                  </a:lnTo>
                  <a:lnTo>
                    <a:pt x="3577" y="46"/>
                  </a:lnTo>
                  <a:lnTo>
                    <a:pt x="3613" y="45"/>
                  </a:lnTo>
                  <a:lnTo>
                    <a:pt x="3649" y="44"/>
                  </a:lnTo>
                  <a:lnTo>
                    <a:pt x="3686" y="42"/>
                  </a:lnTo>
                  <a:lnTo>
                    <a:pt x="3721" y="41"/>
                  </a:lnTo>
                  <a:lnTo>
                    <a:pt x="3757" y="40"/>
                  </a:lnTo>
                  <a:lnTo>
                    <a:pt x="3757" y="40"/>
                  </a:lnTo>
                  <a:lnTo>
                    <a:pt x="3768" y="40"/>
                  </a:lnTo>
                  <a:lnTo>
                    <a:pt x="3780" y="39"/>
                  </a:lnTo>
                  <a:lnTo>
                    <a:pt x="3793" y="38"/>
                  </a:lnTo>
                  <a:lnTo>
                    <a:pt x="3806" y="37"/>
                  </a:lnTo>
                  <a:lnTo>
                    <a:pt x="3819" y="36"/>
                  </a:lnTo>
                  <a:lnTo>
                    <a:pt x="3834" y="35"/>
                  </a:lnTo>
                  <a:lnTo>
                    <a:pt x="3848" y="33"/>
                  </a:lnTo>
                  <a:lnTo>
                    <a:pt x="3862" y="32"/>
                  </a:lnTo>
                  <a:lnTo>
                    <a:pt x="3877" y="30"/>
                  </a:lnTo>
                  <a:lnTo>
                    <a:pt x="3891" y="29"/>
                  </a:lnTo>
                  <a:lnTo>
                    <a:pt x="3904" y="27"/>
                  </a:lnTo>
                  <a:lnTo>
                    <a:pt x="3916" y="25"/>
                  </a:lnTo>
                  <a:lnTo>
                    <a:pt x="3929" y="23"/>
                  </a:lnTo>
                  <a:lnTo>
                    <a:pt x="3941" y="21"/>
                  </a:lnTo>
                  <a:lnTo>
                    <a:pt x="3951" y="19"/>
                  </a:lnTo>
                  <a:lnTo>
                    <a:pt x="3960" y="17"/>
                  </a:lnTo>
                  <a:lnTo>
                    <a:pt x="3960" y="17"/>
                  </a:lnTo>
                  <a:lnTo>
                    <a:pt x="3999" y="17"/>
                  </a:lnTo>
                  <a:lnTo>
                    <a:pt x="4036" y="16"/>
                  </a:lnTo>
                  <a:lnTo>
                    <a:pt x="4075" y="16"/>
                  </a:lnTo>
                  <a:lnTo>
                    <a:pt x="4112" y="15"/>
                  </a:lnTo>
                  <a:lnTo>
                    <a:pt x="4150" y="15"/>
                  </a:lnTo>
                  <a:lnTo>
                    <a:pt x="4189" y="14"/>
                  </a:lnTo>
                  <a:lnTo>
                    <a:pt x="4226" y="14"/>
                  </a:lnTo>
                  <a:lnTo>
                    <a:pt x="4265" y="13"/>
                  </a:lnTo>
                  <a:lnTo>
                    <a:pt x="4302" y="13"/>
                  </a:lnTo>
                  <a:lnTo>
                    <a:pt x="4340" y="12"/>
                  </a:lnTo>
                  <a:lnTo>
                    <a:pt x="4378" y="12"/>
                  </a:lnTo>
                  <a:lnTo>
                    <a:pt x="4416" y="11"/>
                  </a:lnTo>
                  <a:lnTo>
                    <a:pt x="4454" y="11"/>
                  </a:lnTo>
                  <a:lnTo>
                    <a:pt x="4492" y="10"/>
                  </a:lnTo>
                  <a:lnTo>
                    <a:pt x="4530" y="10"/>
                  </a:lnTo>
                  <a:lnTo>
                    <a:pt x="4568" y="9"/>
                  </a:lnTo>
                  <a:lnTo>
                    <a:pt x="4605" y="9"/>
                  </a:lnTo>
                  <a:lnTo>
                    <a:pt x="4643" y="8"/>
                  </a:lnTo>
                  <a:lnTo>
                    <a:pt x="4681" y="8"/>
                  </a:lnTo>
                  <a:lnTo>
                    <a:pt x="4719" y="6"/>
                  </a:lnTo>
                  <a:lnTo>
                    <a:pt x="4757" y="6"/>
                  </a:lnTo>
                  <a:lnTo>
                    <a:pt x="4794" y="5"/>
                  </a:lnTo>
                  <a:lnTo>
                    <a:pt x="4832" y="5"/>
                  </a:lnTo>
                  <a:lnTo>
                    <a:pt x="4870" y="4"/>
                  </a:lnTo>
                  <a:lnTo>
                    <a:pt x="4908" y="4"/>
                  </a:lnTo>
                  <a:lnTo>
                    <a:pt x="4945" y="3"/>
                  </a:lnTo>
                  <a:lnTo>
                    <a:pt x="4983" y="3"/>
                  </a:lnTo>
                  <a:lnTo>
                    <a:pt x="5021" y="3"/>
                  </a:lnTo>
                  <a:lnTo>
                    <a:pt x="5058" y="2"/>
                  </a:lnTo>
                  <a:lnTo>
                    <a:pt x="5096" y="2"/>
                  </a:lnTo>
                  <a:lnTo>
                    <a:pt x="5134" y="1"/>
                  </a:lnTo>
                  <a:lnTo>
                    <a:pt x="5171" y="1"/>
                  </a:lnTo>
                  <a:lnTo>
                    <a:pt x="5171" y="1"/>
                  </a:lnTo>
                  <a:lnTo>
                    <a:pt x="5184" y="1"/>
                  </a:lnTo>
                  <a:lnTo>
                    <a:pt x="5202" y="1"/>
                  </a:lnTo>
                  <a:lnTo>
                    <a:pt x="5225" y="0"/>
                  </a:lnTo>
                  <a:lnTo>
                    <a:pt x="5249" y="0"/>
                  </a:lnTo>
                  <a:lnTo>
                    <a:pt x="5277" y="0"/>
                  </a:lnTo>
                  <a:lnTo>
                    <a:pt x="5306" y="0"/>
                  </a:lnTo>
                  <a:lnTo>
                    <a:pt x="5335" y="0"/>
                  </a:lnTo>
                  <a:lnTo>
                    <a:pt x="5363" y="1"/>
                  </a:lnTo>
                  <a:lnTo>
                    <a:pt x="5389" y="1"/>
                  </a:lnTo>
                  <a:lnTo>
                    <a:pt x="5413" y="2"/>
                  </a:lnTo>
                  <a:lnTo>
                    <a:pt x="5433" y="3"/>
                  </a:lnTo>
                  <a:lnTo>
                    <a:pt x="5448" y="4"/>
                  </a:lnTo>
                  <a:lnTo>
                    <a:pt x="5458" y="5"/>
                  </a:lnTo>
                  <a:lnTo>
                    <a:pt x="5461" y="8"/>
                  </a:lnTo>
                  <a:lnTo>
                    <a:pt x="5458" y="10"/>
                  </a:lnTo>
                  <a:lnTo>
                    <a:pt x="5445" y="12"/>
                  </a:lnTo>
                  <a:lnTo>
                    <a:pt x="5445" y="12"/>
                  </a:lnTo>
                  <a:lnTo>
                    <a:pt x="5418" y="16"/>
                  </a:lnTo>
                  <a:lnTo>
                    <a:pt x="5390" y="20"/>
                  </a:lnTo>
                  <a:lnTo>
                    <a:pt x="5363" y="24"/>
                  </a:lnTo>
                  <a:lnTo>
                    <a:pt x="5334" y="28"/>
                  </a:lnTo>
                  <a:lnTo>
                    <a:pt x="5304" y="31"/>
                  </a:lnTo>
                  <a:lnTo>
                    <a:pt x="5274" y="35"/>
                  </a:lnTo>
                  <a:lnTo>
                    <a:pt x="5243" y="39"/>
                  </a:lnTo>
                  <a:lnTo>
                    <a:pt x="5212" y="43"/>
                  </a:lnTo>
                  <a:lnTo>
                    <a:pt x="5180" y="48"/>
                  </a:lnTo>
                  <a:lnTo>
                    <a:pt x="5148" y="52"/>
                  </a:lnTo>
                  <a:lnTo>
                    <a:pt x="5115" y="55"/>
                  </a:lnTo>
                  <a:lnTo>
                    <a:pt x="5083" y="59"/>
                  </a:lnTo>
                  <a:lnTo>
                    <a:pt x="5049" y="63"/>
                  </a:lnTo>
                  <a:lnTo>
                    <a:pt x="5016" y="66"/>
                  </a:lnTo>
                  <a:lnTo>
                    <a:pt x="4981" y="69"/>
                  </a:lnTo>
                  <a:lnTo>
                    <a:pt x="4948" y="73"/>
                  </a:lnTo>
                  <a:lnTo>
                    <a:pt x="4913" y="76"/>
                  </a:lnTo>
                  <a:lnTo>
                    <a:pt x="4879" y="79"/>
                  </a:lnTo>
                  <a:lnTo>
                    <a:pt x="4845" y="82"/>
                  </a:lnTo>
                  <a:lnTo>
                    <a:pt x="4810" y="84"/>
                  </a:lnTo>
                  <a:lnTo>
                    <a:pt x="4775" y="87"/>
                  </a:lnTo>
                  <a:lnTo>
                    <a:pt x="4741" y="90"/>
                  </a:lnTo>
                  <a:lnTo>
                    <a:pt x="4706" y="93"/>
                  </a:lnTo>
                  <a:lnTo>
                    <a:pt x="4672" y="95"/>
                  </a:lnTo>
                  <a:lnTo>
                    <a:pt x="4637" y="97"/>
                  </a:lnTo>
                  <a:lnTo>
                    <a:pt x="4603" y="98"/>
                  </a:lnTo>
                  <a:lnTo>
                    <a:pt x="4569" y="100"/>
                  </a:lnTo>
                  <a:lnTo>
                    <a:pt x="4535" y="101"/>
                  </a:lnTo>
                  <a:lnTo>
                    <a:pt x="4502" y="102"/>
                  </a:lnTo>
                  <a:lnTo>
                    <a:pt x="4468" y="103"/>
                  </a:lnTo>
                  <a:lnTo>
                    <a:pt x="4436" y="104"/>
                  </a:lnTo>
                  <a:lnTo>
                    <a:pt x="4402" y="104"/>
                  </a:lnTo>
                  <a:lnTo>
                    <a:pt x="4402" y="104"/>
                  </a:lnTo>
                  <a:lnTo>
                    <a:pt x="4395" y="105"/>
                  </a:lnTo>
                  <a:lnTo>
                    <a:pt x="4389" y="107"/>
                  </a:lnTo>
                  <a:lnTo>
                    <a:pt x="4382" y="111"/>
                  </a:lnTo>
                  <a:lnTo>
                    <a:pt x="4376" y="114"/>
                  </a:lnTo>
                  <a:lnTo>
                    <a:pt x="4369" y="118"/>
                  </a:lnTo>
                  <a:lnTo>
                    <a:pt x="4363" y="122"/>
                  </a:lnTo>
                  <a:lnTo>
                    <a:pt x="4357" y="124"/>
                  </a:lnTo>
                  <a:lnTo>
                    <a:pt x="4349" y="125"/>
                  </a:lnTo>
                  <a:lnTo>
                    <a:pt x="4349" y="125"/>
                  </a:lnTo>
                  <a:lnTo>
                    <a:pt x="4321" y="125"/>
                  </a:lnTo>
                  <a:lnTo>
                    <a:pt x="4293" y="125"/>
                  </a:lnTo>
                  <a:lnTo>
                    <a:pt x="4266" y="126"/>
                  </a:lnTo>
                  <a:lnTo>
                    <a:pt x="4238" y="126"/>
                  </a:lnTo>
                  <a:lnTo>
                    <a:pt x="4209" y="127"/>
                  </a:lnTo>
                  <a:lnTo>
                    <a:pt x="4181" y="129"/>
                  </a:lnTo>
                  <a:lnTo>
                    <a:pt x="4152" y="129"/>
                  </a:lnTo>
                  <a:lnTo>
                    <a:pt x="4124" y="130"/>
                  </a:lnTo>
                  <a:lnTo>
                    <a:pt x="4094" y="131"/>
                  </a:lnTo>
                  <a:lnTo>
                    <a:pt x="4065" y="132"/>
                  </a:lnTo>
                  <a:lnTo>
                    <a:pt x="4036" y="133"/>
                  </a:lnTo>
                  <a:lnTo>
                    <a:pt x="4006" y="134"/>
                  </a:lnTo>
                  <a:lnTo>
                    <a:pt x="3976" y="135"/>
                  </a:lnTo>
                  <a:lnTo>
                    <a:pt x="3947" y="136"/>
                  </a:lnTo>
                  <a:lnTo>
                    <a:pt x="3918" y="137"/>
                  </a:lnTo>
                  <a:lnTo>
                    <a:pt x="3888" y="138"/>
                  </a:lnTo>
                  <a:lnTo>
                    <a:pt x="3858" y="140"/>
                  </a:lnTo>
                  <a:lnTo>
                    <a:pt x="3828" y="141"/>
                  </a:lnTo>
                  <a:lnTo>
                    <a:pt x="3798" y="142"/>
                  </a:lnTo>
                  <a:lnTo>
                    <a:pt x="3767" y="143"/>
                  </a:lnTo>
                  <a:lnTo>
                    <a:pt x="3737" y="144"/>
                  </a:lnTo>
                  <a:lnTo>
                    <a:pt x="3707" y="145"/>
                  </a:lnTo>
                  <a:lnTo>
                    <a:pt x="3677" y="146"/>
                  </a:lnTo>
                  <a:lnTo>
                    <a:pt x="3647" y="147"/>
                  </a:lnTo>
                  <a:lnTo>
                    <a:pt x="3617" y="148"/>
                  </a:lnTo>
                  <a:lnTo>
                    <a:pt x="3586" y="148"/>
                  </a:lnTo>
                  <a:lnTo>
                    <a:pt x="3557" y="149"/>
                  </a:lnTo>
                  <a:lnTo>
                    <a:pt x="3527" y="150"/>
                  </a:lnTo>
                  <a:lnTo>
                    <a:pt x="3497" y="150"/>
                  </a:lnTo>
                  <a:lnTo>
                    <a:pt x="3468" y="151"/>
                  </a:lnTo>
                  <a:lnTo>
                    <a:pt x="3438" y="151"/>
                  </a:lnTo>
                  <a:lnTo>
                    <a:pt x="3408" y="151"/>
                  </a:lnTo>
                  <a:lnTo>
                    <a:pt x="3408" y="151"/>
                  </a:lnTo>
                  <a:lnTo>
                    <a:pt x="3394" y="155"/>
                  </a:lnTo>
                  <a:lnTo>
                    <a:pt x="3379" y="159"/>
                  </a:lnTo>
                  <a:lnTo>
                    <a:pt x="3363" y="162"/>
                  </a:lnTo>
                  <a:lnTo>
                    <a:pt x="3346" y="166"/>
                  </a:lnTo>
                  <a:lnTo>
                    <a:pt x="3329" y="170"/>
                  </a:lnTo>
                  <a:lnTo>
                    <a:pt x="3311" y="173"/>
                  </a:lnTo>
                  <a:lnTo>
                    <a:pt x="3293" y="176"/>
                  </a:lnTo>
                  <a:lnTo>
                    <a:pt x="3272" y="178"/>
                  </a:lnTo>
                  <a:lnTo>
                    <a:pt x="3253" y="181"/>
                  </a:lnTo>
                  <a:lnTo>
                    <a:pt x="3232" y="183"/>
                  </a:lnTo>
                  <a:lnTo>
                    <a:pt x="3210" y="185"/>
                  </a:lnTo>
                  <a:lnTo>
                    <a:pt x="3189" y="187"/>
                  </a:lnTo>
                  <a:lnTo>
                    <a:pt x="3167" y="189"/>
                  </a:lnTo>
                  <a:lnTo>
                    <a:pt x="3143" y="190"/>
                  </a:lnTo>
                  <a:lnTo>
                    <a:pt x="3121" y="192"/>
                  </a:lnTo>
                  <a:lnTo>
                    <a:pt x="3096" y="193"/>
                  </a:lnTo>
                  <a:lnTo>
                    <a:pt x="3072" y="194"/>
                  </a:lnTo>
                  <a:lnTo>
                    <a:pt x="3047" y="195"/>
                  </a:lnTo>
                  <a:lnTo>
                    <a:pt x="3022" y="196"/>
                  </a:lnTo>
                  <a:lnTo>
                    <a:pt x="2997" y="197"/>
                  </a:lnTo>
                  <a:lnTo>
                    <a:pt x="2971" y="198"/>
                  </a:lnTo>
                  <a:lnTo>
                    <a:pt x="2944" y="198"/>
                  </a:lnTo>
                  <a:lnTo>
                    <a:pt x="2919" y="199"/>
                  </a:lnTo>
                  <a:lnTo>
                    <a:pt x="2892" y="199"/>
                  </a:lnTo>
                  <a:lnTo>
                    <a:pt x="2864" y="199"/>
                  </a:lnTo>
                  <a:lnTo>
                    <a:pt x="2838" y="199"/>
                  </a:lnTo>
                  <a:lnTo>
                    <a:pt x="2810" y="199"/>
                  </a:lnTo>
                  <a:lnTo>
                    <a:pt x="2782" y="199"/>
                  </a:lnTo>
                  <a:lnTo>
                    <a:pt x="2754" y="199"/>
                  </a:lnTo>
                  <a:lnTo>
                    <a:pt x="2727" y="198"/>
                  </a:lnTo>
                  <a:lnTo>
                    <a:pt x="2699" y="198"/>
                  </a:lnTo>
                  <a:lnTo>
                    <a:pt x="2671" y="197"/>
                  </a:lnTo>
                  <a:lnTo>
                    <a:pt x="2671" y="197"/>
                  </a:lnTo>
                  <a:lnTo>
                    <a:pt x="2643" y="196"/>
                  </a:lnTo>
                  <a:lnTo>
                    <a:pt x="2616" y="196"/>
                  </a:lnTo>
                  <a:lnTo>
                    <a:pt x="2587" y="195"/>
                  </a:lnTo>
                  <a:lnTo>
                    <a:pt x="2559" y="194"/>
                  </a:lnTo>
                  <a:lnTo>
                    <a:pt x="2531" y="193"/>
                  </a:lnTo>
                  <a:lnTo>
                    <a:pt x="2503" y="192"/>
                  </a:lnTo>
                  <a:lnTo>
                    <a:pt x="2476" y="191"/>
                  </a:lnTo>
                  <a:lnTo>
                    <a:pt x="2448" y="189"/>
                  </a:lnTo>
                  <a:lnTo>
                    <a:pt x="2421" y="188"/>
                  </a:lnTo>
                  <a:lnTo>
                    <a:pt x="2393" y="187"/>
                  </a:lnTo>
                  <a:lnTo>
                    <a:pt x="2367" y="185"/>
                  </a:lnTo>
                  <a:lnTo>
                    <a:pt x="2340" y="184"/>
                  </a:lnTo>
                  <a:lnTo>
                    <a:pt x="2313" y="182"/>
                  </a:lnTo>
                  <a:lnTo>
                    <a:pt x="2288" y="181"/>
                  </a:lnTo>
                  <a:lnTo>
                    <a:pt x="2261" y="179"/>
                  </a:lnTo>
                  <a:lnTo>
                    <a:pt x="2236" y="177"/>
                  </a:lnTo>
                  <a:lnTo>
                    <a:pt x="2211" y="176"/>
                  </a:lnTo>
                  <a:lnTo>
                    <a:pt x="2186" y="174"/>
                  </a:lnTo>
                  <a:lnTo>
                    <a:pt x="2162" y="172"/>
                  </a:lnTo>
                  <a:lnTo>
                    <a:pt x="2137" y="170"/>
                  </a:lnTo>
                  <a:lnTo>
                    <a:pt x="2114" y="168"/>
                  </a:lnTo>
                  <a:lnTo>
                    <a:pt x="2090" y="166"/>
                  </a:lnTo>
                  <a:lnTo>
                    <a:pt x="2068" y="164"/>
                  </a:lnTo>
                  <a:lnTo>
                    <a:pt x="2045" y="162"/>
                  </a:lnTo>
                  <a:lnTo>
                    <a:pt x="2023" y="160"/>
                  </a:lnTo>
                  <a:lnTo>
                    <a:pt x="2002" y="158"/>
                  </a:lnTo>
                  <a:lnTo>
                    <a:pt x="1981" y="156"/>
                  </a:lnTo>
                  <a:lnTo>
                    <a:pt x="1961" y="154"/>
                  </a:lnTo>
                  <a:lnTo>
                    <a:pt x="1942" y="151"/>
                  </a:lnTo>
                  <a:lnTo>
                    <a:pt x="1923" y="149"/>
                  </a:lnTo>
                  <a:lnTo>
                    <a:pt x="1904" y="147"/>
                  </a:lnTo>
                  <a:lnTo>
                    <a:pt x="1887" y="145"/>
                  </a:lnTo>
                  <a:lnTo>
                    <a:pt x="1887" y="145"/>
                  </a:lnTo>
                  <a:lnTo>
                    <a:pt x="1866" y="143"/>
                  </a:lnTo>
                  <a:lnTo>
                    <a:pt x="1842" y="141"/>
                  </a:lnTo>
                  <a:lnTo>
                    <a:pt x="1819" y="139"/>
                  </a:lnTo>
                  <a:lnTo>
                    <a:pt x="1794" y="138"/>
                  </a:lnTo>
                  <a:lnTo>
                    <a:pt x="1769" y="138"/>
                  </a:lnTo>
                  <a:lnTo>
                    <a:pt x="1742" y="137"/>
                  </a:lnTo>
                  <a:lnTo>
                    <a:pt x="1715" y="137"/>
                  </a:lnTo>
                  <a:lnTo>
                    <a:pt x="1688" y="138"/>
                  </a:lnTo>
                  <a:lnTo>
                    <a:pt x="1660" y="138"/>
                  </a:lnTo>
                  <a:lnTo>
                    <a:pt x="1632" y="139"/>
                  </a:lnTo>
                  <a:lnTo>
                    <a:pt x="1603" y="140"/>
                  </a:lnTo>
                  <a:lnTo>
                    <a:pt x="1574" y="140"/>
                  </a:lnTo>
                  <a:lnTo>
                    <a:pt x="1545" y="141"/>
                  </a:lnTo>
                  <a:lnTo>
                    <a:pt x="1516" y="142"/>
                  </a:lnTo>
                  <a:lnTo>
                    <a:pt x="1488" y="143"/>
                  </a:lnTo>
                  <a:lnTo>
                    <a:pt x="1459" y="144"/>
                  </a:lnTo>
                  <a:lnTo>
                    <a:pt x="1430" y="145"/>
                  </a:lnTo>
                  <a:lnTo>
                    <a:pt x="1401" y="146"/>
                  </a:lnTo>
                  <a:lnTo>
                    <a:pt x="1373" y="146"/>
                  </a:lnTo>
                  <a:lnTo>
                    <a:pt x="1346" y="146"/>
                  </a:lnTo>
                  <a:lnTo>
                    <a:pt x="1319" y="146"/>
                  </a:lnTo>
                  <a:lnTo>
                    <a:pt x="1292" y="146"/>
                  </a:lnTo>
                  <a:lnTo>
                    <a:pt x="1267" y="145"/>
                  </a:lnTo>
                  <a:lnTo>
                    <a:pt x="1241" y="144"/>
                  </a:lnTo>
                  <a:lnTo>
                    <a:pt x="1217" y="143"/>
                  </a:lnTo>
                  <a:lnTo>
                    <a:pt x="1194" y="141"/>
                  </a:lnTo>
                  <a:lnTo>
                    <a:pt x="1171" y="138"/>
                  </a:lnTo>
                  <a:lnTo>
                    <a:pt x="1150" y="135"/>
                  </a:lnTo>
                  <a:lnTo>
                    <a:pt x="1131" y="132"/>
                  </a:lnTo>
                  <a:lnTo>
                    <a:pt x="1112" y="126"/>
                  </a:lnTo>
                  <a:lnTo>
                    <a:pt x="1095" y="122"/>
                  </a:lnTo>
                  <a:lnTo>
                    <a:pt x="1079" y="116"/>
                  </a:lnTo>
                  <a:lnTo>
                    <a:pt x="1079" y="116"/>
                  </a:lnTo>
                  <a:lnTo>
                    <a:pt x="1080" y="113"/>
                  </a:lnTo>
                  <a:lnTo>
                    <a:pt x="1081" y="110"/>
                  </a:lnTo>
                  <a:lnTo>
                    <a:pt x="1083" y="108"/>
                  </a:lnTo>
                  <a:lnTo>
                    <a:pt x="1085" y="105"/>
                  </a:lnTo>
                  <a:lnTo>
                    <a:pt x="1085" y="105"/>
                  </a:lnTo>
                  <a:lnTo>
                    <a:pt x="1077" y="103"/>
                  </a:lnTo>
                  <a:lnTo>
                    <a:pt x="1069" y="101"/>
                  </a:lnTo>
                  <a:lnTo>
                    <a:pt x="1058" y="99"/>
                  </a:lnTo>
                  <a:lnTo>
                    <a:pt x="1045" y="97"/>
                  </a:lnTo>
                  <a:lnTo>
                    <a:pt x="1033" y="95"/>
                  </a:lnTo>
                  <a:lnTo>
                    <a:pt x="1018" y="93"/>
                  </a:lnTo>
                  <a:lnTo>
                    <a:pt x="1003" y="91"/>
                  </a:lnTo>
                  <a:lnTo>
                    <a:pt x="988" y="89"/>
                  </a:lnTo>
                  <a:lnTo>
                    <a:pt x="972" y="86"/>
                  </a:lnTo>
                  <a:lnTo>
                    <a:pt x="956" y="84"/>
                  </a:lnTo>
                  <a:lnTo>
                    <a:pt x="941" y="82"/>
                  </a:lnTo>
                  <a:lnTo>
                    <a:pt x="926" y="81"/>
                  </a:lnTo>
                  <a:lnTo>
                    <a:pt x="912" y="79"/>
                  </a:lnTo>
                  <a:lnTo>
                    <a:pt x="898" y="77"/>
                  </a:lnTo>
                  <a:lnTo>
                    <a:pt x="886" y="75"/>
                  </a:lnTo>
                  <a:lnTo>
                    <a:pt x="877" y="73"/>
                  </a:lnTo>
                  <a:lnTo>
                    <a:pt x="877" y="73"/>
                  </a:lnTo>
                  <a:lnTo>
                    <a:pt x="879" y="70"/>
                  </a:lnTo>
                  <a:lnTo>
                    <a:pt x="881" y="67"/>
                  </a:lnTo>
                  <a:lnTo>
                    <a:pt x="882" y="65"/>
                  </a:lnTo>
                  <a:lnTo>
                    <a:pt x="884" y="62"/>
                  </a:lnTo>
                  <a:lnTo>
                    <a:pt x="884" y="62"/>
                  </a:lnTo>
                  <a:lnTo>
                    <a:pt x="872" y="62"/>
                  </a:lnTo>
                  <a:lnTo>
                    <a:pt x="861" y="62"/>
                  </a:lnTo>
                  <a:lnTo>
                    <a:pt x="849" y="62"/>
                  </a:lnTo>
                  <a:lnTo>
                    <a:pt x="837" y="62"/>
                  </a:lnTo>
                  <a:lnTo>
                    <a:pt x="824" y="62"/>
                  </a:lnTo>
                  <a:lnTo>
                    <a:pt x="813" y="62"/>
                  </a:lnTo>
                  <a:lnTo>
                    <a:pt x="801" y="63"/>
                  </a:lnTo>
                  <a:lnTo>
                    <a:pt x="789" y="63"/>
                  </a:lnTo>
                  <a:lnTo>
                    <a:pt x="789" y="63"/>
                  </a:lnTo>
                  <a:lnTo>
                    <a:pt x="791" y="60"/>
                  </a:lnTo>
                  <a:lnTo>
                    <a:pt x="793" y="57"/>
                  </a:lnTo>
                  <a:lnTo>
                    <a:pt x="795" y="54"/>
                  </a:lnTo>
                  <a:lnTo>
                    <a:pt x="798" y="52"/>
                  </a:lnTo>
                  <a:lnTo>
                    <a:pt x="798" y="52"/>
                  </a:lnTo>
                  <a:lnTo>
                    <a:pt x="788" y="52"/>
                  </a:lnTo>
                  <a:lnTo>
                    <a:pt x="778" y="52"/>
                  </a:lnTo>
                  <a:lnTo>
                    <a:pt x="769" y="52"/>
                  </a:lnTo>
                  <a:lnTo>
                    <a:pt x="760" y="52"/>
                  </a:lnTo>
                  <a:lnTo>
                    <a:pt x="751" y="52"/>
                  </a:lnTo>
                  <a:lnTo>
                    <a:pt x="741" y="52"/>
                  </a:lnTo>
                  <a:lnTo>
                    <a:pt x="731" y="52"/>
                  </a:lnTo>
                  <a:lnTo>
                    <a:pt x="722" y="52"/>
                  </a:lnTo>
                  <a:lnTo>
                    <a:pt x="722" y="52"/>
                  </a:lnTo>
                  <a:lnTo>
                    <a:pt x="743" y="52"/>
                  </a:lnTo>
                  <a:lnTo>
                    <a:pt x="754" y="52"/>
                  </a:lnTo>
                  <a:lnTo>
                    <a:pt x="756" y="51"/>
                  </a:lnTo>
                  <a:lnTo>
                    <a:pt x="753" y="49"/>
                  </a:lnTo>
                  <a:lnTo>
                    <a:pt x="746" y="46"/>
                  </a:lnTo>
                  <a:lnTo>
                    <a:pt x="740" y="42"/>
                  </a:lnTo>
                  <a:lnTo>
                    <a:pt x="737" y="37"/>
                  </a:lnTo>
                  <a:lnTo>
                    <a:pt x="739" y="3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4200" y="2334"/>
              <a:ext cx="320" cy="1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42" y="31"/>
                </a:cxn>
                <a:cxn ang="0">
                  <a:pos x="88" y="33"/>
                </a:cxn>
                <a:cxn ang="0">
                  <a:pos x="135" y="34"/>
                </a:cxn>
                <a:cxn ang="0">
                  <a:pos x="184" y="34"/>
                </a:cxn>
                <a:cxn ang="0">
                  <a:pos x="233" y="33"/>
                </a:cxn>
                <a:cxn ang="0">
                  <a:pos x="281" y="31"/>
                </a:cxn>
                <a:cxn ang="0">
                  <a:pos x="329" y="29"/>
                </a:cxn>
                <a:cxn ang="0">
                  <a:pos x="374" y="26"/>
                </a:cxn>
                <a:cxn ang="0">
                  <a:pos x="396" y="25"/>
                </a:cxn>
                <a:cxn ang="0">
                  <a:pos x="437" y="25"/>
                </a:cxn>
                <a:cxn ang="0">
                  <a:pos x="479" y="25"/>
                </a:cxn>
                <a:cxn ang="0">
                  <a:pos x="522" y="26"/>
                </a:cxn>
                <a:cxn ang="0">
                  <a:pos x="543" y="26"/>
                </a:cxn>
                <a:cxn ang="0">
                  <a:pos x="540" y="31"/>
                </a:cxn>
                <a:cxn ang="0">
                  <a:pos x="539" y="37"/>
                </a:cxn>
                <a:cxn ang="0">
                  <a:pos x="540" y="33"/>
                </a:cxn>
                <a:cxn ang="0">
                  <a:pos x="543" y="32"/>
                </a:cxn>
                <a:cxn ang="0">
                  <a:pos x="549" y="33"/>
                </a:cxn>
                <a:cxn ang="0">
                  <a:pos x="564" y="37"/>
                </a:cxn>
                <a:cxn ang="0">
                  <a:pos x="576" y="37"/>
                </a:cxn>
                <a:cxn ang="0">
                  <a:pos x="575" y="42"/>
                </a:cxn>
                <a:cxn ang="0">
                  <a:pos x="573" y="48"/>
                </a:cxn>
                <a:cxn ang="0">
                  <a:pos x="580" y="48"/>
                </a:cxn>
                <a:cxn ang="0">
                  <a:pos x="593" y="46"/>
                </a:cxn>
                <a:cxn ang="0">
                  <a:pos x="604" y="46"/>
                </a:cxn>
                <a:cxn ang="0">
                  <a:pos x="609" y="52"/>
                </a:cxn>
                <a:cxn ang="0">
                  <a:pos x="608" y="59"/>
                </a:cxn>
                <a:cxn ang="0">
                  <a:pos x="651" y="59"/>
                </a:cxn>
                <a:cxn ang="0">
                  <a:pos x="698" y="60"/>
                </a:cxn>
                <a:cxn ang="0">
                  <a:pos x="750" y="61"/>
                </a:cxn>
                <a:cxn ang="0">
                  <a:pos x="806" y="62"/>
                </a:cxn>
                <a:cxn ang="0">
                  <a:pos x="865" y="64"/>
                </a:cxn>
                <a:cxn ang="0">
                  <a:pos x="925" y="65"/>
                </a:cxn>
                <a:cxn ang="0">
                  <a:pos x="987" y="66"/>
                </a:cxn>
                <a:cxn ang="0">
                  <a:pos x="1049" y="66"/>
                </a:cxn>
                <a:cxn ang="0">
                  <a:pos x="1111" y="66"/>
                </a:cxn>
                <a:cxn ang="0">
                  <a:pos x="1171" y="65"/>
                </a:cxn>
                <a:cxn ang="0">
                  <a:pos x="1229" y="64"/>
                </a:cxn>
                <a:cxn ang="0">
                  <a:pos x="1284" y="61"/>
                </a:cxn>
                <a:cxn ang="0">
                  <a:pos x="1336" y="56"/>
                </a:cxn>
                <a:cxn ang="0">
                  <a:pos x="1382" y="51"/>
                </a:cxn>
                <a:cxn ang="0">
                  <a:pos x="1423" y="43"/>
                </a:cxn>
                <a:cxn ang="0">
                  <a:pos x="1457" y="33"/>
                </a:cxn>
                <a:cxn ang="0">
                  <a:pos x="1456" y="30"/>
                </a:cxn>
                <a:cxn ang="0">
                  <a:pos x="1456" y="25"/>
                </a:cxn>
                <a:cxn ang="0">
                  <a:pos x="1456" y="22"/>
                </a:cxn>
                <a:cxn ang="0">
                  <a:pos x="1470" y="22"/>
                </a:cxn>
                <a:cxn ang="0">
                  <a:pos x="1484" y="22"/>
                </a:cxn>
                <a:cxn ang="0">
                  <a:pos x="1497" y="22"/>
                </a:cxn>
                <a:cxn ang="0">
                  <a:pos x="1511" y="22"/>
                </a:cxn>
                <a:cxn ang="0">
                  <a:pos x="1510" y="20"/>
                </a:cxn>
                <a:cxn ang="0">
                  <a:pos x="1510" y="14"/>
                </a:cxn>
                <a:cxn ang="0">
                  <a:pos x="1509" y="12"/>
                </a:cxn>
                <a:cxn ang="0">
                  <a:pos x="1531" y="13"/>
                </a:cxn>
                <a:cxn ang="0">
                  <a:pos x="1562" y="14"/>
                </a:cxn>
                <a:cxn ang="0">
                  <a:pos x="1589" y="11"/>
                </a:cxn>
                <a:cxn ang="0">
                  <a:pos x="1598" y="0"/>
                </a:cxn>
              </a:cxnLst>
              <a:rect l="0" t="0" r="r" b="b"/>
              <a:pathLst>
                <a:path w="1598" h="66">
                  <a:moveTo>
                    <a:pt x="0" y="28"/>
                  </a:moveTo>
                  <a:lnTo>
                    <a:pt x="0" y="28"/>
                  </a:lnTo>
                  <a:lnTo>
                    <a:pt x="21" y="30"/>
                  </a:lnTo>
                  <a:lnTo>
                    <a:pt x="42" y="31"/>
                  </a:lnTo>
                  <a:lnTo>
                    <a:pt x="65" y="32"/>
                  </a:lnTo>
                  <a:lnTo>
                    <a:pt x="88" y="33"/>
                  </a:lnTo>
                  <a:lnTo>
                    <a:pt x="112" y="34"/>
                  </a:lnTo>
                  <a:lnTo>
                    <a:pt x="135" y="34"/>
                  </a:lnTo>
                  <a:lnTo>
                    <a:pt x="160" y="34"/>
                  </a:lnTo>
                  <a:lnTo>
                    <a:pt x="184" y="34"/>
                  </a:lnTo>
                  <a:lnTo>
                    <a:pt x="209" y="33"/>
                  </a:lnTo>
                  <a:lnTo>
                    <a:pt x="233" y="33"/>
                  </a:lnTo>
                  <a:lnTo>
                    <a:pt x="258" y="32"/>
                  </a:lnTo>
                  <a:lnTo>
                    <a:pt x="281" y="31"/>
                  </a:lnTo>
                  <a:lnTo>
                    <a:pt x="306" y="30"/>
                  </a:lnTo>
                  <a:lnTo>
                    <a:pt x="329" y="29"/>
                  </a:lnTo>
                  <a:lnTo>
                    <a:pt x="352" y="27"/>
                  </a:lnTo>
                  <a:lnTo>
                    <a:pt x="374" y="26"/>
                  </a:lnTo>
                  <a:lnTo>
                    <a:pt x="374" y="26"/>
                  </a:lnTo>
                  <a:lnTo>
                    <a:pt x="396" y="25"/>
                  </a:lnTo>
                  <a:lnTo>
                    <a:pt x="416" y="25"/>
                  </a:lnTo>
                  <a:lnTo>
                    <a:pt x="437" y="25"/>
                  </a:lnTo>
                  <a:lnTo>
                    <a:pt x="459" y="25"/>
                  </a:lnTo>
                  <a:lnTo>
                    <a:pt x="479" y="25"/>
                  </a:lnTo>
                  <a:lnTo>
                    <a:pt x="500" y="26"/>
                  </a:lnTo>
                  <a:lnTo>
                    <a:pt x="522" y="26"/>
                  </a:lnTo>
                  <a:lnTo>
                    <a:pt x="543" y="26"/>
                  </a:lnTo>
                  <a:lnTo>
                    <a:pt x="543" y="26"/>
                  </a:lnTo>
                  <a:lnTo>
                    <a:pt x="541" y="28"/>
                  </a:lnTo>
                  <a:lnTo>
                    <a:pt x="540" y="31"/>
                  </a:lnTo>
                  <a:lnTo>
                    <a:pt x="540" y="34"/>
                  </a:lnTo>
                  <a:lnTo>
                    <a:pt x="539" y="37"/>
                  </a:lnTo>
                  <a:lnTo>
                    <a:pt x="539" y="37"/>
                  </a:lnTo>
                  <a:lnTo>
                    <a:pt x="540" y="33"/>
                  </a:lnTo>
                  <a:lnTo>
                    <a:pt x="541" y="32"/>
                  </a:lnTo>
                  <a:lnTo>
                    <a:pt x="543" y="32"/>
                  </a:lnTo>
                  <a:lnTo>
                    <a:pt x="545" y="32"/>
                  </a:lnTo>
                  <a:lnTo>
                    <a:pt x="549" y="33"/>
                  </a:lnTo>
                  <a:lnTo>
                    <a:pt x="555" y="35"/>
                  </a:lnTo>
                  <a:lnTo>
                    <a:pt x="564" y="37"/>
                  </a:lnTo>
                  <a:lnTo>
                    <a:pt x="576" y="37"/>
                  </a:lnTo>
                  <a:lnTo>
                    <a:pt x="576" y="37"/>
                  </a:lnTo>
                  <a:lnTo>
                    <a:pt x="575" y="40"/>
                  </a:lnTo>
                  <a:lnTo>
                    <a:pt x="575" y="42"/>
                  </a:lnTo>
                  <a:lnTo>
                    <a:pt x="574" y="45"/>
                  </a:lnTo>
                  <a:lnTo>
                    <a:pt x="573" y="48"/>
                  </a:lnTo>
                  <a:lnTo>
                    <a:pt x="573" y="48"/>
                  </a:lnTo>
                  <a:lnTo>
                    <a:pt x="580" y="48"/>
                  </a:lnTo>
                  <a:lnTo>
                    <a:pt x="587" y="47"/>
                  </a:lnTo>
                  <a:lnTo>
                    <a:pt x="593" y="46"/>
                  </a:lnTo>
                  <a:lnTo>
                    <a:pt x="600" y="45"/>
                  </a:lnTo>
                  <a:lnTo>
                    <a:pt x="604" y="46"/>
                  </a:lnTo>
                  <a:lnTo>
                    <a:pt x="607" y="48"/>
                  </a:lnTo>
                  <a:lnTo>
                    <a:pt x="609" y="52"/>
                  </a:lnTo>
                  <a:lnTo>
                    <a:pt x="608" y="59"/>
                  </a:lnTo>
                  <a:lnTo>
                    <a:pt x="608" y="59"/>
                  </a:lnTo>
                  <a:lnTo>
                    <a:pt x="628" y="59"/>
                  </a:lnTo>
                  <a:lnTo>
                    <a:pt x="651" y="59"/>
                  </a:lnTo>
                  <a:lnTo>
                    <a:pt x="673" y="59"/>
                  </a:lnTo>
                  <a:lnTo>
                    <a:pt x="698" y="60"/>
                  </a:lnTo>
                  <a:lnTo>
                    <a:pt x="724" y="60"/>
                  </a:lnTo>
                  <a:lnTo>
                    <a:pt x="750" y="61"/>
                  </a:lnTo>
                  <a:lnTo>
                    <a:pt x="778" y="62"/>
                  </a:lnTo>
                  <a:lnTo>
                    <a:pt x="806" y="62"/>
                  </a:lnTo>
                  <a:lnTo>
                    <a:pt x="835" y="63"/>
                  </a:lnTo>
                  <a:lnTo>
                    <a:pt x="865" y="64"/>
                  </a:lnTo>
                  <a:lnTo>
                    <a:pt x="894" y="64"/>
                  </a:lnTo>
                  <a:lnTo>
                    <a:pt x="925" y="65"/>
                  </a:lnTo>
                  <a:lnTo>
                    <a:pt x="956" y="65"/>
                  </a:lnTo>
                  <a:lnTo>
                    <a:pt x="987" y="66"/>
                  </a:lnTo>
                  <a:lnTo>
                    <a:pt x="1018" y="66"/>
                  </a:lnTo>
                  <a:lnTo>
                    <a:pt x="1049" y="66"/>
                  </a:lnTo>
                  <a:lnTo>
                    <a:pt x="1080" y="66"/>
                  </a:lnTo>
                  <a:lnTo>
                    <a:pt x="1111" y="66"/>
                  </a:lnTo>
                  <a:lnTo>
                    <a:pt x="1141" y="66"/>
                  </a:lnTo>
                  <a:lnTo>
                    <a:pt x="1171" y="65"/>
                  </a:lnTo>
                  <a:lnTo>
                    <a:pt x="1201" y="65"/>
                  </a:lnTo>
                  <a:lnTo>
                    <a:pt x="1229" y="64"/>
                  </a:lnTo>
                  <a:lnTo>
                    <a:pt x="1258" y="62"/>
                  </a:lnTo>
                  <a:lnTo>
                    <a:pt x="1284" y="61"/>
                  </a:lnTo>
                  <a:lnTo>
                    <a:pt x="1310" y="59"/>
                  </a:lnTo>
                  <a:lnTo>
                    <a:pt x="1336" y="56"/>
                  </a:lnTo>
                  <a:lnTo>
                    <a:pt x="1359" y="54"/>
                  </a:lnTo>
                  <a:lnTo>
                    <a:pt x="1382" y="51"/>
                  </a:lnTo>
                  <a:lnTo>
                    <a:pt x="1403" y="47"/>
                  </a:lnTo>
                  <a:lnTo>
                    <a:pt x="1423" y="43"/>
                  </a:lnTo>
                  <a:lnTo>
                    <a:pt x="1441" y="39"/>
                  </a:lnTo>
                  <a:lnTo>
                    <a:pt x="1457" y="33"/>
                  </a:lnTo>
                  <a:lnTo>
                    <a:pt x="1457" y="33"/>
                  </a:lnTo>
                  <a:lnTo>
                    <a:pt x="1456" y="30"/>
                  </a:lnTo>
                  <a:lnTo>
                    <a:pt x="1456" y="27"/>
                  </a:lnTo>
                  <a:lnTo>
                    <a:pt x="1456" y="25"/>
                  </a:lnTo>
                  <a:lnTo>
                    <a:pt x="1456" y="22"/>
                  </a:lnTo>
                  <a:lnTo>
                    <a:pt x="1456" y="22"/>
                  </a:lnTo>
                  <a:lnTo>
                    <a:pt x="1463" y="22"/>
                  </a:lnTo>
                  <a:lnTo>
                    <a:pt x="1470" y="22"/>
                  </a:lnTo>
                  <a:lnTo>
                    <a:pt x="1477" y="22"/>
                  </a:lnTo>
                  <a:lnTo>
                    <a:pt x="1484" y="22"/>
                  </a:lnTo>
                  <a:lnTo>
                    <a:pt x="1490" y="22"/>
                  </a:lnTo>
                  <a:lnTo>
                    <a:pt x="1497" y="22"/>
                  </a:lnTo>
                  <a:lnTo>
                    <a:pt x="1504" y="22"/>
                  </a:lnTo>
                  <a:lnTo>
                    <a:pt x="1511" y="22"/>
                  </a:lnTo>
                  <a:lnTo>
                    <a:pt x="1511" y="22"/>
                  </a:lnTo>
                  <a:lnTo>
                    <a:pt x="1510" y="20"/>
                  </a:lnTo>
                  <a:lnTo>
                    <a:pt x="1510" y="17"/>
                  </a:lnTo>
                  <a:lnTo>
                    <a:pt x="1510" y="14"/>
                  </a:lnTo>
                  <a:lnTo>
                    <a:pt x="1509" y="12"/>
                  </a:lnTo>
                  <a:lnTo>
                    <a:pt x="1509" y="12"/>
                  </a:lnTo>
                  <a:lnTo>
                    <a:pt x="1518" y="12"/>
                  </a:lnTo>
                  <a:lnTo>
                    <a:pt x="1531" y="13"/>
                  </a:lnTo>
                  <a:lnTo>
                    <a:pt x="1546" y="14"/>
                  </a:lnTo>
                  <a:lnTo>
                    <a:pt x="1562" y="14"/>
                  </a:lnTo>
                  <a:lnTo>
                    <a:pt x="1577" y="13"/>
                  </a:lnTo>
                  <a:lnTo>
                    <a:pt x="1589" y="11"/>
                  </a:lnTo>
                  <a:lnTo>
                    <a:pt x="1597" y="7"/>
                  </a:lnTo>
                  <a:lnTo>
                    <a:pt x="159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4729" y="2363"/>
              <a:ext cx="172" cy="3"/>
            </a:xfrm>
            <a:custGeom>
              <a:avLst/>
              <a:gdLst/>
              <a:ahLst/>
              <a:cxnLst>
                <a:cxn ang="0">
                  <a:pos x="860" y="0"/>
                </a:cxn>
                <a:cxn ang="0">
                  <a:pos x="860" y="0"/>
                </a:cxn>
                <a:cxn ang="0">
                  <a:pos x="829" y="0"/>
                </a:cxn>
                <a:cxn ang="0">
                  <a:pos x="797" y="2"/>
                </a:cxn>
                <a:cxn ang="0">
                  <a:pos x="762" y="4"/>
                </a:cxn>
                <a:cxn ang="0">
                  <a:pos x="726" y="6"/>
                </a:cxn>
                <a:cxn ang="0">
                  <a:pos x="690" y="9"/>
                </a:cxn>
                <a:cxn ang="0">
                  <a:pos x="652" y="11"/>
                </a:cxn>
                <a:cxn ang="0">
                  <a:pos x="614" y="14"/>
                </a:cxn>
                <a:cxn ang="0">
                  <a:pos x="576" y="16"/>
                </a:cxn>
                <a:cxn ang="0">
                  <a:pos x="536" y="18"/>
                </a:cxn>
                <a:cxn ang="0">
                  <a:pos x="495" y="19"/>
                </a:cxn>
                <a:cxn ang="0">
                  <a:pos x="456" y="20"/>
                </a:cxn>
                <a:cxn ang="0">
                  <a:pos x="415" y="19"/>
                </a:cxn>
                <a:cxn ang="0">
                  <a:pos x="376" y="17"/>
                </a:cxn>
                <a:cxn ang="0">
                  <a:pos x="336" y="14"/>
                </a:cxn>
                <a:cxn ang="0">
                  <a:pos x="298" y="9"/>
                </a:cxn>
                <a:cxn ang="0">
                  <a:pos x="259" y="2"/>
                </a:cxn>
                <a:cxn ang="0">
                  <a:pos x="259" y="2"/>
                </a:cxn>
                <a:cxn ang="0">
                  <a:pos x="243" y="2"/>
                </a:cxn>
                <a:cxn ang="0">
                  <a:pos x="227" y="2"/>
                </a:cxn>
                <a:cxn ang="0">
                  <a:pos x="211" y="2"/>
                </a:cxn>
                <a:cxn ang="0">
                  <a:pos x="195" y="2"/>
                </a:cxn>
                <a:cxn ang="0">
                  <a:pos x="179" y="2"/>
                </a:cxn>
                <a:cxn ang="0">
                  <a:pos x="162" y="2"/>
                </a:cxn>
                <a:cxn ang="0">
                  <a:pos x="146" y="2"/>
                </a:cxn>
                <a:cxn ang="0">
                  <a:pos x="130" y="2"/>
                </a:cxn>
                <a:cxn ang="0">
                  <a:pos x="114" y="2"/>
                </a:cxn>
                <a:cxn ang="0">
                  <a:pos x="97" y="2"/>
                </a:cxn>
                <a:cxn ang="0">
                  <a:pos x="81" y="2"/>
                </a:cxn>
                <a:cxn ang="0">
                  <a:pos x="65" y="2"/>
                </a:cxn>
                <a:cxn ang="0">
                  <a:pos x="49" y="3"/>
                </a:cxn>
                <a:cxn ang="0">
                  <a:pos x="32" y="3"/>
                </a:cxn>
                <a:cxn ang="0">
                  <a:pos x="16" y="3"/>
                </a:cxn>
                <a:cxn ang="0">
                  <a:pos x="0" y="3"/>
                </a:cxn>
              </a:cxnLst>
              <a:rect l="0" t="0" r="r" b="b"/>
              <a:pathLst>
                <a:path w="860" h="20">
                  <a:moveTo>
                    <a:pt x="860" y="0"/>
                  </a:moveTo>
                  <a:lnTo>
                    <a:pt x="860" y="0"/>
                  </a:lnTo>
                  <a:lnTo>
                    <a:pt x="829" y="0"/>
                  </a:lnTo>
                  <a:lnTo>
                    <a:pt x="797" y="2"/>
                  </a:lnTo>
                  <a:lnTo>
                    <a:pt x="762" y="4"/>
                  </a:lnTo>
                  <a:lnTo>
                    <a:pt x="726" y="6"/>
                  </a:lnTo>
                  <a:lnTo>
                    <a:pt x="690" y="9"/>
                  </a:lnTo>
                  <a:lnTo>
                    <a:pt x="652" y="11"/>
                  </a:lnTo>
                  <a:lnTo>
                    <a:pt x="614" y="14"/>
                  </a:lnTo>
                  <a:lnTo>
                    <a:pt x="576" y="16"/>
                  </a:lnTo>
                  <a:lnTo>
                    <a:pt x="536" y="18"/>
                  </a:lnTo>
                  <a:lnTo>
                    <a:pt x="495" y="19"/>
                  </a:lnTo>
                  <a:lnTo>
                    <a:pt x="456" y="20"/>
                  </a:lnTo>
                  <a:lnTo>
                    <a:pt x="415" y="19"/>
                  </a:lnTo>
                  <a:lnTo>
                    <a:pt x="376" y="17"/>
                  </a:lnTo>
                  <a:lnTo>
                    <a:pt x="336" y="14"/>
                  </a:lnTo>
                  <a:lnTo>
                    <a:pt x="298" y="9"/>
                  </a:lnTo>
                  <a:lnTo>
                    <a:pt x="259" y="2"/>
                  </a:lnTo>
                  <a:lnTo>
                    <a:pt x="259" y="2"/>
                  </a:lnTo>
                  <a:lnTo>
                    <a:pt x="243" y="2"/>
                  </a:lnTo>
                  <a:lnTo>
                    <a:pt x="227" y="2"/>
                  </a:lnTo>
                  <a:lnTo>
                    <a:pt x="211" y="2"/>
                  </a:lnTo>
                  <a:lnTo>
                    <a:pt x="195" y="2"/>
                  </a:lnTo>
                  <a:lnTo>
                    <a:pt x="179" y="2"/>
                  </a:lnTo>
                  <a:lnTo>
                    <a:pt x="162" y="2"/>
                  </a:lnTo>
                  <a:lnTo>
                    <a:pt x="146" y="2"/>
                  </a:lnTo>
                  <a:lnTo>
                    <a:pt x="130" y="2"/>
                  </a:lnTo>
                  <a:lnTo>
                    <a:pt x="114" y="2"/>
                  </a:lnTo>
                  <a:lnTo>
                    <a:pt x="97" y="2"/>
                  </a:lnTo>
                  <a:lnTo>
                    <a:pt x="81" y="2"/>
                  </a:lnTo>
                  <a:lnTo>
                    <a:pt x="65" y="2"/>
                  </a:lnTo>
                  <a:lnTo>
                    <a:pt x="49" y="3"/>
                  </a:lnTo>
                  <a:lnTo>
                    <a:pt x="32" y="3"/>
                  </a:lnTo>
                  <a:lnTo>
                    <a:pt x="16" y="3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771" y="2341"/>
              <a:ext cx="111" cy="2"/>
            </a:xfrm>
            <a:custGeom>
              <a:avLst/>
              <a:gdLst/>
              <a:ahLst/>
              <a:cxnLst>
                <a:cxn ang="0">
                  <a:pos x="554" y="0"/>
                </a:cxn>
                <a:cxn ang="0">
                  <a:pos x="554" y="0"/>
                </a:cxn>
                <a:cxn ang="0">
                  <a:pos x="523" y="0"/>
                </a:cxn>
                <a:cxn ang="0">
                  <a:pos x="493" y="0"/>
                </a:cxn>
                <a:cxn ang="0">
                  <a:pos x="462" y="1"/>
                </a:cxn>
                <a:cxn ang="0">
                  <a:pos x="432" y="1"/>
                </a:cxn>
                <a:cxn ang="0">
                  <a:pos x="401" y="1"/>
                </a:cxn>
                <a:cxn ang="0">
                  <a:pos x="371" y="1"/>
                </a:cxn>
                <a:cxn ang="0">
                  <a:pos x="340" y="1"/>
                </a:cxn>
                <a:cxn ang="0">
                  <a:pos x="310" y="1"/>
                </a:cxn>
                <a:cxn ang="0">
                  <a:pos x="279" y="2"/>
                </a:cxn>
                <a:cxn ang="0">
                  <a:pos x="249" y="2"/>
                </a:cxn>
                <a:cxn ang="0">
                  <a:pos x="219" y="2"/>
                </a:cxn>
                <a:cxn ang="0">
                  <a:pos x="188" y="2"/>
                </a:cxn>
                <a:cxn ang="0">
                  <a:pos x="159" y="2"/>
                </a:cxn>
                <a:cxn ang="0">
                  <a:pos x="129" y="2"/>
                </a:cxn>
                <a:cxn ang="0">
                  <a:pos x="98" y="2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9" y="2"/>
                </a:cxn>
                <a:cxn ang="0">
                  <a:pos x="47" y="2"/>
                </a:cxn>
                <a:cxn ang="0">
                  <a:pos x="36" y="3"/>
                </a:cxn>
                <a:cxn ang="0">
                  <a:pos x="24" y="3"/>
                </a:cxn>
                <a:cxn ang="0">
                  <a:pos x="13" y="5"/>
                </a:cxn>
                <a:cxn ang="0">
                  <a:pos x="5" y="7"/>
                </a:cxn>
                <a:cxn ang="0">
                  <a:pos x="0" y="9"/>
                </a:cxn>
                <a:cxn ang="0">
                  <a:pos x="2" y="13"/>
                </a:cxn>
              </a:cxnLst>
              <a:rect l="0" t="0" r="r" b="b"/>
              <a:pathLst>
                <a:path w="554" h="13">
                  <a:moveTo>
                    <a:pt x="554" y="0"/>
                  </a:moveTo>
                  <a:lnTo>
                    <a:pt x="554" y="0"/>
                  </a:lnTo>
                  <a:lnTo>
                    <a:pt x="523" y="0"/>
                  </a:lnTo>
                  <a:lnTo>
                    <a:pt x="493" y="0"/>
                  </a:lnTo>
                  <a:lnTo>
                    <a:pt x="462" y="1"/>
                  </a:lnTo>
                  <a:lnTo>
                    <a:pt x="432" y="1"/>
                  </a:lnTo>
                  <a:lnTo>
                    <a:pt x="401" y="1"/>
                  </a:lnTo>
                  <a:lnTo>
                    <a:pt x="371" y="1"/>
                  </a:lnTo>
                  <a:lnTo>
                    <a:pt x="340" y="1"/>
                  </a:lnTo>
                  <a:lnTo>
                    <a:pt x="310" y="1"/>
                  </a:lnTo>
                  <a:lnTo>
                    <a:pt x="279" y="2"/>
                  </a:lnTo>
                  <a:lnTo>
                    <a:pt x="249" y="2"/>
                  </a:lnTo>
                  <a:lnTo>
                    <a:pt x="219" y="2"/>
                  </a:lnTo>
                  <a:lnTo>
                    <a:pt x="188" y="2"/>
                  </a:lnTo>
                  <a:lnTo>
                    <a:pt x="159" y="2"/>
                  </a:lnTo>
                  <a:lnTo>
                    <a:pt x="129" y="2"/>
                  </a:lnTo>
                  <a:lnTo>
                    <a:pt x="98" y="2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9" y="2"/>
                  </a:lnTo>
                  <a:lnTo>
                    <a:pt x="47" y="2"/>
                  </a:lnTo>
                  <a:lnTo>
                    <a:pt x="36" y="3"/>
                  </a:lnTo>
                  <a:lnTo>
                    <a:pt x="24" y="3"/>
                  </a:lnTo>
                  <a:lnTo>
                    <a:pt x="13" y="5"/>
                  </a:lnTo>
                  <a:lnTo>
                    <a:pt x="5" y="7"/>
                  </a:lnTo>
                  <a:lnTo>
                    <a:pt x="0" y="9"/>
                  </a:lnTo>
                  <a:lnTo>
                    <a:pt x="2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5023" y="2365"/>
              <a:ext cx="124" cy="6"/>
            </a:xfrm>
            <a:custGeom>
              <a:avLst/>
              <a:gdLst/>
              <a:ahLst/>
              <a:cxnLst>
                <a:cxn ang="0">
                  <a:pos x="617" y="0"/>
                </a:cxn>
                <a:cxn ang="0">
                  <a:pos x="617" y="0"/>
                </a:cxn>
                <a:cxn ang="0">
                  <a:pos x="580" y="2"/>
                </a:cxn>
                <a:cxn ang="0">
                  <a:pos x="541" y="5"/>
                </a:cxn>
                <a:cxn ang="0">
                  <a:pos x="504" y="8"/>
                </a:cxn>
                <a:cxn ang="0">
                  <a:pos x="466" y="10"/>
                </a:cxn>
                <a:cxn ang="0">
                  <a:pos x="429" y="13"/>
                </a:cxn>
                <a:cxn ang="0">
                  <a:pos x="392" y="17"/>
                </a:cxn>
                <a:cxn ang="0">
                  <a:pos x="354" y="20"/>
                </a:cxn>
                <a:cxn ang="0">
                  <a:pos x="317" y="23"/>
                </a:cxn>
                <a:cxn ang="0">
                  <a:pos x="279" y="25"/>
                </a:cxn>
                <a:cxn ang="0">
                  <a:pos x="240" y="28"/>
                </a:cxn>
                <a:cxn ang="0">
                  <a:pos x="202" y="30"/>
                </a:cxn>
                <a:cxn ang="0">
                  <a:pos x="162" y="32"/>
                </a:cxn>
                <a:cxn ang="0">
                  <a:pos x="123" y="33"/>
                </a:cxn>
                <a:cxn ang="0">
                  <a:pos x="82" y="35"/>
                </a:cxn>
                <a:cxn ang="0">
                  <a:pos x="41" y="36"/>
                </a:cxn>
                <a:cxn ang="0">
                  <a:pos x="0" y="36"/>
                </a:cxn>
              </a:cxnLst>
              <a:rect l="0" t="0" r="r" b="b"/>
              <a:pathLst>
                <a:path w="617" h="36">
                  <a:moveTo>
                    <a:pt x="617" y="0"/>
                  </a:moveTo>
                  <a:lnTo>
                    <a:pt x="617" y="0"/>
                  </a:lnTo>
                  <a:lnTo>
                    <a:pt x="580" y="2"/>
                  </a:lnTo>
                  <a:lnTo>
                    <a:pt x="541" y="5"/>
                  </a:lnTo>
                  <a:lnTo>
                    <a:pt x="504" y="8"/>
                  </a:lnTo>
                  <a:lnTo>
                    <a:pt x="466" y="10"/>
                  </a:lnTo>
                  <a:lnTo>
                    <a:pt x="429" y="13"/>
                  </a:lnTo>
                  <a:lnTo>
                    <a:pt x="392" y="17"/>
                  </a:lnTo>
                  <a:lnTo>
                    <a:pt x="354" y="20"/>
                  </a:lnTo>
                  <a:lnTo>
                    <a:pt x="317" y="23"/>
                  </a:lnTo>
                  <a:lnTo>
                    <a:pt x="279" y="25"/>
                  </a:lnTo>
                  <a:lnTo>
                    <a:pt x="240" y="28"/>
                  </a:lnTo>
                  <a:lnTo>
                    <a:pt x="202" y="30"/>
                  </a:lnTo>
                  <a:lnTo>
                    <a:pt x="162" y="32"/>
                  </a:lnTo>
                  <a:lnTo>
                    <a:pt x="123" y="33"/>
                  </a:lnTo>
                  <a:lnTo>
                    <a:pt x="82" y="35"/>
                  </a:lnTo>
                  <a:lnTo>
                    <a:pt x="41" y="36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968" y="2363"/>
              <a:ext cx="341" cy="1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36" y="72"/>
                </a:cxn>
                <a:cxn ang="0">
                  <a:pos x="74" y="73"/>
                </a:cxn>
                <a:cxn ang="0">
                  <a:pos x="115" y="74"/>
                </a:cxn>
                <a:cxn ang="0">
                  <a:pos x="158" y="75"/>
                </a:cxn>
                <a:cxn ang="0">
                  <a:pos x="203" y="76"/>
                </a:cxn>
                <a:cxn ang="0">
                  <a:pos x="251" y="76"/>
                </a:cxn>
                <a:cxn ang="0">
                  <a:pos x="299" y="76"/>
                </a:cxn>
                <a:cxn ang="0">
                  <a:pos x="349" y="76"/>
                </a:cxn>
                <a:cxn ang="0">
                  <a:pos x="398" y="75"/>
                </a:cxn>
                <a:cxn ang="0">
                  <a:pos x="447" y="74"/>
                </a:cxn>
                <a:cxn ang="0">
                  <a:pos x="495" y="72"/>
                </a:cxn>
                <a:cxn ang="0">
                  <a:pos x="543" y="70"/>
                </a:cxn>
                <a:cxn ang="0">
                  <a:pos x="589" y="67"/>
                </a:cxn>
                <a:cxn ang="0">
                  <a:pos x="634" y="64"/>
                </a:cxn>
                <a:cxn ang="0">
                  <a:pos x="675" y="60"/>
                </a:cxn>
                <a:cxn ang="0">
                  <a:pos x="715" y="56"/>
                </a:cxn>
                <a:cxn ang="0">
                  <a:pos x="750" y="53"/>
                </a:cxn>
                <a:cxn ang="0">
                  <a:pos x="825" y="48"/>
                </a:cxn>
                <a:cxn ang="0">
                  <a:pos x="906" y="47"/>
                </a:cxn>
                <a:cxn ang="0">
                  <a:pos x="990" y="47"/>
                </a:cxn>
                <a:cxn ang="0">
                  <a:pos x="1076" y="48"/>
                </a:cxn>
                <a:cxn ang="0">
                  <a:pos x="1160" y="50"/>
                </a:cxn>
                <a:cxn ang="0">
                  <a:pos x="1241" y="52"/>
                </a:cxn>
                <a:cxn ang="0">
                  <a:pos x="1318" y="53"/>
                </a:cxn>
                <a:cxn ang="0">
                  <a:pos x="1354" y="53"/>
                </a:cxn>
                <a:cxn ang="0">
                  <a:pos x="1380" y="53"/>
                </a:cxn>
                <a:cxn ang="0">
                  <a:pos x="1425" y="54"/>
                </a:cxn>
                <a:cxn ang="0">
                  <a:pos x="1482" y="55"/>
                </a:cxn>
                <a:cxn ang="0">
                  <a:pos x="1544" y="55"/>
                </a:cxn>
                <a:cxn ang="0">
                  <a:pos x="1604" y="55"/>
                </a:cxn>
                <a:cxn ang="0">
                  <a:pos x="1655" y="53"/>
                </a:cxn>
                <a:cxn ang="0">
                  <a:pos x="1692" y="49"/>
                </a:cxn>
                <a:cxn ang="0">
                  <a:pos x="1707" y="42"/>
                </a:cxn>
                <a:cxn ang="0">
                  <a:pos x="1673" y="40"/>
                </a:cxn>
                <a:cxn ang="0">
                  <a:pos x="1606" y="36"/>
                </a:cxn>
                <a:cxn ang="0">
                  <a:pos x="1538" y="32"/>
                </a:cxn>
                <a:cxn ang="0">
                  <a:pos x="1471" y="27"/>
                </a:cxn>
                <a:cxn ang="0">
                  <a:pos x="1405" y="23"/>
                </a:cxn>
                <a:cxn ang="0">
                  <a:pos x="1339" y="19"/>
                </a:cxn>
                <a:cxn ang="0">
                  <a:pos x="1272" y="16"/>
                </a:cxn>
                <a:cxn ang="0">
                  <a:pos x="1206" y="13"/>
                </a:cxn>
                <a:cxn ang="0">
                  <a:pos x="1173" y="11"/>
                </a:cxn>
                <a:cxn ang="0">
                  <a:pos x="1152" y="10"/>
                </a:cxn>
                <a:cxn ang="0">
                  <a:pos x="1126" y="9"/>
                </a:cxn>
                <a:cxn ang="0">
                  <a:pos x="1104" y="6"/>
                </a:cxn>
                <a:cxn ang="0">
                  <a:pos x="1097" y="0"/>
                </a:cxn>
              </a:cxnLst>
              <a:rect l="0" t="0" r="r" b="b"/>
              <a:pathLst>
                <a:path w="1707" h="76">
                  <a:moveTo>
                    <a:pt x="0" y="70"/>
                  </a:moveTo>
                  <a:lnTo>
                    <a:pt x="0" y="70"/>
                  </a:lnTo>
                  <a:lnTo>
                    <a:pt x="17" y="71"/>
                  </a:lnTo>
                  <a:lnTo>
                    <a:pt x="36" y="72"/>
                  </a:lnTo>
                  <a:lnTo>
                    <a:pt x="54" y="73"/>
                  </a:lnTo>
                  <a:lnTo>
                    <a:pt x="74" y="73"/>
                  </a:lnTo>
                  <a:lnTo>
                    <a:pt x="94" y="74"/>
                  </a:lnTo>
                  <a:lnTo>
                    <a:pt x="115" y="74"/>
                  </a:lnTo>
                  <a:lnTo>
                    <a:pt x="136" y="75"/>
                  </a:lnTo>
                  <a:lnTo>
                    <a:pt x="158" y="75"/>
                  </a:lnTo>
                  <a:lnTo>
                    <a:pt x="181" y="76"/>
                  </a:lnTo>
                  <a:lnTo>
                    <a:pt x="203" y="76"/>
                  </a:lnTo>
                  <a:lnTo>
                    <a:pt x="227" y="76"/>
                  </a:lnTo>
                  <a:lnTo>
                    <a:pt x="251" y="76"/>
                  </a:lnTo>
                  <a:lnTo>
                    <a:pt x="275" y="76"/>
                  </a:lnTo>
                  <a:lnTo>
                    <a:pt x="299" y="76"/>
                  </a:lnTo>
                  <a:lnTo>
                    <a:pt x="324" y="76"/>
                  </a:lnTo>
                  <a:lnTo>
                    <a:pt x="349" y="76"/>
                  </a:lnTo>
                  <a:lnTo>
                    <a:pt x="373" y="76"/>
                  </a:lnTo>
                  <a:lnTo>
                    <a:pt x="398" y="75"/>
                  </a:lnTo>
                  <a:lnTo>
                    <a:pt x="422" y="75"/>
                  </a:lnTo>
                  <a:lnTo>
                    <a:pt x="447" y="74"/>
                  </a:lnTo>
                  <a:lnTo>
                    <a:pt x="470" y="73"/>
                  </a:lnTo>
                  <a:lnTo>
                    <a:pt x="495" y="72"/>
                  </a:lnTo>
                  <a:lnTo>
                    <a:pt x="519" y="71"/>
                  </a:lnTo>
                  <a:lnTo>
                    <a:pt x="543" y="70"/>
                  </a:lnTo>
                  <a:lnTo>
                    <a:pt x="565" y="68"/>
                  </a:lnTo>
                  <a:lnTo>
                    <a:pt x="589" y="67"/>
                  </a:lnTo>
                  <a:lnTo>
                    <a:pt x="611" y="65"/>
                  </a:lnTo>
                  <a:lnTo>
                    <a:pt x="634" y="64"/>
                  </a:lnTo>
                  <a:lnTo>
                    <a:pt x="655" y="62"/>
                  </a:lnTo>
                  <a:lnTo>
                    <a:pt x="675" y="60"/>
                  </a:lnTo>
                  <a:lnTo>
                    <a:pt x="696" y="58"/>
                  </a:lnTo>
                  <a:lnTo>
                    <a:pt x="715" y="56"/>
                  </a:lnTo>
                  <a:lnTo>
                    <a:pt x="715" y="56"/>
                  </a:lnTo>
                  <a:lnTo>
                    <a:pt x="750" y="53"/>
                  </a:lnTo>
                  <a:lnTo>
                    <a:pt x="786" y="50"/>
                  </a:lnTo>
                  <a:lnTo>
                    <a:pt x="825" y="48"/>
                  </a:lnTo>
                  <a:lnTo>
                    <a:pt x="865" y="47"/>
                  </a:lnTo>
                  <a:lnTo>
                    <a:pt x="906" y="47"/>
                  </a:lnTo>
                  <a:lnTo>
                    <a:pt x="948" y="47"/>
                  </a:lnTo>
                  <a:lnTo>
                    <a:pt x="990" y="47"/>
                  </a:lnTo>
                  <a:lnTo>
                    <a:pt x="1033" y="47"/>
                  </a:lnTo>
                  <a:lnTo>
                    <a:pt x="1076" y="48"/>
                  </a:lnTo>
                  <a:lnTo>
                    <a:pt x="1119" y="49"/>
                  </a:lnTo>
                  <a:lnTo>
                    <a:pt x="1160" y="50"/>
                  </a:lnTo>
                  <a:lnTo>
                    <a:pt x="1202" y="51"/>
                  </a:lnTo>
                  <a:lnTo>
                    <a:pt x="1241" y="52"/>
                  </a:lnTo>
                  <a:lnTo>
                    <a:pt x="1281" y="53"/>
                  </a:lnTo>
                  <a:lnTo>
                    <a:pt x="1318" y="53"/>
                  </a:lnTo>
                  <a:lnTo>
                    <a:pt x="1354" y="53"/>
                  </a:lnTo>
                  <a:lnTo>
                    <a:pt x="1354" y="53"/>
                  </a:lnTo>
                  <a:lnTo>
                    <a:pt x="1364" y="53"/>
                  </a:lnTo>
                  <a:lnTo>
                    <a:pt x="1380" y="53"/>
                  </a:lnTo>
                  <a:lnTo>
                    <a:pt x="1402" y="54"/>
                  </a:lnTo>
                  <a:lnTo>
                    <a:pt x="1425" y="54"/>
                  </a:lnTo>
                  <a:lnTo>
                    <a:pt x="1453" y="55"/>
                  </a:lnTo>
                  <a:lnTo>
                    <a:pt x="1482" y="55"/>
                  </a:lnTo>
                  <a:lnTo>
                    <a:pt x="1513" y="55"/>
                  </a:lnTo>
                  <a:lnTo>
                    <a:pt x="1544" y="55"/>
                  </a:lnTo>
                  <a:lnTo>
                    <a:pt x="1574" y="55"/>
                  </a:lnTo>
                  <a:lnTo>
                    <a:pt x="1604" y="55"/>
                  </a:lnTo>
                  <a:lnTo>
                    <a:pt x="1630" y="54"/>
                  </a:lnTo>
                  <a:lnTo>
                    <a:pt x="1655" y="53"/>
                  </a:lnTo>
                  <a:lnTo>
                    <a:pt x="1676" y="51"/>
                  </a:lnTo>
                  <a:lnTo>
                    <a:pt x="1692" y="49"/>
                  </a:lnTo>
                  <a:lnTo>
                    <a:pt x="1703" y="46"/>
                  </a:lnTo>
                  <a:lnTo>
                    <a:pt x="1707" y="42"/>
                  </a:lnTo>
                  <a:lnTo>
                    <a:pt x="1707" y="42"/>
                  </a:lnTo>
                  <a:lnTo>
                    <a:pt x="1673" y="40"/>
                  </a:lnTo>
                  <a:lnTo>
                    <a:pt x="1640" y="38"/>
                  </a:lnTo>
                  <a:lnTo>
                    <a:pt x="1606" y="36"/>
                  </a:lnTo>
                  <a:lnTo>
                    <a:pt x="1573" y="34"/>
                  </a:lnTo>
                  <a:lnTo>
                    <a:pt x="1538" y="32"/>
                  </a:lnTo>
                  <a:lnTo>
                    <a:pt x="1505" y="30"/>
                  </a:lnTo>
                  <a:lnTo>
                    <a:pt x="1471" y="27"/>
                  </a:lnTo>
                  <a:lnTo>
                    <a:pt x="1438" y="25"/>
                  </a:lnTo>
                  <a:lnTo>
                    <a:pt x="1405" y="23"/>
                  </a:lnTo>
                  <a:lnTo>
                    <a:pt x="1372" y="21"/>
                  </a:lnTo>
                  <a:lnTo>
                    <a:pt x="1339" y="19"/>
                  </a:lnTo>
                  <a:lnTo>
                    <a:pt x="1306" y="18"/>
                  </a:lnTo>
                  <a:lnTo>
                    <a:pt x="1272" y="16"/>
                  </a:lnTo>
                  <a:lnTo>
                    <a:pt x="1239" y="14"/>
                  </a:lnTo>
                  <a:lnTo>
                    <a:pt x="1206" y="13"/>
                  </a:lnTo>
                  <a:lnTo>
                    <a:pt x="1173" y="11"/>
                  </a:lnTo>
                  <a:lnTo>
                    <a:pt x="1173" y="11"/>
                  </a:lnTo>
                  <a:lnTo>
                    <a:pt x="1163" y="11"/>
                  </a:lnTo>
                  <a:lnTo>
                    <a:pt x="1152" y="10"/>
                  </a:lnTo>
                  <a:lnTo>
                    <a:pt x="1139" y="10"/>
                  </a:lnTo>
                  <a:lnTo>
                    <a:pt x="1126" y="9"/>
                  </a:lnTo>
                  <a:lnTo>
                    <a:pt x="1113" y="8"/>
                  </a:lnTo>
                  <a:lnTo>
                    <a:pt x="1104" y="6"/>
                  </a:lnTo>
                  <a:lnTo>
                    <a:pt x="1098" y="4"/>
                  </a:lnTo>
                  <a:lnTo>
                    <a:pt x="109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949" y="2334"/>
              <a:ext cx="1225" cy="46"/>
            </a:xfrm>
            <a:custGeom>
              <a:avLst/>
              <a:gdLst/>
              <a:ahLst/>
              <a:cxnLst>
                <a:cxn ang="0">
                  <a:pos x="5715" y="15"/>
                </a:cxn>
                <a:cxn ang="0">
                  <a:pos x="5756" y="39"/>
                </a:cxn>
                <a:cxn ang="0">
                  <a:pos x="5797" y="62"/>
                </a:cxn>
                <a:cxn ang="0">
                  <a:pos x="5837" y="86"/>
                </a:cxn>
                <a:cxn ang="0">
                  <a:pos x="5878" y="109"/>
                </a:cxn>
                <a:cxn ang="0">
                  <a:pos x="5919" y="133"/>
                </a:cxn>
                <a:cxn ang="0">
                  <a:pos x="5959" y="156"/>
                </a:cxn>
                <a:cxn ang="0">
                  <a:pos x="6001" y="180"/>
                </a:cxn>
                <a:cxn ang="0">
                  <a:pos x="6041" y="204"/>
                </a:cxn>
                <a:cxn ang="0">
                  <a:pos x="6083" y="227"/>
                </a:cxn>
                <a:cxn ang="0">
                  <a:pos x="6124" y="251"/>
                </a:cxn>
                <a:cxn ang="0">
                  <a:pos x="5838" y="252"/>
                </a:cxn>
                <a:cxn ang="0">
                  <a:pos x="5554" y="253"/>
                </a:cxn>
                <a:cxn ang="0">
                  <a:pos x="5269" y="254"/>
                </a:cxn>
                <a:cxn ang="0">
                  <a:pos x="4984" y="255"/>
                </a:cxn>
                <a:cxn ang="0">
                  <a:pos x="4698" y="257"/>
                </a:cxn>
                <a:cxn ang="0">
                  <a:pos x="4413" y="258"/>
                </a:cxn>
                <a:cxn ang="0">
                  <a:pos x="4126" y="259"/>
                </a:cxn>
                <a:cxn ang="0">
                  <a:pos x="3841" y="260"/>
                </a:cxn>
                <a:cxn ang="0">
                  <a:pos x="3555" y="261"/>
                </a:cxn>
                <a:cxn ang="0">
                  <a:pos x="3269" y="261"/>
                </a:cxn>
                <a:cxn ang="0">
                  <a:pos x="2981" y="262"/>
                </a:cxn>
                <a:cxn ang="0">
                  <a:pos x="2694" y="263"/>
                </a:cxn>
                <a:cxn ang="0">
                  <a:pos x="2406" y="264"/>
                </a:cxn>
                <a:cxn ang="0">
                  <a:pos x="2118" y="265"/>
                </a:cxn>
                <a:cxn ang="0">
                  <a:pos x="1830" y="266"/>
                </a:cxn>
                <a:cxn ang="0">
                  <a:pos x="1542" y="267"/>
                </a:cxn>
                <a:cxn ang="0">
                  <a:pos x="1253" y="268"/>
                </a:cxn>
                <a:cxn ang="0">
                  <a:pos x="964" y="269"/>
                </a:cxn>
                <a:cxn ang="0">
                  <a:pos x="675" y="270"/>
                </a:cxn>
                <a:cxn ang="0">
                  <a:pos x="386" y="271"/>
                </a:cxn>
                <a:cxn ang="0">
                  <a:pos x="96" y="272"/>
                </a:cxn>
                <a:cxn ang="0">
                  <a:pos x="34" y="241"/>
                </a:cxn>
                <a:cxn ang="0">
                  <a:pos x="87" y="193"/>
                </a:cxn>
                <a:cxn ang="0">
                  <a:pos x="138" y="147"/>
                </a:cxn>
                <a:cxn ang="0">
                  <a:pos x="192" y="100"/>
                </a:cxn>
                <a:cxn ang="0">
                  <a:pos x="245" y="53"/>
                </a:cxn>
                <a:cxn ang="0">
                  <a:pos x="366" y="21"/>
                </a:cxn>
                <a:cxn ang="0">
                  <a:pos x="621" y="20"/>
                </a:cxn>
                <a:cxn ang="0">
                  <a:pos x="876" y="19"/>
                </a:cxn>
                <a:cxn ang="0">
                  <a:pos x="1131" y="18"/>
                </a:cxn>
                <a:cxn ang="0">
                  <a:pos x="1387" y="17"/>
                </a:cxn>
                <a:cxn ang="0">
                  <a:pos x="1642" y="16"/>
                </a:cxn>
                <a:cxn ang="0">
                  <a:pos x="1897" y="15"/>
                </a:cxn>
                <a:cxn ang="0">
                  <a:pos x="2151" y="14"/>
                </a:cxn>
                <a:cxn ang="0">
                  <a:pos x="2407" y="13"/>
                </a:cxn>
                <a:cxn ang="0">
                  <a:pos x="2661" y="12"/>
                </a:cxn>
                <a:cxn ang="0">
                  <a:pos x="2915" y="11"/>
                </a:cxn>
                <a:cxn ang="0">
                  <a:pos x="3168" y="10"/>
                </a:cxn>
                <a:cxn ang="0">
                  <a:pos x="3420" y="9"/>
                </a:cxn>
                <a:cxn ang="0">
                  <a:pos x="3673" y="8"/>
                </a:cxn>
                <a:cxn ang="0">
                  <a:pos x="3926" y="7"/>
                </a:cxn>
                <a:cxn ang="0">
                  <a:pos x="4178" y="6"/>
                </a:cxn>
                <a:cxn ang="0">
                  <a:pos x="4430" y="5"/>
                </a:cxn>
                <a:cxn ang="0">
                  <a:pos x="4682" y="4"/>
                </a:cxn>
                <a:cxn ang="0">
                  <a:pos x="4934" y="3"/>
                </a:cxn>
                <a:cxn ang="0">
                  <a:pos x="5185" y="2"/>
                </a:cxn>
                <a:cxn ang="0">
                  <a:pos x="5437" y="1"/>
                </a:cxn>
                <a:cxn ang="0">
                  <a:pos x="5688" y="0"/>
                </a:cxn>
              </a:cxnLst>
              <a:rect l="0" t="0" r="r" b="b"/>
              <a:pathLst>
                <a:path w="6124" h="272">
                  <a:moveTo>
                    <a:pt x="5688" y="0"/>
                  </a:moveTo>
                  <a:lnTo>
                    <a:pt x="5702" y="8"/>
                  </a:lnTo>
                  <a:lnTo>
                    <a:pt x="5715" y="15"/>
                  </a:lnTo>
                  <a:lnTo>
                    <a:pt x="5728" y="23"/>
                  </a:lnTo>
                  <a:lnTo>
                    <a:pt x="5742" y="31"/>
                  </a:lnTo>
                  <a:lnTo>
                    <a:pt x="5756" y="39"/>
                  </a:lnTo>
                  <a:lnTo>
                    <a:pt x="5769" y="47"/>
                  </a:lnTo>
                  <a:lnTo>
                    <a:pt x="5783" y="55"/>
                  </a:lnTo>
                  <a:lnTo>
                    <a:pt x="5797" y="62"/>
                  </a:lnTo>
                  <a:lnTo>
                    <a:pt x="5811" y="70"/>
                  </a:lnTo>
                  <a:lnTo>
                    <a:pt x="5824" y="79"/>
                  </a:lnTo>
                  <a:lnTo>
                    <a:pt x="5837" y="86"/>
                  </a:lnTo>
                  <a:lnTo>
                    <a:pt x="5851" y="94"/>
                  </a:lnTo>
                  <a:lnTo>
                    <a:pt x="5864" y="101"/>
                  </a:lnTo>
                  <a:lnTo>
                    <a:pt x="5878" y="109"/>
                  </a:lnTo>
                  <a:lnTo>
                    <a:pt x="5891" y="116"/>
                  </a:lnTo>
                  <a:lnTo>
                    <a:pt x="5905" y="125"/>
                  </a:lnTo>
                  <a:lnTo>
                    <a:pt x="5919" y="133"/>
                  </a:lnTo>
                  <a:lnTo>
                    <a:pt x="5932" y="140"/>
                  </a:lnTo>
                  <a:lnTo>
                    <a:pt x="5945" y="148"/>
                  </a:lnTo>
                  <a:lnTo>
                    <a:pt x="5959" y="156"/>
                  </a:lnTo>
                  <a:lnTo>
                    <a:pt x="5973" y="164"/>
                  </a:lnTo>
                  <a:lnTo>
                    <a:pt x="5987" y="172"/>
                  </a:lnTo>
                  <a:lnTo>
                    <a:pt x="6001" y="180"/>
                  </a:lnTo>
                  <a:lnTo>
                    <a:pt x="6015" y="187"/>
                  </a:lnTo>
                  <a:lnTo>
                    <a:pt x="6028" y="195"/>
                  </a:lnTo>
                  <a:lnTo>
                    <a:pt x="6041" y="204"/>
                  </a:lnTo>
                  <a:lnTo>
                    <a:pt x="6055" y="212"/>
                  </a:lnTo>
                  <a:lnTo>
                    <a:pt x="6069" y="219"/>
                  </a:lnTo>
                  <a:lnTo>
                    <a:pt x="6083" y="227"/>
                  </a:lnTo>
                  <a:lnTo>
                    <a:pt x="6096" y="235"/>
                  </a:lnTo>
                  <a:lnTo>
                    <a:pt x="6110" y="243"/>
                  </a:lnTo>
                  <a:lnTo>
                    <a:pt x="6124" y="251"/>
                  </a:lnTo>
                  <a:lnTo>
                    <a:pt x="6029" y="251"/>
                  </a:lnTo>
                  <a:lnTo>
                    <a:pt x="5934" y="252"/>
                  </a:lnTo>
                  <a:lnTo>
                    <a:pt x="5838" y="252"/>
                  </a:lnTo>
                  <a:lnTo>
                    <a:pt x="5743" y="252"/>
                  </a:lnTo>
                  <a:lnTo>
                    <a:pt x="5648" y="253"/>
                  </a:lnTo>
                  <a:lnTo>
                    <a:pt x="5554" y="253"/>
                  </a:lnTo>
                  <a:lnTo>
                    <a:pt x="5459" y="254"/>
                  </a:lnTo>
                  <a:lnTo>
                    <a:pt x="5364" y="254"/>
                  </a:lnTo>
                  <a:lnTo>
                    <a:pt x="5269" y="254"/>
                  </a:lnTo>
                  <a:lnTo>
                    <a:pt x="5174" y="255"/>
                  </a:lnTo>
                  <a:lnTo>
                    <a:pt x="5079" y="255"/>
                  </a:lnTo>
                  <a:lnTo>
                    <a:pt x="4984" y="255"/>
                  </a:lnTo>
                  <a:lnTo>
                    <a:pt x="4889" y="256"/>
                  </a:lnTo>
                  <a:lnTo>
                    <a:pt x="4793" y="256"/>
                  </a:lnTo>
                  <a:lnTo>
                    <a:pt x="4698" y="257"/>
                  </a:lnTo>
                  <a:lnTo>
                    <a:pt x="4603" y="257"/>
                  </a:lnTo>
                  <a:lnTo>
                    <a:pt x="4508" y="257"/>
                  </a:lnTo>
                  <a:lnTo>
                    <a:pt x="4413" y="258"/>
                  </a:lnTo>
                  <a:lnTo>
                    <a:pt x="4318" y="258"/>
                  </a:lnTo>
                  <a:lnTo>
                    <a:pt x="4222" y="258"/>
                  </a:lnTo>
                  <a:lnTo>
                    <a:pt x="4126" y="259"/>
                  </a:lnTo>
                  <a:lnTo>
                    <a:pt x="4031" y="259"/>
                  </a:lnTo>
                  <a:lnTo>
                    <a:pt x="3936" y="259"/>
                  </a:lnTo>
                  <a:lnTo>
                    <a:pt x="3841" y="260"/>
                  </a:lnTo>
                  <a:lnTo>
                    <a:pt x="3746" y="260"/>
                  </a:lnTo>
                  <a:lnTo>
                    <a:pt x="3650" y="260"/>
                  </a:lnTo>
                  <a:lnTo>
                    <a:pt x="3555" y="261"/>
                  </a:lnTo>
                  <a:lnTo>
                    <a:pt x="3460" y="261"/>
                  </a:lnTo>
                  <a:lnTo>
                    <a:pt x="3364" y="261"/>
                  </a:lnTo>
                  <a:lnTo>
                    <a:pt x="3269" y="261"/>
                  </a:lnTo>
                  <a:lnTo>
                    <a:pt x="3173" y="262"/>
                  </a:lnTo>
                  <a:lnTo>
                    <a:pt x="3077" y="262"/>
                  </a:lnTo>
                  <a:lnTo>
                    <a:pt x="2981" y="262"/>
                  </a:lnTo>
                  <a:lnTo>
                    <a:pt x="2886" y="263"/>
                  </a:lnTo>
                  <a:lnTo>
                    <a:pt x="2790" y="263"/>
                  </a:lnTo>
                  <a:lnTo>
                    <a:pt x="2694" y="263"/>
                  </a:lnTo>
                  <a:lnTo>
                    <a:pt x="2598" y="263"/>
                  </a:lnTo>
                  <a:lnTo>
                    <a:pt x="2502" y="264"/>
                  </a:lnTo>
                  <a:lnTo>
                    <a:pt x="2406" y="264"/>
                  </a:lnTo>
                  <a:lnTo>
                    <a:pt x="2311" y="264"/>
                  </a:lnTo>
                  <a:lnTo>
                    <a:pt x="2214" y="265"/>
                  </a:lnTo>
                  <a:lnTo>
                    <a:pt x="2118" y="265"/>
                  </a:lnTo>
                  <a:lnTo>
                    <a:pt x="2022" y="265"/>
                  </a:lnTo>
                  <a:lnTo>
                    <a:pt x="1926" y="266"/>
                  </a:lnTo>
                  <a:lnTo>
                    <a:pt x="1830" y="266"/>
                  </a:lnTo>
                  <a:lnTo>
                    <a:pt x="1734" y="266"/>
                  </a:lnTo>
                  <a:lnTo>
                    <a:pt x="1638" y="267"/>
                  </a:lnTo>
                  <a:lnTo>
                    <a:pt x="1542" y="267"/>
                  </a:lnTo>
                  <a:lnTo>
                    <a:pt x="1445" y="267"/>
                  </a:lnTo>
                  <a:lnTo>
                    <a:pt x="1349" y="268"/>
                  </a:lnTo>
                  <a:lnTo>
                    <a:pt x="1253" y="268"/>
                  </a:lnTo>
                  <a:lnTo>
                    <a:pt x="1156" y="268"/>
                  </a:lnTo>
                  <a:lnTo>
                    <a:pt x="1060" y="269"/>
                  </a:lnTo>
                  <a:lnTo>
                    <a:pt x="964" y="269"/>
                  </a:lnTo>
                  <a:lnTo>
                    <a:pt x="868" y="269"/>
                  </a:lnTo>
                  <a:lnTo>
                    <a:pt x="771" y="270"/>
                  </a:lnTo>
                  <a:lnTo>
                    <a:pt x="675" y="270"/>
                  </a:lnTo>
                  <a:lnTo>
                    <a:pt x="578" y="270"/>
                  </a:lnTo>
                  <a:lnTo>
                    <a:pt x="482" y="271"/>
                  </a:lnTo>
                  <a:lnTo>
                    <a:pt x="386" y="271"/>
                  </a:lnTo>
                  <a:lnTo>
                    <a:pt x="290" y="271"/>
                  </a:lnTo>
                  <a:lnTo>
                    <a:pt x="194" y="271"/>
                  </a:lnTo>
                  <a:lnTo>
                    <a:pt x="96" y="272"/>
                  </a:lnTo>
                  <a:lnTo>
                    <a:pt x="0" y="272"/>
                  </a:lnTo>
                  <a:lnTo>
                    <a:pt x="17" y="257"/>
                  </a:lnTo>
                  <a:lnTo>
                    <a:pt x="34" y="241"/>
                  </a:lnTo>
                  <a:lnTo>
                    <a:pt x="52" y="225"/>
                  </a:lnTo>
                  <a:lnTo>
                    <a:pt x="70" y="210"/>
                  </a:lnTo>
                  <a:lnTo>
                    <a:pt x="87" y="193"/>
                  </a:lnTo>
                  <a:lnTo>
                    <a:pt x="104" y="178"/>
                  </a:lnTo>
                  <a:lnTo>
                    <a:pt x="121" y="163"/>
                  </a:lnTo>
                  <a:lnTo>
                    <a:pt x="138" y="147"/>
                  </a:lnTo>
                  <a:lnTo>
                    <a:pt x="156" y="132"/>
                  </a:lnTo>
                  <a:lnTo>
                    <a:pt x="173" y="115"/>
                  </a:lnTo>
                  <a:lnTo>
                    <a:pt x="192" y="100"/>
                  </a:lnTo>
                  <a:lnTo>
                    <a:pt x="210" y="84"/>
                  </a:lnTo>
                  <a:lnTo>
                    <a:pt x="227" y="68"/>
                  </a:lnTo>
                  <a:lnTo>
                    <a:pt x="245" y="53"/>
                  </a:lnTo>
                  <a:lnTo>
                    <a:pt x="262" y="37"/>
                  </a:lnTo>
                  <a:lnTo>
                    <a:pt x="280" y="21"/>
                  </a:lnTo>
                  <a:lnTo>
                    <a:pt x="366" y="21"/>
                  </a:lnTo>
                  <a:lnTo>
                    <a:pt x="451" y="20"/>
                  </a:lnTo>
                  <a:lnTo>
                    <a:pt x="535" y="20"/>
                  </a:lnTo>
                  <a:lnTo>
                    <a:pt x="621" y="20"/>
                  </a:lnTo>
                  <a:lnTo>
                    <a:pt x="706" y="20"/>
                  </a:lnTo>
                  <a:lnTo>
                    <a:pt x="792" y="19"/>
                  </a:lnTo>
                  <a:lnTo>
                    <a:pt x="876" y="19"/>
                  </a:lnTo>
                  <a:lnTo>
                    <a:pt x="962" y="19"/>
                  </a:lnTo>
                  <a:lnTo>
                    <a:pt x="1047" y="18"/>
                  </a:lnTo>
                  <a:lnTo>
                    <a:pt x="1131" y="18"/>
                  </a:lnTo>
                  <a:lnTo>
                    <a:pt x="1217" y="18"/>
                  </a:lnTo>
                  <a:lnTo>
                    <a:pt x="1302" y="17"/>
                  </a:lnTo>
                  <a:lnTo>
                    <a:pt x="1387" y="17"/>
                  </a:lnTo>
                  <a:lnTo>
                    <a:pt x="1472" y="17"/>
                  </a:lnTo>
                  <a:lnTo>
                    <a:pt x="1558" y="16"/>
                  </a:lnTo>
                  <a:lnTo>
                    <a:pt x="1642" y="16"/>
                  </a:lnTo>
                  <a:lnTo>
                    <a:pt x="1727" y="16"/>
                  </a:lnTo>
                  <a:lnTo>
                    <a:pt x="1812" y="15"/>
                  </a:lnTo>
                  <a:lnTo>
                    <a:pt x="1897" y="15"/>
                  </a:lnTo>
                  <a:lnTo>
                    <a:pt x="1982" y="15"/>
                  </a:lnTo>
                  <a:lnTo>
                    <a:pt x="2067" y="14"/>
                  </a:lnTo>
                  <a:lnTo>
                    <a:pt x="2151" y="14"/>
                  </a:lnTo>
                  <a:lnTo>
                    <a:pt x="2237" y="14"/>
                  </a:lnTo>
                  <a:lnTo>
                    <a:pt x="2321" y="13"/>
                  </a:lnTo>
                  <a:lnTo>
                    <a:pt x="2407" y="13"/>
                  </a:lnTo>
                  <a:lnTo>
                    <a:pt x="2491" y="13"/>
                  </a:lnTo>
                  <a:lnTo>
                    <a:pt x="2577" y="12"/>
                  </a:lnTo>
                  <a:lnTo>
                    <a:pt x="2661" y="12"/>
                  </a:lnTo>
                  <a:lnTo>
                    <a:pt x="2745" y="12"/>
                  </a:lnTo>
                  <a:lnTo>
                    <a:pt x="2831" y="12"/>
                  </a:lnTo>
                  <a:lnTo>
                    <a:pt x="2915" y="11"/>
                  </a:lnTo>
                  <a:lnTo>
                    <a:pt x="3000" y="11"/>
                  </a:lnTo>
                  <a:lnTo>
                    <a:pt x="3084" y="11"/>
                  </a:lnTo>
                  <a:lnTo>
                    <a:pt x="3168" y="10"/>
                  </a:lnTo>
                  <a:lnTo>
                    <a:pt x="3253" y="10"/>
                  </a:lnTo>
                  <a:lnTo>
                    <a:pt x="3337" y="10"/>
                  </a:lnTo>
                  <a:lnTo>
                    <a:pt x="3420" y="9"/>
                  </a:lnTo>
                  <a:lnTo>
                    <a:pt x="3505" y="9"/>
                  </a:lnTo>
                  <a:lnTo>
                    <a:pt x="3589" y="8"/>
                  </a:lnTo>
                  <a:lnTo>
                    <a:pt x="3673" y="8"/>
                  </a:lnTo>
                  <a:lnTo>
                    <a:pt x="3758" y="8"/>
                  </a:lnTo>
                  <a:lnTo>
                    <a:pt x="3841" y="7"/>
                  </a:lnTo>
                  <a:lnTo>
                    <a:pt x="3926" y="7"/>
                  </a:lnTo>
                  <a:lnTo>
                    <a:pt x="4010" y="7"/>
                  </a:lnTo>
                  <a:lnTo>
                    <a:pt x="4094" y="6"/>
                  </a:lnTo>
                  <a:lnTo>
                    <a:pt x="4178" y="6"/>
                  </a:lnTo>
                  <a:lnTo>
                    <a:pt x="4262" y="5"/>
                  </a:lnTo>
                  <a:lnTo>
                    <a:pt x="4346" y="5"/>
                  </a:lnTo>
                  <a:lnTo>
                    <a:pt x="4430" y="5"/>
                  </a:lnTo>
                  <a:lnTo>
                    <a:pt x="4514" y="4"/>
                  </a:lnTo>
                  <a:lnTo>
                    <a:pt x="4598" y="4"/>
                  </a:lnTo>
                  <a:lnTo>
                    <a:pt x="4682" y="4"/>
                  </a:lnTo>
                  <a:lnTo>
                    <a:pt x="4766" y="3"/>
                  </a:lnTo>
                  <a:lnTo>
                    <a:pt x="4849" y="3"/>
                  </a:lnTo>
                  <a:lnTo>
                    <a:pt x="4934" y="3"/>
                  </a:lnTo>
                  <a:lnTo>
                    <a:pt x="5017" y="2"/>
                  </a:lnTo>
                  <a:lnTo>
                    <a:pt x="5102" y="2"/>
                  </a:lnTo>
                  <a:lnTo>
                    <a:pt x="5185" y="2"/>
                  </a:lnTo>
                  <a:lnTo>
                    <a:pt x="5269" y="1"/>
                  </a:lnTo>
                  <a:lnTo>
                    <a:pt x="5353" y="1"/>
                  </a:lnTo>
                  <a:lnTo>
                    <a:pt x="5437" y="1"/>
                  </a:lnTo>
                  <a:lnTo>
                    <a:pt x="5520" y="1"/>
                  </a:lnTo>
                  <a:lnTo>
                    <a:pt x="5605" y="0"/>
                  </a:lnTo>
                  <a:lnTo>
                    <a:pt x="5688" y="0"/>
                  </a:lnTo>
                  <a:close/>
                </a:path>
              </a:pathLst>
            </a:custGeom>
            <a:solidFill>
              <a:srgbClr val="FFF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3949" y="2334"/>
              <a:ext cx="1225" cy="46"/>
            </a:xfrm>
            <a:custGeom>
              <a:avLst/>
              <a:gdLst/>
              <a:ahLst/>
              <a:cxnLst>
                <a:cxn ang="0">
                  <a:pos x="5702" y="8"/>
                </a:cxn>
                <a:cxn ang="0">
                  <a:pos x="5742" y="31"/>
                </a:cxn>
                <a:cxn ang="0">
                  <a:pos x="5783" y="55"/>
                </a:cxn>
                <a:cxn ang="0">
                  <a:pos x="5824" y="79"/>
                </a:cxn>
                <a:cxn ang="0">
                  <a:pos x="5864" y="101"/>
                </a:cxn>
                <a:cxn ang="0">
                  <a:pos x="5905" y="125"/>
                </a:cxn>
                <a:cxn ang="0">
                  <a:pos x="5932" y="140"/>
                </a:cxn>
                <a:cxn ang="0">
                  <a:pos x="5973" y="164"/>
                </a:cxn>
                <a:cxn ang="0">
                  <a:pos x="6015" y="187"/>
                </a:cxn>
                <a:cxn ang="0">
                  <a:pos x="6055" y="212"/>
                </a:cxn>
                <a:cxn ang="0">
                  <a:pos x="6096" y="235"/>
                </a:cxn>
                <a:cxn ang="0">
                  <a:pos x="6124" y="251"/>
                </a:cxn>
                <a:cxn ang="0">
                  <a:pos x="5838" y="252"/>
                </a:cxn>
                <a:cxn ang="0">
                  <a:pos x="5554" y="253"/>
                </a:cxn>
                <a:cxn ang="0">
                  <a:pos x="5269" y="254"/>
                </a:cxn>
                <a:cxn ang="0">
                  <a:pos x="4984" y="255"/>
                </a:cxn>
                <a:cxn ang="0">
                  <a:pos x="4698" y="257"/>
                </a:cxn>
                <a:cxn ang="0">
                  <a:pos x="4413" y="258"/>
                </a:cxn>
                <a:cxn ang="0">
                  <a:pos x="4126" y="259"/>
                </a:cxn>
                <a:cxn ang="0">
                  <a:pos x="3841" y="260"/>
                </a:cxn>
                <a:cxn ang="0">
                  <a:pos x="3555" y="261"/>
                </a:cxn>
                <a:cxn ang="0">
                  <a:pos x="3269" y="261"/>
                </a:cxn>
                <a:cxn ang="0">
                  <a:pos x="3077" y="262"/>
                </a:cxn>
                <a:cxn ang="0">
                  <a:pos x="2790" y="263"/>
                </a:cxn>
                <a:cxn ang="0">
                  <a:pos x="2502" y="264"/>
                </a:cxn>
                <a:cxn ang="0">
                  <a:pos x="2214" y="265"/>
                </a:cxn>
                <a:cxn ang="0">
                  <a:pos x="1926" y="266"/>
                </a:cxn>
                <a:cxn ang="0">
                  <a:pos x="1638" y="267"/>
                </a:cxn>
                <a:cxn ang="0">
                  <a:pos x="1349" y="268"/>
                </a:cxn>
                <a:cxn ang="0">
                  <a:pos x="1060" y="269"/>
                </a:cxn>
                <a:cxn ang="0">
                  <a:pos x="771" y="270"/>
                </a:cxn>
                <a:cxn ang="0">
                  <a:pos x="482" y="271"/>
                </a:cxn>
                <a:cxn ang="0">
                  <a:pos x="194" y="271"/>
                </a:cxn>
                <a:cxn ang="0">
                  <a:pos x="0" y="272"/>
                </a:cxn>
                <a:cxn ang="0">
                  <a:pos x="52" y="225"/>
                </a:cxn>
                <a:cxn ang="0">
                  <a:pos x="104" y="178"/>
                </a:cxn>
                <a:cxn ang="0">
                  <a:pos x="138" y="147"/>
                </a:cxn>
                <a:cxn ang="0">
                  <a:pos x="192" y="100"/>
                </a:cxn>
                <a:cxn ang="0">
                  <a:pos x="245" y="53"/>
                </a:cxn>
                <a:cxn ang="0">
                  <a:pos x="280" y="21"/>
                </a:cxn>
                <a:cxn ang="0">
                  <a:pos x="535" y="20"/>
                </a:cxn>
                <a:cxn ang="0">
                  <a:pos x="792" y="19"/>
                </a:cxn>
                <a:cxn ang="0">
                  <a:pos x="1047" y="18"/>
                </a:cxn>
                <a:cxn ang="0">
                  <a:pos x="1302" y="17"/>
                </a:cxn>
                <a:cxn ang="0">
                  <a:pos x="1558" y="16"/>
                </a:cxn>
                <a:cxn ang="0">
                  <a:pos x="1812" y="15"/>
                </a:cxn>
                <a:cxn ang="0">
                  <a:pos x="2067" y="14"/>
                </a:cxn>
                <a:cxn ang="0">
                  <a:pos x="2321" y="13"/>
                </a:cxn>
                <a:cxn ang="0">
                  <a:pos x="2577" y="12"/>
                </a:cxn>
                <a:cxn ang="0">
                  <a:pos x="2831" y="12"/>
                </a:cxn>
                <a:cxn ang="0">
                  <a:pos x="3000" y="11"/>
                </a:cxn>
                <a:cxn ang="0">
                  <a:pos x="3253" y="10"/>
                </a:cxn>
                <a:cxn ang="0">
                  <a:pos x="3505" y="9"/>
                </a:cxn>
                <a:cxn ang="0">
                  <a:pos x="3758" y="8"/>
                </a:cxn>
                <a:cxn ang="0">
                  <a:pos x="4010" y="7"/>
                </a:cxn>
                <a:cxn ang="0">
                  <a:pos x="4262" y="5"/>
                </a:cxn>
                <a:cxn ang="0">
                  <a:pos x="4514" y="4"/>
                </a:cxn>
                <a:cxn ang="0">
                  <a:pos x="4766" y="3"/>
                </a:cxn>
                <a:cxn ang="0">
                  <a:pos x="5017" y="2"/>
                </a:cxn>
                <a:cxn ang="0">
                  <a:pos x="5269" y="1"/>
                </a:cxn>
                <a:cxn ang="0">
                  <a:pos x="5520" y="1"/>
                </a:cxn>
              </a:cxnLst>
              <a:rect l="0" t="0" r="r" b="b"/>
              <a:pathLst>
                <a:path w="6124" h="272">
                  <a:moveTo>
                    <a:pt x="5688" y="0"/>
                  </a:moveTo>
                  <a:lnTo>
                    <a:pt x="5688" y="0"/>
                  </a:lnTo>
                  <a:lnTo>
                    <a:pt x="5702" y="8"/>
                  </a:lnTo>
                  <a:lnTo>
                    <a:pt x="5715" y="15"/>
                  </a:lnTo>
                  <a:lnTo>
                    <a:pt x="5728" y="23"/>
                  </a:lnTo>
                  <a:lnTo>
                    <a:pt x="5742" y="31"/>
                  </a:lnTo>
                  <a:lnTo>
                    <a:pt x="5756" y="39"/>
                  </a:lnTo>
                  <a:lnTo>
                    <a:pt x="5769" y="47"/>
                  </a:lnTo>
                  <a:lnTo>
                    <a:pt x="5783" y="55"/>
                  </a:lnTo>
                  <a:lnTo>
                    <a:pt x="5797" y="62"/>
                  </a:lnTo>
                  <a:lnTo>
                    <a:pt x="5811" y="70"/>
                  </a:lnTo>
                  <a:lnTo>
                    <a:pt x="5824" y="79"/>
                  </a:lnTo>
                  <a:lnTo>
                    <a:pt x="5837" y="86"/>
                  </a:lnTo>
                  <a:lnTo>
                    <a:pt x="5851" y="94"/>
                  </a:lnTo>
                  <a:lnTo>
                    <a:pt x="5864" y="101"/>
                  </a:lnTo>
                  <a:lnTo>
                    <a:pt x="5878" y="109"/>
                  </a:lnTo>
                  <a:lnTo>
                    <a:pt x="5891" y="116"/>
                  </a:lnTo>
                  <a:lnTo>
                    <a:pt x="5905" y="125"/>
                  </a:lnTo>
                  <a:lnTo>
                    <a:pt x="5905" y="125"/>
                  </a:lnTo>
                  <a:lnTo>
                    <a:pt x="5919" y="133"/>
                  </a:lnTo>
                  <a:lnTo>
                    <a:pt x="5932" y="140"/>
                  </a:lnTo>
                  <a:lnTo>
                    <a:pt x="5945" y="148"/>
                  </a:lnTo>
                  <a:lnTo>
                    <a:pt x="5959" y="156"/>
                  </a:lnTo>
                  <a:lnTo>
                    <a:pt x="5973" y="164"/>
                  </a:lnTo>
                  <a:lnTo>
                    <a:pt x="5987" y="172"/>
                  </a:lnTo>
                  <a:lnTo>
                    <a:pt x="6001" y="180"/>
                  </a:lnTo>
                  <a:lnTo>
                    <a:pt x="6015" y="187"/>
                  </a:lnTo>
                  <a:lnTo>
                    <a:pt x="6028" y="195"/>
                  </a:lnTo>
                  <a:lnTo>
                    <a:pt x="6041" y="204"/>
                  </a:lnTo>
                  <a:lnTo>
                    <a:pt x="6055" y="212"/>
                  </a:lnTo>
                  <a:lnTo>
                    <a:pt x="6069" y="219"/>
                  </a:lnTo>
                  <a:lnTo>
                    <a:pt x="6083" y="227"/>
                  </a:lnTo>
                  <a:lnTo>
                    <a:pt x="6096" y="235"/>
                  </a:lnTo>
                  <a:lnTo>
                    <a:pt x="6110" y="243"/>
                  </a:lnTo>
                  <a:lnTo>
                    <a:pt x="6124" y="251"/>
                  </a:lnTo>
                  <a:lnTo>
                    <a:pt x="6124" y="251"/>
                  </a:lnTo>
                  <a:lnTo>
                    <a:pt x="6029" y="251"/>
                  </a:lnTo>
                  <a:lnTo>
                    <a:pt x="5934" y="252"/>
                  </a:lnTo>
                  <a:lnTo>
                    <a:pt x="5838" y="252"/>
                  </a:lnTo>
                  <a:lnTo>
                    <a:pt x="5743" y="252"/>
                  </a:lnTo>
                  <a:lnTo>
                    <a:pt x="5648" y="253"/>
                  </a:lnTo>
                  <a:lnTo>
                    <a:pt x="5554" y="253"/>
                  </a:lnTo>
                  <a:lnTo>
                    <a:pt x="5459" y="254"/>
                  </a:lnTo>
                  <a:lnTo>
                    <a:pt x="5364" y="254"/>
                  </a:lnTo>
                  <a:lnTo>
                    <a:pt x="5269" y="254"/>
                  </a:lnTo>
                  <a:lnTo>
                    <a:pt x="5174" y="255"/>
                  </a:lnTo>
                  <a:lnTo>
                    <a:pt x="5079" y="255"/>
                  </a:lnTo>
                  <a:lnTo>
                    <a:pt x="4984" y="255"/>
                  </a:lnTo>
                  <a:lnTo>
                    <a:pt x="4889" y="256"/>
                  </a:lnTo>
                  <a:lnTo>
                    <a:pt x="4793" y="256"/>
                  </a:lnTo>
                  <a:lnTo>
                    <a:pt x="4698" y="257"/>
                  </a:lnTo>
                  <a:lnTo>
                    <a:pt x="4603" y="257"/>
                  </a:lnTo>
                  <a:lnTo>
                    <a:pt x="4508" y="257"/>
                  </a:lnTo>
                  <a:lnTo>
                    <a:pt x="4413" y="258"/>
                  </a:lnTo>
                  <a:lnTo>
                    <a:pt x="4318" y="258"/>
                  </a:lnTo>
                  <a:lnTo>
                    <a:pt x="4222" y="258"/>
                  </a:lnTo>
                  <a:lnTo>
                    <a:pt x="4126" y="259"/>
                  </a:lnTo>
                  <a:lnTo>
                    <a:pt x="4031" y="259"/>
                  </a:lnTo>
                  <a:lnTo>
                    <a:pt x="3936" y="259"/>
                  </a:lnTo>
                  <a:lnTo>
                    <a:pt x="3841" y="260"/>
                  </a:lnTo>
                  <a:lnTo>
                    <a:pt x="3746" y="260"/>
                  </a:lnTo>
                  <a:lnTo>
                    <a:pt x="3650" y="260"/>
                  </a:lnTo>
                  <a:lnTo>
                    <a:pt x="3555" y="261"/>
                  </a:lnTo>
                  <a:lnTo>
                    <a:pt x="3460" y="261"/>
                  </a:lnTo>
                  <a:lnTo>
                    <a:pt x="3364" y="261"/>
                  </a:lnTo>
                  <a:lnTo>
                    <a:pt x="3269" y="261"/>
                  </a:lnTo>
                  <a:lnTo>
                    <a:pt x="3173" y="262"/>
                  </a:lnTo>
                  <a:lnTo>
                    <a:pt x="3077" y="262"/>
                  </a:lnTo>
                  <a:lnTo>
                    <a:pt x="3077" y="262"/>
                  </a:lnTo>
                  <a:lnTo>
                    <a:pt x="2981" y="262"/>
                  </a:lnTo>
                  <a:lnTo>
                    <a:pt x="2886" y="263"/>
                  </a:lnTo>
                  <a:lnTo>
                    <a:pt x="2790" y="263"/>
                  </a:lnTo>
                  <a:lnTo>
                    <a:pt x="2694" y="263"/>
                  </a:lnTo>
                  <a:lnTo>
                    <a:pt x="2598" y="263"/>
                  </a:lnTo>
                  <a:lnTo>
                    <a:pt x="2502" y="264"/>
                  </a:lnTo>
                  <a:lnTo>
                    <a:pt x="2406" y="264"/>
                  </a:lnTo>
                  <a:lnTo>
                    <a:pt x="2311" y="264"/>
                  </a:lnTo>
                  <a:lnTo>
                    <a:pt x="2214" y="265"/>
                  </a:lnTo>
                  <a:lnTo>
                    <a:pt x="2118" y="265"/>
                  </a:lnTo>
                  <a:lnTo>
                    <a:pt x="2022" y="265"/>
                  </a:lnTo>
                  <a:lnTo>
                    <a:pt x="1926" y="266"/>
                  </a:lnTo>
                  <a:lnTo>
                    <a:pt x="1830" y="266"/>
                  </a:lnTo>
                  <a:lnTo>
                    <a:pt x="1734" y="266"/>
                  </a:lnTo>
                  <a:lnTo>
                    <a:pt x="1638" y="267"/>
                  </a:lnTo>
                  <a:lnTo>
                    <a:pt x="1542" y="267"/>
                  </a:lnTo>
                  <a:lnTo>
                    <a:pt x="1445" y="267"/>
                  </a:lnTo>
                  <a:lnTo>
                    <a:pt x="1349" y="268"/>
                  </a:lnTo>
                  <a:lnTo>
                    <a:pt x="1253" y="268"/>
                  </a:lnTo>
                  <a:lnTo>
                    <a:pt x="1156" y="268"/>
                  </a:lnTo>
                  <a:lnTo>
                    <a:pt x="1060" y="269"/>
                  </a:lnTo>
                  <a:lnTo>
                    <a:pt x="964" y="269"/>
                  </a:lnTo>
                  <a:lnTo>
                    <a:pt x="868" y="269"/>
                  </a:lnTo>
                  <a:lnTo>
                    <a:pt x="771" y="270"/>
                  </a:lnTo>
                  <a:lnTo>
                    <a:pt x="675" y="270"/>
                  </a:lnTo>
                  <a:lnTo>
                    <a:pt x="578" y="270"/>
                  </a:lnTo>
                  <a:lnTo>
                    <a:pt x="482" y="271"/>
                  </a:lnTo>
                  <a:lnTo>
                    <a:pt x="386" y="271"/>
                  </a:lnTo>
                  <a:lnTo>
                    <a:pt x="290" y="271"/>
                  </a:lnTo>
                  <a:lnTo>
                    <a:pt x="194" y="271"/>
                  </a:lnTo>
                  <a:lnTo>
                    <a:pt x="96" y="272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17" y="257"/>
                  </a:lnTo>
                  <a:lnTo>
                    <a:pt x="34" y="241"/>
                  </a:lnTo>
                  <a:lnTo>
                    <a:pt x="52" y="225"/>
                  </a:lnTo>
                  <a:lnTo>
                    <a:pt x="70" y="210"/>
                  </a:lnTo>
                  <a:lnTo>
                    <a:pt x="87" y="193"/>
                  </a:lnTo>
                  <a:lnTo>
                    <a:pt x="104" y="178"/>
                  </a:lnTo>
                  <a:lnTo>
                    <a:pt x="121" y="163"/>
                  </a:lnTo>
                  <a:lnTo>
                    <a:pt x="138" y="147"/>
                  </a:lnTo>
                  <a:lnTo>
                    <a:pt x="138" y="147"/>
                  </a:lnTo>
                  <a:lnTo>
                    <a:pt x="156" y="132"/>
                  </a:lnTo>
                  <a:lnTo>
                    <a:pt x="173" y="115"/>
                  </a:lnTo>
                  <a:lnTo>
                    <a:pt x="192" y="100"/>
                  </a:lnTo>
                  <a:lnTo>
                    <a:pt x="210" y="84"/>
                  </a:lnTo>
                  <a:lnTo>
                    <a:pt x="227" y="68"/>
                  </a:lnTo>
                  <a:lnTo>
                    <a:pt x="245" y="53"/>
                  </a:lnTo>
                  <a:lnTo>
                    <a:pt x="262" y="37"/>
                  </a:lnTo>
                  <a:lnTo>
                    <a:pt x="280" y="21"/>
                  </a:lnTo>
                  <a:lnTo>
                    <a:pt x="280" y="21"/>
                  </a:lnTo>
                  <a:lnTo>
                    <a:pt x="366" y="21"/>
                  </a:lnTo>
                  <a:lnTo>
                    <a:pt x="451" y="20"/>
                  </a:lnTo>
                  <a:lnTo>
                    <a:pt x="535" y="20"/>
                  </a:lnTo>
                  <a:lnTo>
                    <a:pt x="621" y="20"/>
                  </a:lnTo>
                  <a:lnTo>
                    <a:pt x="706" y="20"/>
                  </a:lnTo>
                  <a:lnTo>
                    <a:pt x="792" y="19"/>
                  </a:lnTo>
                  <a:lnTo>
                    <a:pt x="876" y="19"/>
                  </a:lnTo>
                  <a:lnTo>
                    <a:pt x="962" y="19"/>
                  </a:lnTo>
                  <a:lnTo>
                    <a:pt x="1047" y="18"/>
                  </a:lnTo>
                  <a:lnTo>
                    <a:pt x="1131" y="18"/>
                  </a:lnTo>
                  <a:lnTo>
                    <a:pt x="1217" y="18"/>
                  </a:lnTo>
                  <a:lnTo>
                    <a:pt x="1302" y="17"/>
                  </a:lnTo>
                  <a:lnTo>
                    <a:pt x="1387" y="17"/>
                  </a:lnTo>
                  <a:lnTo>
                    <a:pt x="1472" y="17"/>
                  </a:lnTo>
                  <a:lnTo>
                    <a:pt x="1558" y="16"/>
                  </a:lnTo>
                  <a:lnTo>
                    <a:pt x="1642" y="16"/>
                  </a:lnTo>
                  <a:lnTo>
                    <a:pt x="1727" y="16"/>
                  </a:lnTo>
                  <a:lnTo>
                    <a:pt x="1812" y="15"/>
                  </a:lnTo>
                  <a:lnTo>
                    <a:pt x="1897" y="15"/>
                  </a:lnTo>
                  <a:lnTo>
                    <a:pt x="1982" y="15"/>
                  </a:lnTo>
                  <a:lnTo>
                    <a:pt x="2067" y="14"/>
                  </a:lnTo>
                  <a:lnTo>
                    <a:pt x="2151" y="14"/>
                  </a:lnTo>
                  <a:lnTo>
                    <a:pt x="2237" y="14"/>
                  </a:lnTo>
                  <a:lnTo>
                    <a:pt x="2321" y="13"/>
                  </a:lnTo>
                  <a:lnTo>
                    <a:pt x="2407" y="13"/>
                  </a:lnTo>
                  <a:lnTo>
                    <a:pt x="2491" y="13"/>
                  </a:lnTo>
                  <a:lnTo>
                    <a:pt x="2577" y="12"/>
                  </a:lnTo>
                  <a:lnTo>
                    <a:pt x="2661" y="12"/>
                  </a:lnTo>
                  <a:lnTo>
                    <a:pt x="2745" y="12"/>
                  </a:lnTo>
                  <a:lnTo>
                    <a:pt x="2831" y="12"/>
                  </a:lnTo>
                  <a:lnTo>
                    <a:pt x="2915" y="11"/>
                  </a:lnTo>
                  <a:lnTo>
                    <a:pt x="3000" y="11"/>
                  </a:lnTo>
                  <a:lnTo>
                    <a:pt x="3000" y="11"/>
                  </a:lnTo>
                  <a:lnTo>
                    <a:pt x="3084" y="11"/>
                  </a:lnTo>
                  <a:lnTo>
                    <a:pt x="3168" y="10"/>
                  </a:lnTo>
                  <a:lnTo>
                    <a:pt x="3253" y="10"/>
                  </a:lnTo>
                  <a:lnTo>
                    <a:pt x="3337" y="10"/>
                  </a:lnTo>
                  <a:lnTo>
                    <a:pt x="3420" y="9"/>
                  </a:lnTo>
                  <a:lnTo>
                    <a:pt x="3505" y="9"/>
                  </a:lnTo>
                  <a:lnTo>
                    <a:pt x="3589" y="8"/>
                  </a:lnTo>
                  <a:lnTo>
                    <a:pt x="3673" y="8"/>
                  </a:lnTo>
                  <a:lnTo>
                    <a:pt x="3758" y="8"/>
                  </a:lnTo>
                  <a:lnTo>
                    <a:pt x="3841" y="7"/>
                  </a:lnTo>
                  <a:lnTo>
                    <a:pt x="3926" y="7"/>
                  </a:lnTo>
                  <a:lnTo>
                    <a:pt x="4010" y="7"/>
                  </a:lnTo>
                  <a:lnTo>
                    <a:pt x="4094" y="6"/>
                  </a:lnTo>
                  <a:lnTo>
                    <a:pt x="4178" y="6"/>
                  </a:lnTo>
                  <a:lnTo>
                    <a:pt x="4262" y="5"/>
                  </a:lnTo>
                  <a:lnTo>
                    <a:pt x="4346" y="5"/>
                  </a:lnTo>
                  <a:lnTo>
                    <a:pt x="4430" y="5"/>
                  </a:lnTo>
                  <a:lnTo>
                    <a:pt x="4514" y="4"/>
                  </a:lnTo>
                  <a:lnTo>
                    <a:pt x="4598" y="4"/>
                  </a:lnTo>
                  <a:lnTo>
                    <a:pt x="4682" y="4"/>
                  </a:lnTo>
                  <a:lnTo>
                    <a:pt x="4766" y="3"/>
                  </a:lnTo>
                  <a:lnTo>
                    <a:pt x="4849" y="3"/>
                  </a:lnTo>
                  <a:lnTo>
                    <a:pt x="4934" y="3"/>
                  </a:lnTo>
                  <a:lnTo>
                    <a:pt x="5017" y="2"/>
                  </a:lnTo>
                  <a:lnTo>
                    <a:pt x="5102" y="2"/>
                  </a:lnTo>
                  <a:lnTo>
                    <a:pt x="5185" y="2"/>
                  </a:lnTo>
                  <a:lnTo>
                    <a:pt x="5269" y="1"/>
                  </a:lnTo>
                  <a:lnTo>
                    <a:pt x="5353" y="1"/>
                  </a:lnTo>
                  <a:lnTo>
                    <a:pt x="5437" y="1"/>
                  </a:lnTo>
                  <a:lnTo>
                    <a:pt x="5520" y="1"/>
                  </a:lnTo>
                  <a:lnTo>
                    <a:pt x="5605" y="0"/>
                  </a:lnTo>
                  <a:lnTo>
                    <a:pt x="568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3976" y="2333"/>
              <a:ext cx="1127" cy="37"/>
            </a:xfrm>
            <a:custGeom>
              <a:avLst/>
              <a:gdLst/>
              <a:ahLst/>
              <a:cxnLst>
                <a:cxn ang="0">
                  <a:pos x="5515" y="70"/>
                </a:cxn>
                <a:cxn ang="0">
                  <a:pos x="5222" y="97"/>
                </a:cxn>
                <a:cxn ang="0">
                  <a:pos x="4532" y="109"/>
                </a:cxn>
                <a:cxn ang="0">
                  <a:pos x="3854" y="103"/>
                </a:cxn>
                <a:cxn ang="0">
                  <a:pos x="3139" y="102"/>
                </a:cxn>
                <a:cxn ang="0">
                  <a:pos x="2532" y="123"/>
                </a:cxn>
                <a:cxn ang="0">
                  <a:pos x="2161" y="138"/>
                </a:cxn>
                <a:cxn ang="0">
                  <a:pos x="1794" y="133"/>
                </a:cxn>
                <a:cxn ang="0">
                  <a:pos x="1135" y="126"/>
                </a:cxn>
                <a:cxn ang="0">
                  <a:pos x="552" y="96"/>
                </a:cxn>
                <a:cxn ang="0">
                  <a:pos x="338" y="97"/>
                </a:cxn>
                <a:cxn ang="0">
                  <a:pos x="170" y="85"/>
                </a:cxn>
                <a:cxn ang="0">
                  <a:pos x="377" y="121"/>
                </a:cxn>
                <a:cxn ang="0">
                  <a:pos x="803" y="157"/>
                </a:cxn>
                <a:cxn ang="0">
                  <a:pos x="1375" y="144"/>
                </a:cxn>
                <a:cxn ang="0">
                  <a:pos x="1921" y="135"/>
                </a:cxn>
                <a:cxn ang="0">
                  <a:pos x="2621" y="132"/>
                </a:cxn>
                <a:cxn ang="0">
                  <a:pos x="3276" y="130"/>
                </a:cxn>
                <a:cxn ang="0">
                  <a:pos x="3972" y="126"/>
                </a:cxn>
                <a:cxn ang="0">
                  <a:pos x="4563" y="130"/>
                </a:cxn>
                <a:cxn ang="0">
                  <a:pos x="5226" y="159"/>
                </a:cxn>
                <a:cxn ang="0">
                  <a:pos x="5512" y="121"/>
                </a:cxn>
                <a:cxn ang="0">
                  <a:pos x="5523" y="153"/>
                </a:cxn>
                <a:cxn ang="0">
                  <a:pos x="5122" y="198"/>
                </a:cxn>
                <a:cxn ang="0">
                  <a:pos x="4822" y="218"/>
                </a:cxn>
                <a:cxn ang="0">
                  <a:pos x="4053" y="220"/>
                </a:cxn>
                <a:cxn ang="0">
                  <a:pos x="3405" y="202"/>
                </a:cxn>
                <a:cxn ang="0">
                  <a:pos x="2868" y="204"/>
                </a:cxn>
                <a:cxn ang="0">
                  <a:pos x="2377" y="207"/>
                </a:cxn>
                <a:cxn ang="0">
                  <a:pos x="1896" y="222"/>
                </a:cxn>
                <a:cxn ang="0">
                  <a:pos x="1254" y="219"/>
                </a:cxn>
                <a:cxn ang="0">
                  <a:pos x="673" y="211"/>
                </a:cxn>
                <a:cxn ang="0">
                  <a:pos x="235" y="184"/>
                </a:cxn>
                <a:cxn ang="0">
                  <a:pos x="70" y="183"/>
                </a:cxn>
                <a:cxn ang="0">
                  <a:pos x="0" y="195"/>
                </a:cxn>
                <a:cxn ang="0">
                  <a:pos x="385" y="147"/>
                </a:cxn>
                <a:cxn ang="0">
                  <a:pos x="975" y="97"/>
                </a:cxn>
                <a:cxn ang="0">
                  <a:pos x="1671" y="91"/>
                </a:cxn>
                <a:cxn ang="0">
                  <a:pos x="2313" y="96"/>
                </a:cxn>
                <a:cxn ang="0">
                  <a:pos x="2884" y="75"/>
                </a:cxn>
                <a:cxn ang="0">
                  <a:pos x="3468" y="52"/>
                </a:cxn>
                <a:cxn ang="0">
                  <a:pos x="3848" y="33"/>
                </a:cxn>
                <a:cxn ang="0">
                  <a:pos x="4189" y="14"/>
                </a:cxn>
                <a:cxn ang="0">
                  <a:pos x="4794" y="5"/>
                </a:cxn>
                <a:cxn ang="0">
                  <a:pos x="5277" y="0"/>
                </a:cxn>
                <a:cxn ang="0">
                  <a:pos x="5334" y="28"/>
                </a:cxn>
                <a:cxn ang="0">
                  <a:pos x="4810" y="84"/>
                </a:cxn>
                <a:cxn ang="0">
                  <a:pos x="4382" y="111"/>
                </a:cxn>
                <a:cxn ang="0">
                  <a:pos x="4065" y="132"/>
                </a:cxn>
                <a:cxn ang="0">
                  <a:pos x="3586" y="148"/>
                </a:cxn>
                <a:cxn ang="0">
                  <a:pos x="3253" y="181"/>
                </a:cxn>
                <a:cxn ang="0">
                  <a:pos x="2864" y="199"/>
                </a:cxn>
                <a:cxn ang="0">
                  <a:pos x="2448" y="189"/>
                </a:cxn>
                <a:cxn ang="0">
                  <a:pos x="2045" y="162"/>
                </a:cxn>
                <a:cxn ang="0">
                  <a:pos x="1715" y="137"/>
                </a:cxn>
                <a:cxn ang="0">
                  <a:pos x="1267" y="145"/>
                </a:cxn>
                <a:cxn ang="0">
                  <a:pos x="1077" y="103"/>
                </a:cxn>
                <a:cxn ang="0">
                  <a:pos x="877" y="73"/>
                </a:cxn>
                <a:cxn ang="0">
                  <a:pos x="793" y="57"/>
                </a:cxn>
                <a:cxn ang="0">
                  <a:pos x="753" y="49"/>
                </a:cxn>
              </a:cxnLst>
              <a:rect l="0" t="0" r="r" b="b"/>
              <a:pathLst>
                <a:path w="5636" h="227">
                  <a:moveTo>
                    <a:pt x="5592" y="43"/>
                  </a:moveTo>
                  <a:lnTo>
                    <a:pt x="5592" y="43"/>
                  </a:lnTo>
                  <a:lnTo>
                    <a:pt x="5586" y="43"/>
                  </a:lnTo>
                  <a:lnTo>
                    <a:pt x="5579" y="45"/>
                  </a:lnTo>
                  <a:lnTo>
                    <a:pt x="5574" y="48"/>
                  </a:lnTo>
                  <a:lnTo>
                    <a:pt x="5570" y="51"/>
                  </a:lnTo>
                  <a:lnTo>
                    <a:pt x="5567" y="54"/>
                  </a:lnTo>
                  <a:lnTo>
                    <a:pt x="5567" y="58"/>
                  </a:lnTo>
                  <a:lnTo>
                    <a:pt x="5569" y="62"/>
                  </a:lnTo>
                  <a:lnTo>
                    <a:pt x="5574" y="66"/>
                  </a:lnTo>
                  <a:lnTo>
                    <a:pt x="5574" y="66"/>
                  </a:lnTo>
                  <a:lnTo>
                    <a:pt x="5563" y="66"/>
                  </a:lnTo>
                  <a:lnTo>
                    <a:pt x="5552" y="67"/>
                  </a:lnTo>
                  <a:lnTo>
                    <a:pt x="5540" y="68"/>
                  </a:lnTo>
                  <a:lnTo>
                    <a:pt x="5528" y="69"/>
                  </a:lnTo>
                  <a:lnTo>
                    <a:pt x="5515" y="70"/>
                  </a:lnTo>
                  <a:lnTo>
                    <a:pt x="5504" y="72"/>
                  </a:lnTo>
                  <a:lnTo>
                    <a:pt x="5491" y="74"/>
                  </a:lnTo>
                  <a:lnTo>
                    <a:pt x="5478" y="76"/>
                  </a:lnTo>
                  <a:lnTo>
                    <a:pt x="5465" y="78"/>
                  </a:lnTo>
                  <a:lnTo>
                    <a:pt x="5453" y="80"/>
                  </a:lnTo>
                  <a:lnTo>
                    <a:pt x="5441" y="82"/>
                  </a:lnTo>
                  <a:lnTo>
                    <a:pt x="5429" y="83"/>
                  </a:lnTo>
                  <a:lnTo>
                    <a:pt x="5417" y="85"/>
                  </a:lnTo>
                  <a:lnTo>
                    <a:pt x="5405" y="86"/>
                  </a:lnTo>
                  <a:lnTo>
                    <a:pt x="5394" y="87"/>
                  </a:lnTo>
                  <a:lnTo>
                    <a:pt x="5383" y="89"/>
                  </a:lnTo>
                  <a:lnTo>
                    <a:pt x="5383" y="89"/>
                  </a:lnTo>
                  <a:lnTo>
                    <a:pt x="5343" y="91"/>
                  </a:lnTo>
                  <a:lnTo>
                    <a:pt x="5303" y="93"/>
                  </a:lnTo>
                  <a:lnTo>
                    <a:pt x="5263" y="95"/>
                  </a:lnTo>
                  <a:lnTo>
                    <a:pt x="5222" y="97"/>
                  </a:lnTo>
                  <a:lnTo>
                    <a:pt x="5181" y="99"/>
                  </a:lnTo>
                  <a:lnTo>
                    <a:pt x="5139" y="100"/>
                  </a:lnTo>
                  <a:lnTo>
                    <a:pt x="5098" y="102"/>
                  </a:lnTo>
                  <a:lnTo>
                    <a:pt x="5056" y="103"/>
                  </a:lnTo>
                  <a:lnTo>
                    <a:pt x="5013" y="104"/>
                  </a:lnTo>
                  <a:lnTo>
                    <a:pt x="4971" y="105"/>
                  </a:lnTo>
                  <a:lnTo>
                    <a:pt x="4928" y="106"/>
                  </a:lnTo>
                  <a:lnTo>
                    <a:pt x="4884" y="107"/>
                  </a:lnTo>
                  <a:lnTo>
                    <a:pt x="4841" y="107"/>
                  </a:lnTo>
                  <a:lnTo>
                    <a:pt x="4798" y="108"/>
                  </a:lnTo>
                  <a:lnTo>
                    <a:pt x="4754" y="108"/>
                  </a:lnTo>
                  <a:lnTo>
                    <a:pt x="4710" y="109"/>
                  </a:lnTo>
                  <a:lnTo>
                    <a:pt x="4665" y="109"/>
                  </a:lnTo>
                  <a:lnTo>
                    <a:pt x="4621" y="109"/>
                  </a:lnTo>
                  <a:lnTo>
                    <a:pt x="4577" y="109"/>
                  </a:lnTo>
                  <a:lnTo>
                    <a:pt x="4532" y="109"/>
                  </a:lnTo>
                  <a:lnTo>
                    <a:pt x="4487" y="109"/>
                  </a:lnTo>
                  <a:lnTo>
                    <a:pt x="4442" y="109"/>
                  </a:lnTo>
                  <a:lnTo>
                    <a:pt x="4397" y="109"/>
                  </a:lnTo>
                  <a:lnTo>
                    <a:pt x="4352" y="109"/>
                  </a:lnTo>
                  <a:lnTo>
                    <a:pt x="4307" y="108"/>
                  </a:lnTo>
                  <a:lnTo>
                    <a:pt x="4261" y="108"/>
                  </a:lnTo>
                  <a:lnTo>
                    <a:pt x="4217" y="107"/>
                  </a:lnTo>
                  <a:lnTo>
                    <a:pt x="4172" y="107"/>
                  </a:lnTo>
                  <a:lnTo>
                    <a:pt x="4126" y="107"/>
                  </a:lnTo>
                  <a:lnTo>
                    <a:pt x="4081" y="106"/>
                  </a:lnTo>
                  <a:lnTo>
                    <a:pt x="4035" y="106"/>
                  </a:lnTo>
                  <a:lnTo>
                    <a:pt x="3990" y="105"/>
                  </a:lnTo>
                  <a:lnTo>
                    <a:pt x="3990" y="105"/>
                  </a:lnTo>
                  <a:lnTo>
                    <a:pt x="3945" y="104"/>
                  </a:lnTo>
                  <a:lnTo>
                    <a:pt x="3899" y="104"/>
                  </a:lnTo>
                  <a:lnTo>
                    <a:pt x="3854" y="103"/>
                  </a:lnTo>
                  <a:lnTo>
                    <a:pt x="3810" y="103"/>
                  </a:lnTo>
                  <a:lnTo>
                    <a:pt x="3764" y="102"/>
                  </a:lnTo>
                  <a:lnTo>
                    <a:pt x="3719" y="102"/>
                  </a:lnTo>
                  <a:lnTo>
                    <a:pt x="3674" y="102"/>
                  </a:lnTo>
                  <a:lnTo>
                    <a:pt x="3629" y="101"/>
                  </a:lnTo>
                  <a:lnTo>
                    <a:pt x="3584" y="101"/>
                  </a:lnTo>
                  <a:lnTo>
                    <a:pt x="3539" y="101"/>
                  </a:lnTo>
                  <a:lnTo>
                    <a:pt x="3495" y="100"/>
                  </a:lnTo>
                  <a:lnTo>
                    <a:pt x="3450" y="100"/>
                  </a:lnTo>
                  <a:lnTo>
                    <a:pt x="3405" y="100"/>
                  </a:lnTo>
                  <a:lnTo>
                    <a:pt x="3361" y="100"/>
                  </a:lnTo>
                  <a:lnTo>
                    <a:pt x="3316" y="100"/>
                  </a:lnTo>
                  <a:lnTo>
                    <a:pt x="3271" y="101"/>
                  </a:lnTo>
                  <a:lnTo>
                    <a:pt x="3228" y="101"/>
                  </a:lnTo>
                  <a:lnTo>
                    <a:pt x="3183" y="101"/>
                  </a:lnTo>
                  <a:lnTo>
                    <a:pt x="3139" y="102"/>
                  </a:lnTo>
                  <a:lnTo>
                    <a:pt x="3095" y="102"/>
                  </a:lnTo>
                  <a:lnTo>
                    <a:pt x="3050" y="103"/>
                  </a:lnTo>
                  <a:lnTo>
                    <a:pt x="3006" y="104"/>
                  </a:lnTo>
                  <a:lnTo>
                    <a:pt x="2963" y="105"/>
                  </a:lnTo>
                  <a:lnTo>
                    <a:pt x="2919" y="106"/>
                  </a:lnTo>
                  <a:lnTo>
                    <a:pt x="2876" y="108"/>
                  </a:lnTo>
                  <a:lnTo>
                    <a:pt x="2832" y="109"/>
                  </a:lnTo>
                  <a:lnTo>
                    <a:pt x="2789" y="111"/>
                  </a:lnTo>
                  <a:lnTo>
                    <a:pt x="2746" y="112"/>
                  </a:lnTo>
                  <a:lnTo>
                    <a:pt x="2702" y="114"/>
                  </a:lnTo>
                  <a:lnTo>
                    <a:pt x="2659" y="116"/>
                  </a:lnTo>
                  <a:lnTo>
                    <a:pt x="2617" y="119"/>
                  </a:lnTo>
                  <a:lnTo>
                    <a:pt x="2574" y="121"/>
                  </a:lnTo>
                  <a:lnTo>
                    <a:pt x="2574" y="121"/>
                  </a:lnTo>
                  <a:lnTo>
                    <a:pt x="2554" y="122"/>
                  </a:lnTo>
                  <a:lnTo>
                    <a:pt x="2532" y="123"/>
                  </a:lnTo>
                  <a:lnTo>
                    <a:pt x="2512" y="124"/>
                  </a:lnTo>
                  <a:lnTo>
                    <a:pt x="2489" y="125"/>
                  </a:lnTo>
                  <a:lnTo>
                    <a:pt x="2468" y="127"/>
                  </a:lnTo>
                  <a:lnTo>
                    <a:pt x="2446" y="129"/>
                  </a:lnTo>
                  <a:lnTo>
                    <a:pt x="2423" y="130"/>
                  </a:lnTo>
                  <a:lnTo>
                    <a:pt x="2400" y="131"/>
                  </a:lnTo>
                  <a:lnTo>
                    <a:pt x="2377" y="132"/>
                  </a:lnTo>
                  <a:lnTo>
                    <a:pt x="2354" y="133"/>
                  </a:lnTo>
                  <a:lnTo>
                    <a:pt x="2329" y="133"/>
                  </a:lnTo>
                  <a:lnTo>
                    <a:pt x="2306" y="134"/>
                  </a:lnTo>
                  <a:lnTo>
                    <a:pt x="2282" y="135"/>
                  </a:lnTo>
                  <a:lnTo>
                    <a:pt x="2258" y="136"/>
                  </a:lnTo>
                  <a:lnTo>
                    <a:pt x="2234" y="137"/>
                  </a:lnTo>
                  <a:lnTo>
                    <a:pt x="2210" y="137"/>
                  </a:lnTo>
                  <a:lnTo>
                    <a:pt x="2185" y="138"/>
                  </a:lnTo>
                  <a:lnTo>
                    <a:pt x="2161" y="138"/>
                  </a:lnTo>
                  <a:lnTo>
                    <a:pt x="2136" y="139"/>
                  </a:lnTo>
                  <a:lnTo>
                    <a:pt x="2111" y="139"/>
                  </a:lnTo>
                  <a:lnTo>
                    <a:pt x="2088" y="139"/>
                  </a:lnTo>
                  <a:lnTo>
                    <a:pt x="2063" y="139"/>
                  </a:lnTo>
                  <a:lnTo>
                    <a:pt x="2039" y="139"/>
                  </a:lnTo>
                  <a:lnTo>
                    <a:pt x="2015" y="139"/>
                  </a:lnTo>
                  <a:lnTo>
                    <a:pt x="1992" y="139"/>
                  </a:lnTo>
                  <a:lnTo>
                    <a:pt x="1967" y="139"/>
                  </a:lnTo>
                  <a:lnTo>
                    <a:pt x="1944" y="139"/>
                  </a:lnTo>
                  <a:lnTo>
                    <a:pt x="1921" y="138"/>
                  </a:lnTo>
                  <a:lnTo>
                    <a:pt x="1898" y="138"/>
                  </a:lnTo>
                  <a:lnTo>
                    <a:pt x="1875" y="137"/>
                  </a:lnTo>
                  <a:lnTo>
                    <a:pt x="1853" y="136"/>
                  </a:lnTo>
                  <a:lnTo>
                    <a:pt x="1830" y="135"/>
                  </a:lnTo>
                  <a:lnTo>
                    <a:pt x="1830" y="135"/>
                  </a:lnTo>
                  <a:lnTo>
                    <a:pt x="1794" y="133"/>
                  </a:lnTo>
                  <a:lnTo>
                    <a:pt x="1757" y="132"/>
                  </a:lnTo>
                  <a:lnTo>
                    <a:pt x="1718" y="131"/>
                  </a:lnTo>
                  <a:lnTo>
                    <a:pt x="1680" y="130"/>
                  </a:lnTo>
                  <a:lnTo>
                    <a:pt x="1640" y="129"/>
                  </a:lnTo>
                  <a:lnTo>
                    <a:pt x="1600" y="129"/>
                  </a:lnTo>
                  <a:lnTo>
                    <a:pt x="1559" y="127"/>
                  </a:lnTo>
                  <a:lnTo>
                    <a:pt x="1518" y="127"/>
                  </a:lnTo>
                  <a:lnTo>
                    <a:pt x="1476" y="127"/>
                  </a:lnTo>
                  <a:lnTo>
                    <a:pt x="1434" y="127"/>
                  </a:lnTo>
                  <a:lnTo>
                    <a:pt x="1391" y="127"/>
                  </a:lnTo>
                  <a:lnTo>
                    <a:pt x="1349" y="126"/>
                  </a:lnTo>
                  <a:lnTo>
                    <a:pt x="1306" y="126"/>
                  </a:lnTo>
                  <a:lnTo>
                    <a:pt x="1263" y="126"/>
                  </a:lnTo>
                  <a:lnTo>
                    <a:pt x="1221" y="126"/>
                  </a:lnTo>
                  <a:lnTo>
                    <a:pt x="1178" y="126"/>
                  </a:lnTo>
                  <a:lnTo>
                    <a:pt x="1135" y="126"/>
                  </a:lnTo>
                  <a:lnTo>
                    <a:pt x="1092" y="125"/>
                  </a:lnTo>
                  <a:lnTo>
                    <a:pt x="1051" y="125"/>
                  </a:lnTo>
                  <a:lnTo>
                    <a:pt x="1009" y="124"/>
                  </a:lnTo>
                  <a:lnTo>
                    <a:pt x="967" y="123"/>
                  </a:lnTo>
                  <a:lnTo>
                    <a:pt x="926" y="122"/>
                  </a:lnTo>
                  <a:lnTo>
                    <a:pt x="885" y="121"/>
                  </a:lnTo>
                  <a:lnTo>
                    <a:pt x="845" y="119"/>
                  </a:lnTo>
                  <a:lnTo>
                    <a:pt x="805" y="117"/>
                  </a:lnTo>
                  <a:lnTo>
                    <a:pt x="767" y="115"/>
                  </a:lnTo>
                  <a:lnTo>
                    <a:pt x="728" y="113"/>
                  </a:lnTo>
                  <a:lnTo>
                    <a:pt x="692" y="110"/>
                  </a:lnTo>
                  <a:lnTo>
                    <a:pt x="656" y="107"/>
                  </a:lnTo>
                  <a:lnTo>
                    <a:pt x="619" y="104"/>
                  </a:lnTo>
                  <a:lnTo>
                    <a:pt x="585" y="100"/>
                  </a:lnTo>
                  <a:lnTo>
                    <a:pt x="552" y="96"/>
                  </a:lnTo>
                  <a:lnTo>
                    <a:pt x="552" y="96"/>
                  </a:lnTo>
                  <a:lnTo>
                    <a:pt x="543" y="95"/>
                  </a:lnTo>
                  <a:lnTo>
                    <a:pt x="533" y="95"/>
                  </a:lnTo>
                  <a:lnTo>
                    <a:pt x="521" y="95"/>
                  </a:lnTo>
                  <a:lnTo>
                    <a:pt x="507" y="96"/>
                  </a:lnTo>
                  <a:lnTo>
                    <a:pt x="491" y="96"/>
                  </a:lnTo>
                  <a:lnTo>
                    <a:pt x="475" y="97"/>
                  </a:lnTo>
                  <a:lnTo>
                    <a:pt x="459" y="98"/>
                  </a:lnTo>
                  <a:lnTo>
                    <a:pt x="442" y="99"/>
                  </a:lnTo>
                  <a:lnTo>
                    <a:pt x="425" y="100"/>
                  </a:lnTo>
                  <a:lnTo>
                    <a:pt x="409" y="100"/>
                  </a:lnTo>
                  <a:lnTo>
                    <a:pt x="394" y="101"/>
                  </a:lnTo>
                  <a:lnTo>
                    <a:pt x="379" y="101"/>
                  </a:lnTo>
                  <a:lnTo>
                    <a:pt x="366" y="101"/>
                  </a:lnTo>
                  <a:lnTo>
                    <a:pt x="354" y="100"/>
                  </a:lnTo>
                  <a:lnTo>
                    <a:pt x="345" y="99"/>
                  </a:lnTo>
                  <a:lnTo>
                    <a:pt x="338" y="97"/>
                  </a:lnTo>
                  <a:lnTo>
                    <a:pt x="338" y="97"/>
                  </a:lnTo>
                  <a:lnTo>
                    <a:pt x="342" y="94"/>
                  </a:lnTo>
                  <a:lnTo>
                    <a:pt x="345" y="91"/>
                  </a:lnTo>
                  <a:lnTo>
                    <a:pt x="347" y="89"/>
                  </a:lnTo>
                  <a:lnTo>
                    <a:pt x="350" y="85"/>
                  </a:lnTo>
                  <a:lnTo>
                    <a:pt x="350" y="85"/>
                  </a:lnTo>
                  <a:lnTo>
                    <a:pt x="343" y="83"/>
                  </a:lnTo>
                  <a:lnTo>
                    <a:pt x="331" y="83"/>
                  </a:lnTo>
                  <a:lnTo>
                    <a:pt x="316" y="82"/>
                  </a:lnTo>
                  <a:lnTo>
                    <a:pt x="298" y="82"/>
                  </a:lnTo>
                  <a:lnTo>
                    <a:pt x="279" y="83"/>
                  </a:lnTo>
                  <a:lnTo>
                    <a:pt x="256" y="83"/>
                  </a:lnTo>
                  <a:lnTo>
                    <a:pt x="235" y="84"/>
                  </a:lnTo>
                  <a:lnTo>
                    <a:pt x="212" y="84"/>
                  </a:lnTo>
                  <a:lnTo>
                    <a:pt x="190" y="85"/>
                  </a:lnTo>
                  <a:lnTo>
                    <a:pt x="170" y="85"/>
                  </a:lnTo>
                  <a:lnTo>
                    <a:pt x="151" y="85"/>
                  </a:lnTo>
                  <a:lnTo>
                    <a:pt x="135" y="84"/>
                  </a:lnTo>
                  <a:lnTo>
                    <a:pt x="124" y="83"/>
                  </a:lnTo>
                  <a:lnTo>
                    <a:pt x="115" y="82"/>
                  </a:lnTo>
                  <a:lnTo>
                    <a:pt x="112" y="79"/>
                  </a:lnTo>
                  <a:lnTo>
                    <a:pt x="114" y="76"/>
                  </a:lnTo>
                  <a:lnTo>
                    <a:pt x="114" y="76"/>
                  </a:lnTo>
                  <a:lnTo>
                    <a:pt x="142" y="83"/>
                  </a:lnTo>
                  <a:lnTo>
                    <a:pt x="170" y="91"/>
                  </a:lnTo>
                  <a:lnTo>
                    <a:pt x="197" y="97"/>
                  </a:lnTo>
                  <a:lnTo>
                    <a:pt x="226" y="103"/>
                  </a:lnTo>
                  <a:lnTo>
                    <a:pt x="256" y="107"/>
                  </a:lnTo>
                  <a:lnTo>
                    <a:pt x="285" y="112"/>
                  </a:lnTo>
                  <a:lnTo>
                    <a:pt x="316" y="115"/>
                  </a:lnTo>
                  <a:lnTo>
                    <a:pt x="346" y="118"/>
                  </a:lnTo>
                  <a:lnTo>
                    <a:pt x="377" y="121"/>
                  </a:lnTo>
                  <a:lnTo>
                    <a:pt x="408" y="123"/>
                  </a:lnTo>
                  <a:lnTo>
                    <a:pt x="440" y="125"/>
                  </a:lnTo>
                  <a:lnTo>
                    <a:pt x="472" y="126"/>
                  </a:lnTo>
                  <a:lnTo>
                    <a:pt x="504" y="127"/>
                  </a:lnTo>
                  <a:lnTo>
                    <a:pt x="536" y="129"/>
                  </a:lnTo>
                  <a:lnTo>
                    <a:pt x="568" y="129"/>
                  </a:lnTo>
                  <a:lnTo>
                    <a:pt x="601" y="129"/>
                  </a:lnTo>
                  <a:lnTo>
                    <a:pt x="601" y="129"/>
                  </a:lnTo>
                  <a:lnTo>
                    <a:pt x="620" y="135"/>
                  </a:lnTo>
                  <a:lnTo>
                    <a:pt x="641" y="139"/>
                  </a:lnTo>
                  <a:lnTo>
                    <a:pt x="664" y="144"/>
                  </a:lnTo>
                  <a:lnTo>
                    <a:pt x="689" y="147"/>
                  </a:lnTo>
                  <a:lnTo>
                    <a:pt x="715" y="151"/>
                  </a:lnTo>
                  <a:lnTo>
                    <a:pt x="743" y="153"/>
                  </a:lnTo>
                  <a:lnTo>
                    <a:pt x="772" y="155"/>
                  </a:lnTo>
                  <a:lnTo>
                    <a:pt x="803" y="157"/>
                  </a:lnTo>
                  <a:lnTo>
                    <a:pt x="835" y="158"/>
                  </a:lnTo>
                  <a:lnTo>
                    <a:pt x="868" y="159"/>
                  </a:lnTo>
                  <a:lnTo>
                    <a:pt x="902" y="159"/>
                  </a:lnTo>
                  <a:lnTo>
                    <a:pt x="938" y="159"/>
                  </a:lnTo>
                  <a:lnTo>
                    <a:pt x="973" y="159"/>
                  </a:lnTo>
                  <a:lnTo>
                    <a:pt x="1009" y="158"/>
                  </a:lnTo>
                  <a:lnTo>
                    <a:pt x="1046" y="158"/>
                  </a:lnTo>
                  <a:lnTo>
                    <a:pt x="1083" y="156"/>
                  </a:lnTo>
                  <a:lnTo>
                    <a:pt x="1120" y="155"/>
                  </a:lnTo>
                  <a:lnTo>
                    <a:pt x="1158" y="154"/>
                  </a:lnTo>
                  <a:lnTo>
                    <a:pt x="1195" y="152"/>
                  </a:lnTo>
                  <a:lnTo>
                    <a:pt x="1231" y="151"/>
                  </a:lnTo>
                  <a:lnTo>
                    <a:pt x="1269" y="149"/>
                  </a:lnTo>
                  <a:lnTo>
                    <a:pt x="1305" y="148"/>
                  </a:lnTo>
                  <a:lnTo>
                    <a:pt x="1340" y="146"/>
                  </a:lnTo>
                  <a:lnTo>
                    <a:pt x="1375" y="144"/>
                  </a:lnTo>
                  <a:lnTo>
                    <a:pt x="1410" y="143"/>
                  </a:lnTo>
                  <a:lnTo>
                    <a:pt x="1443" y="141"/>
                  </a:lnTo>
                  <a:lnTo>
                    <a:pt x="1475" y="140"/>
                  </a:lnTo>
                  <a:lnTo>
                    <a:pt x="1506" y="139"/>
                  </a:lnTo>
                  <a:lnTo>
                    <a:pt x="1536" y="138"/>
                  </a:lnTo>
                  <a:lnTo>
                    <a:pt x="1563" y="137"/>
                  </a:lnTo>
                  <a:lnTo>
                    <a:pt x="1590" y="136"/>
                  </a:lnTo>
                  <a:lnTo>
                    <a:pt x="1615" y="136"/>
                  </a:lnTo>
                  <a:lnTo>
                    <a:pt x="1615" y="136"/>
                  </a:lnTo>
                  <a:lnTo>
                    <a:pt x="1659" y="136"/>
                  </a:lnTo>
                  <a:lnTo>
                    <a:pt x="1702" y="136"/>
                  </a:lnTo>
                  <a:lnTo>
                    <a:pt x="1746" y="135"/>
                  </a:lnTo>
                  <a:lnTo>
                    <a:pt x="1790" y="135"/>
                  </a:lnTo>
                  <a:lnTo>
                    <a:pt x="1834" y="135"/>
                  </a:lnTo>
                  <a:lnTo>
                    <a:pt x="1877" y="135"/>
                  </a:lnTo>
                  <a:lnTo>
                    <a:pt x="1921" y="135"/>
                  </a:lnTo>
                  <a:lnTo>
                    <a:pt x="1965" y="135"/>
                  </a:lnTo>
                  <a:lnTo>
                    <a:pt x="2009" y="134"/>
                  </a:lnTo>
                  <a:lnTo>
                    <a:pt x="2053" y="134"/>
                  </a:lnTo>
                  <a:lnTo>
                    <a:pt x="2096" y="134"/>
                  </a:lnTo>
                  <a:lnTo>
                    <a:pt x="2140" y="134"/>
                  </a:lnTo>
                  <a:lnTo>
                    <a:pt x="2184" y="134"/>
                  </a:lnTo>
                  <a:lnTo>
                    <a:pt x="2228" y="133"/>
                  </a:lnTo>
                  <a:lnTo>
                    <a:pt x="2272" y="133"/>
                  </a:lnTo>
                  <a:lnTo>
                    <a:pt x="2315" y="133"/>
                  </a:lnTo>
                  <a:lnTo>
                    <a:pt x="2359" y="133"/>
                  </a:lnTo>
                  <a:lnTo>
                    <a:pt x="2403" y="133"/>
                  </a:lnTo>
                  <a:lnTo>
                    <a:pt x="2447" y="133"/>
                  </a:lnTo>
                  <a:lnTo>
                    <a:pt x="2491" y="132"/>
                  </a:lnTo>
                  <a:lnTo>
                    <a:pt x="2534" y="132"/>
                  </a:lnTo>
                  <a:lnTo>
                    <a:pt x="2577" y="132"/>
                  </a:lnTo>
                  <a:lnTo>
                    <a:pt x="2621" y="132"/>
                  </a:lnTo>
                  <a:lnTo>
                    <a:pt x="2665" y="132"/>
                  </a:lnTo>
                  <a:lnTo>
                    <a:pt x="2708" y="132"/>
                  </a:lnTo>
                  <a:lnTo>
                    <a:pt x="2752" y="132"/>
                  </a:lnTo>
                  <a:lnTo>
                    <a:pt x="2796" y="132"/>
                  </a:lnTo>
                  <a:lnTo>
                    <a:pt x="2840" y="131"/>
                  </a:lnTo>
                  <a:lnTo>
                    <a:pt x="2884" y="131"/>
                  </a:lnTo>
                  <a:lnTo>
                    <a:pt x="2926" y="131"/>
                  </a:lnTo>
                  <a:lnTo>
                    <a:pt x="2970" y="131"/>
                  </a:lnTo>
                  <a:lnTo>
                    <a:pt x="3014" y="131"/>
                  </a:lnTo>
                  <a:lnTo>
                    <a:pt x="3014" y="131"/>
                  </a:lnTo>
                  <a:lnTo>
                    <a:pt x="3058" y="131"/>
                  </a:lnTo>
                  <a:lnTo>
                    <a:pt x="3101" y="131"/>
                  </a:lnTo>
                  <a:lnTo>
                    <a:pt x="3144" y="130"/>
                  </a:lnTo>
                  <a:lnTo>
                    <a:pt x="3188" y="130"/>
                  </a:lnTo>
                  <a:lnTo>
                    <a:pt x="3232" y="130"/>
                  </a:lnTo>
                  <a:lnTo>
                    <a:pt x="3276" y="130"/>
                  </a:lnTo>
                  <a:lnTo>
                    <a:pt x="3319" y="130"/>
                  </a:lnTo>
                  <a:lnTo>
                    <a:pt x="3362" y="130"/>
                  </a:lnTo>
                  <a:lnTo>
                    <a:pt x="3406" y="129"/>
                  </a:lnTo>
                  <a:lnTo>
                    <a:pt x="3450" y="129"/>
                  </a:lnTo>
                  <a:lnTo>
                    <a:pt x="3493" y="129"/>
                  </a:lnTo>
                  <a:lnTo>
                    <a:pt x="3537" y="129"/>
                  </a:lnTo>
                  <a:lnTo>
                    <a:pt x="3580" y="129"/>
                  </a:lnTo>
                  <a:lnTo>
                    <a:pt x="3624" y="127"/>
                  </a:lnTo>
                  <a:lnTo>
                    <a:pt x="3668" y="127"/>
                  </a:lnTo>
                  <a:lnTo>
                    <a:pt x="3711" y="127"/>
                  </a:lnTo>
                  <a:lnTo>
                    <a:pt x="3755" y="127"/>
                  </a:lnTo>
                  <a:lnTo>
                    <a:pt x="3798" y="127"/>
                  </a:lnTo>
                  <a:lnTo>
                    <a:pt x="3842" y="127"/>
                  </a:lnTo>
                  <a:lnTo>
                    <a:pt x="3885" y="126"/>
                  </a:lnTo>
                  <a:lnTo>
                    <a:pt x="3929" y="126"/>
                  </a:lnTo>
                  <a:lnTo>
                    <a:pt x="3972" y="126"/>
                  </a:lnTo>
                  <a:lnTo>
                    <a:pt x="4016" y="126"/>
                  </a:lnTo>
                  <a:lnTo>
                    <a:pt x="4060" y="126"/>
                  </a:lnTo>
                  <a:lnTo>
                    <a:pt x="4102" y="126"/>
                  </a:lnTo>
                  <a:lnTo>
                    <a:pt x="4146" y="126"/>
                  </a:lnTo>
                  <a:lnTo>
                    <a:pt x="4190" y="126"/>
                  </a:lnTo>
                  <a:lnTo>
                    <a:pt x="4233" y="125"/>
                  </a:lnTo>
                  <a:lnTo>
                    <a:pt x="4276" y="125"/>
                  </a:lnTo>
                  <a:lnTo>
                    <a:pt x="4320" y="125"/>
                  </a:lnTo>
                  <a:lnTo>
                    <a:pt x="4363" y="125"/>
                  </a:lnTo>
                  <a:lnTo>
                    <a:pt x="4407" y="125"/>
                  </a:lnTo>
                  <a:lnTo>
                    <a:pt x="4407" y="125"/>
                  </a:lnTo>
                  <a:lnTo>
                    <a:pt x="4433" y="125"/>
                  </a:lnTo>
                  <a:lnTo>
                    <a:pt x="4462" y="126"/>
                  </a:lnTo>
                  <a:lnTo>
                    <a:pt x="4494" y="126"/>
                  </a:lnTo>
                  <a:lnTo>
                    <a:pt x="4527" y="129"/>
                  </a:lnTo>
                  <a:lnTo>
                    <a:pt x="4563" y="130"/>
                  </a:lnTo>
                  <a:lnTo>
                    <a:pt x="4600" y="132"/>
                  </a:lnTo>
                  <a:lnTo>
                    <a:pt x="4638" y="134"/>
                  </a:lnTo>
                  <a:lnTo>
                    <a:pt x="4678" y="136"/>
                  </a:lnTo>
                  <a:lnTo>
                    <a:pt x="4719" y="138"/>
                  </a:lnTo>
                  <a:lnTo>
                    <a:pt x="4760" y="140"/>
                  </a:lnTo>
                  <a:lnTo>
                    <a:pt x="4803" y="142"/>
                  </a:lnTo>
                  <a:lnTo>
                    <a:pt x="4846" y="145"/>
                  </a:lnTo>
                  <a:lnTo>
                    <a:pt x="4889" y="147"/>
                  </a:lnTo>
                  <a:lnTo>
                    <a:pt x="4932" y="149"/>
                  </a:lnTo>
                  <a:lnTo>
                    <a:pt x="4976" y="151"/>
                  </a:lnTo>
                  <a:lnTo>
                    <a:pt x="5020" y="153"/>
                  </a:lnTo>
                  <a:lnTo>
                    <a:pt x="5063" y="155"/>
                  </a:lnTo>
                  <a:lnTo>
                    <a:pt x="5104" y="156"/>
                  </a:lnTo>
                  <a:lnTo>
                    <a:pt x="5146" y="157"/>
                  </a:lnTo>
                  <a:lnTo>
                    <a:pt x="5186" y="158"/>
                  </a:lnTo>
                  <a:lnTo>
                    <a:pt x="5226" y="159"/>
                  </a:lnTo>
                  <a:lnTo>
                    <a:pt x="5263" y="159"/>
                  </a:lnTo>
                  <a:lnTo>
                    <a:pt x="5300" y="159"/>
                  </a:lnTo>
                  <a:lnTo>
                    <a:pt x="5335" y="158"/>
                  </a:lnTo>
                  <a:lnTo>
                    <a:pt x="5368" y="157"/>
                  </a:lnTo>
                  <a:lnTo>
                    <a:pt x="5399" y="155"/>
                  </a:lnTo>
                  <a:lnTo>
                    <a:pt x="5427" y="153"/>
                  </a:lnTo>
                  <a:lnTo>
                    <a:pt x="5453" y="150"/>
                  </a:lnTo>
                  <a:lnTo>
                    <a:pt x="5477" y="147"/>
                  </a:lnTo>
                  <a:lnTo>
                    <a:pt x="5497" y="143"/>
                  </a:lnTo>
                  <a:lnTo>
                    <a:pt x="5515" y="138"/>
                  </a:lnTo>
                  <a:lnTo>
                    <a:pt x="5529" y="132"/>
                  </a:lnTo>
                  <a:lnTo>
                    <a:pt x="5529" y="132"/>
                  </a:lnTo>
                  <a:lnTo>
                    <a:pt x="5525" y="129"/>
                  </a:lnTo>
                  <a:lnTo>
                    <a:pt x="5521" y="126"/>
                  </a:lnTo>
                  <a:lnTo>
                    <a:pt x="5516" y="123"/>
                  </a:lnTo>
                  <a:lnTo>
                    <a:pt x="5512" y="121"/>
                  </a:lnTo>
                  <a:lnTo>
                    <a:pt x="5512" y="121"/>
                  </a:lnTo>
                  <a:lnTo>
                    <a:pt x="5547" y="121"/>
                  </a:lnTo>
                  <a:lnTo>
                    <a:pt x="5575" y="121"/>
                  </a:lnTo>
                  <a:lnTo>
                    <a:pt x="5599" y="122"/>
                  </a:lnTo>
                  <a:lnTo>
                    <a:pt x="5616" y="123"/>
                  </a:lnTo>
                  <a:lnTo>
                    <a:pt x="5628" y="125"/>
                  </a:lnTo>
                  <a:lnTo>
                    <a:pt x="5634" y="127"/>
                  </a:lnTo>
                  <a:lnTo>
                    <a:pt x="5636" y="130"/>
                  </a:lnTo>
                  <a:lnTo>
                    <a:pt x="5634" y="132"/>
                  </a:lnTo>
                  <a:lnTo>
                    <a:pt x="5628" y="134"/>
                  </a:lnTo>
                  <a:lnTo>
                    <a:pt x="5617" y="137"/>
                  </a:lnTo>
                  <a:lnTo>
                    <a:pt x="5604" y="140"/>
                  </a:lnTo>
                  <a:lnTo>
                    <a:pt x="5587" y="143"/>
                  </a:lnTo>
                  <a:lnTo>
                    <a:pt x="5568" y="146"/>
                  </a:lnTo>
                  <a:lnTo>
                    <a:pt x="5546" y="149"/>
                  </a:lnTo>
                  <a:lnTo>
                    <a:pt x="5523" y="153"/>
                  </a:lnTo>
                  <a:lnTo>
                    <a:pt x="5497" y="156"/>
                  </a:lnTo>
                  <a:lnTo>
                    <a:pt x="5471" y="160"/>
                  </a:lnTo>
                  <a:lnTo>
                    <a:pt x="5442" y="163"/>
                  </a:lnTo>
                  <a:lnTo>
                    <a:pt x="5413" y="167"/>
                  </a:lnTo>
                  <a:lnTo>
                    <a:pt x="5384" y="171"/>
                  </a:lnTo>
                  <a:lnTo>
                    <a:pt x="5354" y="174"/>
                  </a:lnTo>
                  <a:lnTo>
                    <a:pt x="5325" y="177"/>
                  </a:lnTo>
                  <a:lnTo>
                    <a:pt x="5296" y="181"/>
                  </a:lnTo>
                  <a:lnTo>
                    <a:pt x="5269" y="183"/>
                  </a:lnTo>
                  <a:lnTo>
                    <a:pt x="5242" y="186"/>
                  </a:lnTo>
                  <a:lnTo>
                    <a:pt x="5216" y="189"/>
                  </a:lnTo>
                  <a:lnTo>
                    <a:pt x="5193" y="191"/>
                  </a:lnTo>
                  <a:lnTo>
                    <a:pt x="5171" y="193"/>
                  </a:lnTo>
                  <a:lnTo>
                    <a:pt x="5152" y="195"/>
                  </a:lnTo>
                  <a:lnTo>
                    <a:pt x="5136" y="197"/>
                  </a:lnTo>
                  <a:lnTo>
                    <a:pt x="5122" y="198"/>
                  </a:lnTo>
                  <a:lnTo>
                    <a:pt x="5113" y="199"/>
                  </a:lnTo>
                  <a:lnTo>
                    <a:pt x="5113" y="199"/>
                  </a:lnTo>
                  <a:lnTo>
                    <a:pt x="5100" y="200"/>
                  </a:lnTo>
                  <a:lnTo>
                    <a:pt x="5087" y="200"/>
                  </a:lnTo>
                  <a:lnTo>
                    <a:pt x="5075" y="199"/>
                  </a:lnTo>
                  <a:lnTo>
                    <a:pt x="5063" y="199"/>
                  </a:lnTo>
                  <a:lnTo>
                    <a:pt x="5050" y="198"/>
                  </a:lnTo>
                  <a:lnTo>
                    <a:pt x="5037" y="198"/>
                  </a:lnTo>
                  <a:lnTo>
                    <a:pt x="5024" y="198"/>
                  </a:lnTo>
                  <a:lnTo>
                    <a:pt x="5012" y="199"/>
                  </a:lnTo>
                  <a:lnTo>
                    <a:pt x="5012" y="199"/>
                  </a:lnTo>
                  <a:lnTo>
                    <a:pt x="4977" y="204"/>
                  </a:lnTo>
                  <a:lnTo>
                    <a:pt x="4941" y="208"/>
                  </a:lnTo>
                  <a:lnTo>
                    <a:pt x="4902" y="212"/>
                  </a:lnTo>
                  <a:lnTo>
                    <a:pt x="4863" y="215"/>
                  </a:lnTo>
                  <a:lnTo>
                    <a:pt x="4822" y="218"/>
                  </a:lnTo>
                  <a:lnTo>
                    <a:pt x="4779" y="220"/>
                  </a:lnTo>
                  <a:lnTo>
                    <a:pt x="4736" y="222"/>
                  </a:lnTo>
                  <a:lnTo>
                    <a:pt x="4692" y="224"/>
                  </a:lnTo>
                  <a:lnTo>
                    <a:pt x="4646" y="225"/>
                  </a:lnTo>
                  <a:lnTo>
                    <a:pt x="4599" y="226"/>
                  </a:lnTo>
                  <a:lnTo>
                    <a:pt x="4552" y="227"/>
                  </a:lnTo>
                  <a:lnTo>
                    <a:pt x="4504" y="227"/>
                  </a:lnTo>
                  <a:lnTo>
                    <a:pt x="4455" y="227"/>
                  </a:lnTo>
                  <a:lnTo>
                    <a:pt x="4406" y="227"/>
                  </a:lnTo>
                  <a:lnTo>
                    <a:pt x="4355" y="226"/>
                  </a:lnTo>
                  <a:lnTo>
                    <a:pt x="4305" y="226"/>
                  </a:lnTo>
                  <a:lnTo>
                    <a:pt x="4255" y="225"/>
                  </a:lnTo>
                  <a:lnTo>
                    <a:pt x="4205" y="224"/>
                  </a:lnTo>
                  <a:lnTo>
                    <a:pt x="4154" y="223"/>
                  </a:lnTo>
                  <a:lnTo>
                    <a:pt x="4103" y="222"/>
                  </a:lnTo>
                  <a:lnTo>
                    <a:pt x="4053" y="220"/>
                  </a:lnTo>
                  <a:lnTo>
                    <a:pt x="4003" y="219"/>
                  </a:lnTo>
                  <a:lnTo>
                    <a:pt x="3954" y="218"/>
                  </a:lnTo>
                  <a:lnTo>
                    <a:pt x="3905" y="216"/>
                  </a:lnTo>
                  <a:lnTo>
                    <a:pt x="3856" y="215"/>
                  </a:lnTo>
                  <a:lnTo>
                    <a:pt x="3808" y="213"/>
                  </a:lnTo>
                  <a:lnTo>
                    <a:pt x="3761" y="211"/>
                  </a:lnTo>
                  <a:lnTo>
                    <a:pt x="3714" y="209"/>
                  </a:lnTo>
                  <a:lnTo>
                    <a:pt x="3669" y="208"/>
                  </a:lnTo>
                  <a:lnTo>
                    <a:pt x="3624" y="206"/>
                  </a:lnTo>
                  <a:lnTo>
                    <a:pt x="3580" y="205"/>
                  </a:lnTo>
                  <a:lnTo>
                    <a:pt x="3538" y="204"/>
                  </a:lnTo>
                  <a:lnTo>
                    <a:pt x="3538" y="204"/>
                  </a:lnTo>
                  <a:lnTo>
                    <a:pt x="3505" y="203"/>
                  </a:lnTo>
                  <a:lnTo>
                    <a:pt x="3471" y="203"/>
                  </a:lnTo>
                  <a:lnTo>
                    <a:pt x="3438" y="202"/>
                  </a:lnTo>
                  <a:lnTo>
                    <a:pt x="3405" y="202"/>
                  </a:lnTo>
                  <a:lnTo>
                    <a:pt x="3371" y="202"/>
                  </a:lnTo>
                  <a:lnTo>
                    <a:pt x="3338" y="201"/>
                  </a:lnTo>
                  <a:lnTo>
                    <a:pt x="3304" y="201"/>
                  </a:lnTo>
                  <a:lnTo>
                    <a:pt x="3270" y="201"/>
                  </a:lnTo>
                  <a:lnTo>
                    <a:pt x="3237" y="201"/>
                  </a:lnTo>
                  <a:lnTo>
                    <a:pt x="3203" y="201"/>
                  </a:lnTo>
                  <a:lnTo>
                    <a:pt x="3170" y="201"/>
                  </a:lnTo>
                  <a:lnTo>
                    <a:pt x="3137" y="201"/>
                  </a:lnTo>
                  <a:lnTo>
                    <a:pt x="3103" y="202"/>
                  </a:lnTo>
                  <a:lnTo>
                    <a:pt x="3069" y="202"/>
                  </a:lnTo>
                  <a:lnTo>
                    <a:pt x="3035" y="202"/>
                  </a:lnTo>
                  <a:lnTo>
                    <a:pt x="3002" y="203"/>
                  </a:lnTo>
                  <a:lnTo>
                    <a:pt x="2968" y="203"/>
                  </a:lnTo>
                  <a:lnTo>
                    <a:pt x="2935" y="203"/>
                  </a:lnTo>
                  <a:lnTo>
                    <a:pt x="2901" y="204"/>
                  </a:lnTo>
                  <a:lnTo>
                    <a:pt x="2868" y="204"/>
                  </a:lnTo>
                  <a:lnTo>
                    <a:pt x="2833" y="205"/>
                  </a:lnTo>
                  <a:lnTo>
                    <a:pt x="2800" y="205"/>
                  </a:lnTo>
                  <a:lnTo>
                    <a:pt x="2766" y="205"/>
                  </a:lnTo>
                  <a:lnTo>
                    <a:pt x="2733" y="206"/>
                  </a:lnTo>
                  <a:lnTo>
                    <a:pt x="2699" y="206"/>
                  </a:lnTo>
                  <a:lnTo>
                    <a:pt x="2666" y="207"/>
                  </a:lnTo>
                  <a:lnTo>
                    <a:pt x="2632" y="207"/>
                  </a:lnTo>
                  <a:lnTo>
                    <a:pt x="2598" y="207"/>
                  </a:lnTo>
                  <a:lnTo>
                    <a:pt x="2564" y="207"/>
                  </a:lnTo>
                  <a:lnTo>
                    <a:pt x="2531" y="208"/>
                  </a:lnTo>
                  <a:lnTo>
                    <a:pt x="2497" y="208"/>
                  </a:lnTo>
                  <a:lnTo>
                    <a:pt x="2464" y="208"/>
                  </a:lnTo>
                  <a:lnTo>
                    <a:pt x="2464" y="208"/>
                  </a:lnTo>
                  <a:lnTo>
                    <a:pt x="2436" y="208"/>
                  </a:lnTo>
                  <a:lnTo>
                    <a:pt x="2407" y="207"/>
                  </a:lnTo>
                  <a:lnTo>
                    <a:pt x="2377" y="207"/>
                  </a:lnTo>
                  <a:lnTo>
                    <a:pt x="2345" y="206"/>
                  </a:lnTo>
                  <a:lnTo>
                    <a:pt x="2313" y="205"/>
                  </a:lnTo>
                  <a:lnTo>
                    <a:pt x="2280" y="204"/>
                  </a:lnTo>
                  <a:lnTo>
                    <a:pt x="2247" y="203"/>
                  </a:lnTo>
                  <a:lnTo>
                    <a:pt x="2214" y="202"/>
                  </a:lnTo>
                  <a:lnTo>
                    <a:pt x="2181" y="202"/>
                  </a:lnTo>
                  <a:lnTo>
                    <a:pt x="2148" y="203"/>
                  </a:lnTo>
                  <a:lnTo>
                    <a:pt x="2116" y="204"/>
                  </a:lnTo>
                  <a:lnTo>
                    <a:pt x="2085" y="205"/>
                  </a:lnTo>
                  <a:lnTo>
                    <a:pt x="2055" y="208"/>
                  </a:lnTo>
                  <a:lnTo>
                    <a:pt x="2027" y="212"/>
                  </a:lnTo>
                  <a:lnTo>
                    <a:pt x="2000" y="216"/>
                  </a:lnTo>
                  <a:lnTo>
                    <a:pt x="1976" y="222"/>
                  </a:lnTo>
                  <a:lnTo>
                    <a:pt x="1976" y="222"/>
                  </a:lnTo>
                  <a:lnTo>
                    <a:pt x="1935" y="222"/>
                  </a:lnTo>
                  <a:lnTo>
                    <a:pt x="1896" y="222"/>
                  </a:lnTo>
                  <a:lnTo>
                    <a:pt x="1855" y="221"/>
                  </a:lnTo>
                  <a:lnTo>
                    <a:pt x="1816" y="221"/>
                  </a:lnTo>
                  <a:lnTo>
                    <a:pt x="1775" y="221"/>
                  </a:lnTo>
                  <a:lnTo>
                    <a:pt x="1735" y="221"/>
                  </a:lnTo>
                  <a:lnTo>
                    <a:pt x="1695" y="221"/>
                  </a:lnTo>
                  <a:lnTo>
                    <a:pt x="1654" y="220"/>
                  </a:lnTo>
                  <a:lnTo>
                    <a:pt x="1615" y="220"/>
                  </a:lnTo>
                  <a:lnTo>
                    <a:pt x="1574" y="220"/>
                  </a:lnTo>
                  <a:lnTo>
                    <a:pt x="1535" y="220"/>
                  </a:lnTo>
                  <a:lnTo>
                    <a:pt x="1494" y="220"/>
                  </a:lnTo>
                  <a:lnTo>
                    <a:pt x="1455" y="220"/>
                  </a:lnTo>
                  <a:lnTo>
                    <a:pt x="1414" y="219"/>
                  </a:lnTo>
                  <a:lnTo>
                    <a:pt x="1374" y="219"/>
                  </a:lnTo>
                  <a:lnTo>
                    <a:pt x="1334" y="219"/>
                  </a:lnTo>
                  <a:lnTo>
                    <a:pt x="1294" y="219"/>
                  </a:lnTo>
                  <a:lnTo>
                    <a:pt x="1254" y="219"/>
                  </a:lnTo>
                  <a:lnTo>
                    <a:pt x="1214" y="218"/>
                  </a:lnTo>
                  <a:lnTo>
                    <a:pt x="1174" y="218"/>
                  </a:lnTo>
                  <a:lnTo>
                    <a:pt x="1134" y="218"/>
                  </a:lnTo>
                  <a:lnTo>
                    <a:pt x="1093" y="218"/>
                  </a:lnTo>
                  <a:lnTo>
                    <a:pt x="1054" y="218"/>
                  </a:lnTo>
                  <a:lnTo>
                    <a:pt x="1013" y="217"/>
                  </a:lnTo>
                  <a:lnTo>
                    <a:pt x="974" y="217"/>
                  </a:lnTo>
                  <a:lnTo>
                    <a:pt x="933" y="217"/>
                  </a:lnTo>
                  <a:lnTo>
                    <a:pt x="894" y="217"/>
                  </a:lnTo>
                  <a:lnTo>
                    <a:pt x="853" y="217"/>
                  </a:lnTo>
                  <a:lnTo>
                    <a:pt x="814" y="217"/>
                  </a:lnTo>
                  <a:lnTo>
                    <a:pt x="773" y="216"/>
                  </a:lnTo>
                  <a:lnTo>
                    <a:pt x="734" y="216"/>
                  </a:lnTo>
                  <a:lnTo>
                    <a:pt x="693" y="216"/>
                  </a:lnTo>
                  <a:lnTo>
                    <a:pt x="693" y="216"/>
                  </a:lnTo>
                  <a:lnTo>
                    <a:pt x="673" y="211"/>
                  </a:lnTo>
                  <a:lnTo>
                    <a:pt x="648" y="206"/>
                  </a:lnTo>
                  <a:lnTo>
                    <a:pt x="620" y="203"/>
                  </a:lnTo>
                  <a:lnTo>
                    <a:pt x="590" y="201"/>
                  </a:lnTo>
                  <a:lnTo>
                    <a:pt x="557" y="200"/>
                  </a:lnTo>
                  <a:lnTo>
                    <a:pt x="523" y="200"/>
                  </a:lnTo>
                  <a:lnTo>
                    <a:pt x="488" y="199"/>
                  </a:lnTo>
                  <a:lnTo>
                    <a:pt x="453" y="199"/>
                  </a:lnTo>
                  <a:lnTo>
                    <a:pt x="418" y="200"/>
                  </a:lnTo>
                  <a:lnTo>
                    <a:pt x="384" y="199"/>
                  </a:lnTo>
                  <a:lnTo>
                    <a:pt x="352" y="199"/>
                  </a:lnTo>
                  <a:lnTo>
                    <a:pt x="321" y="198"/>
                  </a:lnTo>
                  <a:lnTo>
                    <a:pt x="295" y="196"/>
                  </a:lnTo>
                  <a:lnTo>
                    <a:pt x="270" y="193"/>
                  </a:lnTo>
                  <a:lnTo>
                    <a:pt x="250" y="189"/>
                  </a:lnTo>
                  <a:lnTo>
                    <a:pt x="235" y="184"/>
                  </a:lnTo>
                  <a:lnTo>
                    <a:pt x="235" y="184"/>
                  </a:lnTo>
                  <a:lnTo>
                    <a:pt x="237" y="182"/>
                  </a:lnTo>
                  <a:lnTo>
                    <a:pt x="240" y="179"/>
                  </a:lnTo>
                  <a:lnTo>
                    <a:pt x="242" y="176"/>
                  </a:lnTo>
                  <a:lnTo>
                    <a:pt x="244" y="174"/>
                  </a:lnTo>
                  <a:lnTo>
                    <a:pt x="244" y="174"/>
                  </a:lnTo>
                  <a:lnTo>
                    <a:pt x="224" y="174"/>
                  </a:lnTo>
                  <a:lnTo>
                    <a:pt x="204" y="174"/>
                  </a:lnTo>
                  <a:lnTo>
                    <a:pt x="183" y="174"/>
                  </a:lnTo>
                  <a:lnTo>
                    <a:pt x="163" y="174"/>
                  </a:lnTo>
                  <a:lnTo>
                    <a:pt x="143" y="174"/>
                  </a:lnTo>
                  <a:lnTo>
                    <a:pt x="124" y="174"/>
                  </a:lnTo>
                  <a:lnTo>
                    <a:pt x="103" y="174"/>
                  </a:lnTo>
                  <a:lnTo>
                    <a:pt x="83" y="174"/>
                  </a:lnTo>
                  <a:lnTo>
                    <a:pt x="83" y="174"/>
                  </a:lnTo>
                  <a:lnTo>
                    <a:pt x="76" y="180"/>
                  </a:lnTo>
                  <a:lnTo>
                    <a:pt x="70" y="183"/>
                  </a:lnTo>
                  <a:lnTo>
                    <a:pt x="65" y="184"/>
                  </a:lnTo>
                  <a:lnTo>
                    <a:pt x="62" y="184"/>
                  </a:lnTo>
                  <a:lnTo>
                    <a:pt x="59" y="185"/>
                  </a:lnTo>
                  <a:lnTo>
                    <a:pt x="53" y="186"/>
                  </a:lnTo>
                  <a:lnTo>
                    <a:pt x="48" y="189"/>
                  </a:lnTo>
                  <a:lnTo>
                    <a:pt x="40" y="195"/>
                  </a:lnTo>
                  <a:lnTo>
                    <a:pt x="40" y="195"/>
                  </a:lnTo>
                  <a:lnTo>
                    <a:pt x="47" y="194"/>
                  </a:lnTo>
                  <a:lnTo>
                    <a:pt x="51" y="192"/>
                  </a:lnTo>
                  <a:lnTo>
                    <a:pt x="53" y="189"/>
                  </a:lnTo>
                  <a:lnTo>
                    <a:pt x="51" y="187"/>
                  </a:lnTo>
                  <a:lnTo>
                    <a:pt x="46" y="186"/>
                  </a:lnTo>
                  <a:lnTo>
                    <a:pt x="36" y="186"/>
                  </a:lnTo>
                  <a:lnTo>
                    <a:pt x="21" y="189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32" y="191"/>
                  </a:lnTo>
                  <a:lnTo>
                    <a:pt x="64" y="187"/>
                  </a:lnTo>
                  <a:lnTo>
                    <a:pt x="98" y="183"/>
                  </a:lnTo>
                  <a:lnTo>
                    <a:pt x="133" y="178"/>
                  </a:lnTo>
                  <a:lnTo>
                    <a:pt x="170" y="174"/>
                  </a:lnTo>
                  <a:lnTo>
                    <a:pt x="206" y="168"/>
                  </a:lnTo>
                  <a:lnTo>
                    <a:pt x="242" y="164"/>
                  </a:lnTo>
                  <a:lnTo>
                    <a:pt x="279" y="160"/>
                  </a:lnTo>
                  <a:lnTo>
                    <a:pt x="315" y="155"/>
                  </a:lnTo>
                  <a:lnTo>
                    <a:pt x="350" y="151"/>
                  </a:lnTo>
                  <a:lnTo>
                    <a:pt x="385" y="147"/>
                  </a:lnTo>
                  <a:lnTo>
                    <a:pt x="420" y="143"/>
                  </a:lnTo>
                  <a:lnTo>
                    <a:pt x="453" y="139"/>
                  </a:lnTo>
                  <a:lnTo>
                    <a:pt x="484" y="136"/>
                  </a:lnTo>
                  <a:lnTo>
                    <a:pt x="515" y="132"/>
                  </a:lnTo>
                  <a:lnTo>
                    <a:pt x="542" y="129"/>
                  </a:lnTo>
                  <a:lnTo>
                    <a:pt x="542" y="129"/>
                  </a:lnTo>
                  <a:lnTo>
                    <a:pt x="585" y="123"/>
                  </a:lnTo>
                  <a:lnTo>
                    <a:pt x="627" y="119"/>
                  </a:lnTo>
                  <a:lnTo>
                    <a:pt x="669" y="116"/>
                  </a:lnTo>
                  <a:lnTo>
                    <a:pt x="713" y="112"/>
                  </a:lnTo>
                  <a:lnTo>
                    <a:pt x="756" y="109"/>
                  </a:lnTo>
                  <a:lnTo>
                    <a:pt x="800" y="106"/>
                  </a:lnTo>
                  <a:lnTo>
                    <a:pt x="844" y="104"/>
                  </a:lnTo>
                  <a:lnTo>
                    <a:pt x="887" y="101"/>
                  </a:lnTo>
                  <a:lnTo>
                    <a:pt x="931" y="99"/>
                  </a:lnTo>
                  <a:lnTo>
                    <a:pt x="975" y="97"/>
                  </a:lnTo>
                  <a:lnTo>
                    <a:pt x="1019" y="96"/>
                  </a:lnTo>
                  <a:lnTo>
                    <a:pt x="1063" y="95"/>
                  </a:lnTo>
                  <a:lnTo>
                    <a:pt x="1107" y="93"/>
                  </a:lnTo>
                  <a:lnTo>
                    <a:pt x="1151" y="93"/>
                  </a:lnTo>
                  <a:lnTo>
                    <a:pt x="1195" y="92"/>
                  </a:lnTo>
                  <a:lnTo>
                    <a:pt x="1240" y="91"/>
                  </a:lnTo>
                  <a:lnTo>
                    <a:pt x="1284" y="91"/>
                  </a:lnTo>
                  <a:lnTo>
                    <a:pt x="1327" y="90"/>
                  </a:lnTo>
                  <a:lnTo>
                    <a:pt x="1371" y="90"/>
                  </a:lnTo>
                  <a:lnTo>
                    <a:pt x="1415" y="90"/>
                  </a:lnTo>
                  <a:lnTo>
                    <a:pt x="1458" y="90"/>
                  </a:lnTo>
                  <a:lnTo>
                    <a:pt x="1501" y="90"/>
                  </a:lnTo>
                  <a:lnTo>
                    <a:pt x="1544" y="90"/>
                  </a:lnTo>
                  <a:lnTo>
                    <a:pt x="1587" y="90"/>
                  </a:lnTo>
                  <a:lnTo>
                    <a:pt x="1630" y="90"/>
                  </a:lnTo>
                  <a:lnTo>
                    <a:pt x="1671" y="91"/>
                  </a:lnTo>
                  <a:lnTo>
                    <a:pt x="1713" y="91"/>
                  </a:lnTo>
                  <a:lnTo>
                    <a:pt x="1755" y="91"/>
                  </a:lnTo>
                  <a:lnTo>
                    <a:pt x="1796" y="91"/>
                  </a:lnTo>
                  <a:lnTo>
                    <a:pt x="1837" y="91"/>
                  </a:lnTo>
                  <a:lnTo>
                    <a:pt x="1877" y="91"/>
                  </a:lnTo>
                  <a:lnTo>
                    <a:pt x="1917" y="91"/>
                  </a:lnTo>
                  <a:lnTo>
                    <a:pt x="1917" y="91"/>
                  </a:lnTo>
                  <a:lnTo>
                    <a:pt x="1923" y="95"/>
                  </a:lnTo>
                  <a:lnTo>
                    <a:pt x="1945" y="97"/>
                  </a:lnTo>
                  <a:lnTo>
                    <a:pt x="1977" y="99"/>
                  </a:lnTo>
                  <a:lnTo>
                    <a:pt x="2020" y="100"/>
                  </a:lnTo>
                  <a:lnTo>
                    <a:pt x="2071" y="100"/>
                  </a:lnTo>
                  <a:lnTo>
                    <a:pt x="2127" y="100"/>
                  </a:lnTo>
                  <a:lnTo>
                    <a:pt x="2188" y="99"/>
                  </a:lnTo>
                  <a:lnTo>
                    <a:pt x="2251" y="98"/>
                  </a:lnTo>
                  <a:lnTo>
                    <a:pt x="2313" y="96"/>
                  </a:lnTo>
                  <a:lnTo>
                    <a:pt x="2374" y="95"/>
                  </a:lnTo>
                  <a:lnTo>
                    <a:pt x="2432" y="93"/>
                  </a:lnTo>
                  <a:lnTo>
                    <a:pt x="2482" y="92"/>
                  </a:lnTo>
                  <a:lnTo>
                    <a:pt x="2526" y="90"/>
                  </a:lnTo>
                  <a:lnTo>
                    <a:pt x="2559" y="89"/>
                  </a:lnTo>
                  <a:lnTo>
                    <a:pt x="2580" y="87"/>
                  </a:lnTo>
                  <a:lnTo>
                    <a:pt x="2588" y="87"/>
                  </a:lnTo>
                  <a:lnTo>
                    <a:pt x="2588" y="87"/>
                  </a:lnTo>
                  <a:lnTo>
                    <a:pt x="2625" y="86"/>
                  </a:lnTo>
                  <a:lnTo>
                    <a:pt x="2661" y="84"/>
                  </a:lnTo>
                  <a:lnTo>
                    <a:pt x="2699" y="83"/>
                  </a:lnTo>
                  <a:lnTo>
                    <a:pt x="2736" y="81"/>
                  </a:lnTo>
                  <a:lnTo>
                    <a:pt x="2773" y="80"/>
                  </a:lnTo>
                  <a:lnTo>
                    <a:pt x="2810" y="78"/>
                  </a:lnTo>
                  <a:lnTo>
                    <a:pt x="2846" y="77"/>
                  </a:lnTo>
                  <a:lnTo>
                    <a:pt x="2884" y="75"/>
                  </a:lnTo>
                  <a:lnTo>
                    <a:pt x="2920" y="74"/>
                  </a:lnTo>
                  <a:lnTo>
                    <a:pt x="2957" y="72"/>
                  </a:lnTo>
                  <a:lnTo>
                    <a:pt x="2994" y="71"/>
                  </a:lnTo>
                  <a:lnTo>
                    <a:pt x="3030" y="69"/>
                  </a:lnTo>
                  <a:lnTo>
                    <a:pt x="3067" y="68"/>
                  </a:lnTo>
                  <a:lnTo>
                    <a:pt x="3104" y="66"/>
                  </a:lnTo>
                  <a:lnTo>
                    <a:pt x="3140" y="65"/>
                  </a:lnTo>
                  <a:lnTo>
                    <a:pt x="3177" y="63"/>
                  </a:lnTo>
                  <a:lnTo>
                    <a:pt x="3214" y="62"/>
                  </a:lnTo>
                  <a:lnTo>
                    <a:pt x="3250" y="60"/>
                  </a:lnTo>
                  <a:lnTo>
                    <a:pt x="3286" y="59"/>
                  </a:lnTo>
                  <a:lnTo>
                    <a:pt x="3323" y="57"/>
                  </a:lnTo>
                  <a:lnTo>
                    <a:pt x="3359" y="56"/>
                  </a:lnTo>
                  <a:lnTo>
                    <a:pt x="3395" y="54"/>
                  </a:lnTo>
                  <a:lnTo>
                    <a:pt x="3432" y="53"/>
                  </a:lnTo>
                  <a:lnTo>
                    <a:pt x="3468" y="52"/>
                  </a:lnTo>
                  <a:lnTo>
                    <a:pt x="3504" y="50"/>
                  </a:lnTo>
                  <a:lnTo>
                    <a:pt x="3540" y="49"/>
                  </a:lnTo>
                  <a:lnTo>
                    <a:pt x="3577" y="46"/>
                  </a:lnTo>
                  <a:lnTo>
                    <a:pt x="3613" y="45"/>
                  </a:lnTo>
                  <a:lnTo>
                    <a:pt x="3649" y="44"/>
                  </a:lnTo>
                  <a:lnTo>
                    <a:pt x="3686" y="42"/>
                  </a:lnTo>
                  <a:lnTo>
                    <a:pt x="3721" y="41"/>
                  </a:lnTo>
                  <a:lnTo>
                    <a:pt x="3757" y="40"/>
                  </a:lnTo>
                  <a:lnTo>
                    <a:pt x="3757" y="40"/>
                  </a:lnTo>
                  <a:lnTo>
                    <a:pt x="3768" y="40"/>
                  </a:lnTo>
                  <a:lnTo>
                    <a:pt x="3780" y="39"/>
                  </a:lnTo>
                  <a:lnTo>
                    <a:pt x="3793" y="38"/>
                  </a:lnTo>
                  <a:lnTo>
                    <a:pt x="3806" y="37"/>
                  </a:lnTo>
                  <a:lnTo>
                    <a:pt x="3819" y="36"/>
                  </a:lnTo>
                  <a:lnTo>
                    <a:pt x="3834" y="35"/>
                  </a:lnTo>
                  <a:lnTo>
                    <a:pt x="3848" y="33"/>
                  </a:lnTo>
                  <a:lnTo>
                    <a:pt x="3862" y="32"/>
                  </a:lnTo>
                  <a:lnTo>
                    <a:pt x="3877" y="30"/>
                  </a:lnTo>
                  <a:lnTo>
                    <a:pt x="3891" y="29"/>
                  </a:lnTo>
                  <a:lnTo>
                    <a:pt x="3904" y="27"/>
                  </a:lnTo>
                  <a:lnTo>
                    <a:pt x="3916" y="25"/>
                  </a:lnTo>
                  <a:lnTo>
                    <a:pt x="3929" y="23"/>
                  </a:lnTo>
                  <a:lnTo>
                    <a:pt x="3941" y="21"/>
                  </a:lnTo>
                  <a:lnTo>
                    <a:pt x="3951" y="19"/>
                  </a:lnTo>
                  <a:lnTo>
                    <a:pt x="3960" y="17"/>
                  </a:lnTo>
                  <a:lnTo>
                    <a:pt x="3960" y="17"/>
                  </a:lnTo>
                  <a:lnTo>
                    <a:pt x="3999" y="17"/>
                  </a:lnTo>
                  <a:lnTo>
                    <a:pt x="4036" y="16"/>
                  </a:lnTo>
                  <a:lnTo>
                    <a:pt x="4075" y="16"/>
                  </a:lnTo>
                  <a:lnTo>
                    <a:pt x="4112" y="15"/>
                  </a:lnTo>
                  <a:lnTo>
                    <a:pt x="4150" y="15"/>
                  </a:lnTo>
                  <a:lnTo>
                    <a:pt x="4189" y="14"/>
                  </a:lnTo>
                  <a:lnTo>
                    <a:pt x="4226" y="14"/>
                  </a:lnTo>
                  <a:lnTo>
                    <a:pt x="4265" y="13"/>
                  </a:lnTo>
                  <a:lnTo>
                    <a:pt x="4302" y="13"/>
                  </a:lnTo>
                  <a:lnTo>
                    <a:pt x="4340" y="12"/>
                  </a:lnTo>
                  <a:lnTo>
                    <a:pt x="4378" y="12"/>
                  </a:lnTo>
                  <a:lnTo>
                    <a:pt x="4416" y="11"/>
                  </a:lnTo>
                  <a:lnTo>
                    <a:pt x="4454" y="11"/>
                  </a:lnTo>
                  <a:lnTo>
                    <a:pt x="4492" y="10"/>
                  </a:lnTo>
                  <a:lnTo>
                    <a:pt x="4530" y="10"/>
                  </a:lnTo>
                  <a:lnTo>
                    <a:pt x="4568" y="9"/>
                  </a:lnTo>
                  <a:lnTo>
                    <a:pt x="4605" y="9"/>
                  </a:lnTo>
                  <a:lnTo>
                    <a:pt x="4643" y="8"/>
                  </a:lnTo>
                  <a:lnTo>
                    <a:pt x="4681" y="8"/>
                  </a:lnTo>
                  <a:lnTo>
                    <a:pt x="4719" y="6"/>
                  </a:lnTo>
                  <a:lnTo>
                    <a:pt x="4757" y="6"/>
                  </a:lnTo>
                  <a:lnTo>
                    <a:pt x="4794" y="5"/>
                  </a:lnTo>
                  <a:lnTo>
                    <a:pt x="4832" y="5"/>
                  </a:lnTo>
                  <a:lnTo>
                    <a:pt x="4870" y="4"/>
                  </a:lnTo>
                  <a:lnTo>
                    <a:pt x="4908" y="4"/>
                  </a:lnTo>
                  <a:lnTo>
                    <a:pt x="4945" y="3"/>
                  </a:lnTo>
                  <a:lnTo>
                    <a:pt x="4983" y="3"/>
                  </a:lnTo>
                  <a:lnTo>
                    <a:pt x="5021" y="3"/>
                  </a:lnTo>
                  <a:lnTo>
                    <a:pt x="5058" y="2"/>
                  </a:lnTo>
                  <a:lnTo>
                    <a:pt x="5096" y="2"/>
                  </a:lnTo>
                  <a:lnTo>
                    <a:pt x="5134" y="1"/>
                  </a:lnTo>
                  <a:lnTo>
                    <a:pt x="5171" y="1"/>
                  </a:lnTo>
                  <a:lnTo>
                    <a:pt x="5171" y="1"/>
                  </a:lnTo>
                  <a:lnTo>
                    <a:pt x="5184" y="1"/>
                  </a:lnTo>
                  <a:lnTo>
                    <a:pt x="5202" y="1"/>
                  </a:lnTo>
                  <a:lnTo>
                    <a:pt x="5225" y="0"/>
                  </a:lnTo>
                  <a:lnTo>
                    <a:pt x="5249" y="0"/>
                  </a:lnTo>
                  <a:lnTo>
                    <a:pt x="5277" y="0"/>
                  </a:lnTo>
                  <a:lnTo>
                    <a:pt x="5306" y="0"/>
                  </a:lnTo>
                  <a:lnTo>
                    <a:pt x="5335" y="0"/>
                  </a:lnTo>
                  <a:lnTo>
                    <a:pt x="5363" y="1"/>
                  </a:lnTo>
                  <a:lnTo>
                    <a:pt x="5389" y="1"/>
                  </a:lnTo>
                  <a:lnTo>
                    <a:pt x="5413" y="2"/>
                  </a:lnTo>
                  <a:lnTo>
                    <a:pt x="5433" y="3"/>
                  </a:lnTo>
                  <a:lnTo>
                    <a:pt x="5448" y="4"/>
                  </a:lnTo>
                  <a:lnTo>
                    <a:pt x="5458" y="5"/>
                  </a:lnTo>
                  <a:lnTo>
                    <a:pt x="5461" y="8"/>
                  </a:lnTo>
                  <a:lnTo>
                    <a:pt x="5458" y="10"/>
                  </a:lnTo>
                  <a:lnTo>
                    <a:pt x="5445" y="12"/>
                  </a:lnTo>
                  <a:lnTo>
                    <a:pt x="5445" y="12"/>
                  </a:lnTo>
                  <a:lnTo>
                    <a:pt x="5418" y="16"/>
                  </a:lnTo>
                  <a:lnTo>
                    <a:pt x="5390" y="20"/>
                  </a:lnTo>
                  <a:lnTo>
                    <a:pt x="5363" y="24"/>
                  </a:lnTo>
                  <a:lnTo>
                    <a:pt x="5334" y="28"/>
                  </a:lnTo>
                  <a:lnTo>
                    <a:pt x="5304" y="31"/>
                  </a:lnTo>
                  <a:lnTo>
                    <a:pt x="5274" y="35"/>
                  </a:lnTo>
                  <a:lnTo>
                    <a:pt x="5243" y="39"/>
                  </a:lnTo>
                  <a:lnTo>
                    <a:pt x="5212" y="43"/>
                  </a:lnTo>
                  <a:lnTo>
                    <a:pt x="5180" y="48"/>
                  </a:lnTo>
                  <a:lnTo>
                    <a:pt x="5148" y="52"/>
                  </a:lnTo>
                  <a:lnTo>
                    <a:pt x="5115" y="55"/>
                  </a:lnTo>
                  <a:lnTo>
                    <a:pt x="5083" y="59"/>
                  </a:lnTo>
                  <a:lnTo>
                    <a:pt x="5049" y="63"/>
                  </a:lnTo>
                  <a:lnTo>
                    <a:pt x="5016" y="66"/>
                  </a:lnTo>
                  <a:lnTo>
                    <a:pt x="4981" y="69"/>
                  </a:lnTo>
                  <a:lnTo>
                    <a:pt x="4948" y="73"/>
                  </a:lnTo>
                  <a:lnTo>
                    <a:pt x="4913" y="76"/>
                  </a:lnTo>
                  <a:lnTo>
                    <a:pt x="4879" y="79"/>
                  </a:lnTo>
                  <a:lnTo>
                    <a:pt x="4845" y="82"/>
                  </a:lnTo>
                  <a:lnTo>
                    <a:pt x="4810" y="84"/>
                  </a:lnTo>
                  <a:lnTo>
                    <a:pt x="4775" y="87"/>
                  </a:lnTo>
                  <a:lnTo>
                    <a:pt x="4741" y="90"/>
                  </a:lnTo>
                  <a:lnTo>
                    <a:pt x="4706" y="93"/>
                  </a:lnTo>
                  <a:lnTo>
                    <a:pt x="4672" y="95"/>
                  </a:lnTo>
                  <a:lnTo>
                    <a:pt x="4637" y="97"/>
                  </a:lnTo>
                  <a:lnTo>
                    <a:pt x="4603" y="98"/>
                  </a:lnTo>
                  <a:lnTo>
                    <a:pt x="4569" y="100"/>
                  </a:lnTo>
                  <a:lnTo>
                    <a:pt x="4535" y="101"/>
                  </a:lnTo>
                  <a:lnTo>
                    <a:pt x="4502" y="102"/>
                  </a:lnTo>
                  <a:lnTo>
                    <a:pt x="4468" y="103"/>
                  </a:lnTo>
                  <a:lnTo>
                    <a:pt x="4436" y="104"/>
                  </a:lnTo>
                  <a:lnTo>
                    <a:pt x="4402" y="104"/>
                  </a:lnTo>
                  <a:lnTo>
                    <a:pt x="4402" y="104"/>
                  </a:lnTo>
                  <a:lnTo>
                    <a:pt x="4395" y="105"/>
                  </a:lnTo>
                  <a:lnTo>
                    <a:pt x="4389" y="107"/>
                  </a:lnTo>
                  <a:lnTo>
                    <a:pt x="4382" y="111"/>
                  </a:lnTo>
                  <a:lnTo>
                    <a:pt x="4376" y="114"/>
                  </a:lnTo>
                  <a:lnTo>
                    <a:pt x="4369" y="118"/>
                  </a:lnTo>
                  <a:lnTo>
                    <a:pt x="4363" y="122"/>
                  </a:lnTo>
                  <a:lnTo>
                    <a:pt x="4357" y="124"/>
                  </a:lnTo>
                  <a:lnTo>
                    <a:pt x="4349" y="125"/>
                  </a:lnTo>
                  <a:lnTo>
                    <a:pt x="4349" y="125"/>
                  </a:lnTo>
                  <a:lnTo>
                    <a:pt x="4321" y="125"/>
                  </a:lnTo>
                  <a:lnTo>
                    <a:pt x="4293" y="125"/>
                  </a:lnTo>
                  <a:lnTo>
                    <a:pt x="4266" y="126"/>
                  </a:lnTo>
                  <a:lnTo>
                    <a:pt x="4238" y="126"/>
                  </a:lnTo>
                  <a:lnTo>
                    <a:pt x="4209" y="127"/>
                  </a:lnTo>
                  <a:lnTo>
                    <a:pt x="4181" y="129"/>
                  </a:lnTo>
                  <a:lnTo>
                    <a:pt x="4152" y="129"/>
                  </a:lnTo>
                  <a:lnTo>
                    <a:pt x="4124" y="130"/>
                  </a:lnTo>
                  <a:lnTo>
                    <a:pt x="4094" y="131"/>
                  </a:lnTo>
                  <a:lnTo>
                    <a:pt x="4065" y="132"/>
                  </a:lnTo>
                  <a:lnTo>
                    <a:pt x="4036" y="133"/>
                  </a:lnTo>
                  <a:lnTo>
                    <a:pt x="4006" y="134"/>
                  </a:lnTo>
                  <a:lnTo>
                    <a:pt x="3976" y="135"/>
                  </a:lnTo>
                  <a:lnTo>
                    <a:pt x="3947" y="136"/>
                  </a:lnTo>
                  <a:lnTo>
                    <a:pt x="3918" y="137"/>
                  </a:lnTo>
                  <a:lnTo>
                    <a:pt x="3888" y="138"/>
                  </a:lnTo>
                  <a:lnTo>
                    <a:pt x="3858" y="140"/>
                  </a:lnTo>
                  <a:lnTo>
                    <a:pt x="3828" y="141"/>
                  </a:lnTo>
                  <a:lnTo>
                    <a:pt x="3798" y="142"/>
                  </a:lnTo>
                  <a:lnTo>
                    <a:pt x="3767" y="143"/>
                  </a:lnTo>
                  <a:lnTo>
                    <a:pt x="3737" y="144"/>
                  </a:lnTo>
                  <a:lnTo>
                    <a:pt x="3707" y="145"/>
                  </a:lnTo>
                  <a:lnTo>
                    <a:pt x="3677" y="146"/>
                  </a:lnTo>
                  <a:lnTo>
                    <a:pt x="3647" y="147"/>
                  </a:lnTo>
                  <a:lnTo>
                    <a:pt x="3617" y="148"/>
                  </a:lnTo>
                  <a:lnTo>
                    <a:pt x="3586" y="148"/>
                  </a:lnTo>
                  <a:lnTo>
                    <a:pt x="3557" y="149"/>
                  </a:lnTo>
                  <a:lnTo>
                    <a:pt x="3527" y="150"/>
                  </a:lnTo>
                  <a:lnTo>
                    <a:pt x="3497" y="150"/>
                  </a:lnTo>
                  <a:lnTo>
                    <a:pt x="3468" y="151"/>
                  </a:lnTo>
                  <a:lnTo>
                    <a:pt x="3438" y="151"/>
                  </a:lnTo>
                  <a:lnTo>
                    <a:pt x="3408" y="151"/>
                  </a:lnTo>
                  <a:lnTo>
                    <a:pt x="3408" y="151"/>
                  </a:lnTo>
                  <a:lnTo>
                    <a:pt x="3394" y="155"/>
                  </a:lnTo>
                  <a:lnTo>
                    <a:pt x="3379" y="159"/>
                  </a:lnTo>
                  <a:lnTo>
                    <a:pt x="3363" y="162"/>
                  </a:lnTo>
                  <a:lnTo>
                    <a:pt x="3346" y="166"/>
                  </a:lnTo>
                  <a:lnTo>
                    <a:pt x="3329" y="170"/>
                  </a:lnTo>
                  <a:lnTo>
                    <a:pt x="3311" y="173"/>
                  </a:lnTo>
                  <a:lnTo>
                    <a:pt x="3293" y="176"/>
                  </a:lnTo>
                  <a:lnTo>
                    <a:pt x="3272" y="178"/>
                  </a:lnTo>
                  <a:lnTo>
                    <a:pt x="3253" y="181"/>
                  </a:lnTo>
                  <a:lnTo>
                    <a:pt x="3232" y="183"/>
                  </a:lnTo>
                  <a:lnTo>
                    <a:pt x="3210" y="185"/>
                  </a:lnTo>
                  <a:lnTo>
                    <a:pt x="3189" y="187"/>
                  </a:lnTo>
                  <a:lnTo>
                    <a:pt x="3167" y="189"/>
                  </a:lnTo>
                  <a:lnTo>
                    <a:pt x="3143" y="190"/>
                  </a:lnTo>
                  <a:lnTo>
                    <a:pt x="3121" y="192"/>
                  </a:lnTo>
                  <a:lnTo>
                    <a:pt x="3096" y="193"/>
                  </a:lnTo>
                  <a:lnTo>
                    <a:pt x="3072" y="194"/>
                  </a:lnTo>
                  <a:lnTo>
                    <a:pt x="3047" y="195"/>
                  </a:lnTo>
                  <a:lnTo>
                    <a:pt x="3022" y="196"/>
                  </a:lnTo>
                  <a:lnTo>
                    <a:pt x="2997" y="197"/>
                  </a:lnTo>
                  <a:lnTo>
                    <a:pt x="2971" y="198"/>
                  </a:lnTo>
                  <a:lnTo>
                    <a:pt x="2944" y="198"/>
                  </a:lnTo>
                  <a:lnTo>
                    <a:pt x="2919" y="199"/>
                  </a:lnTo>
                  <a:lnTo>
                    <a:pt x="2892" y="199"/>
                  </a:lnTo>
                  <a:lnTo>
                    <a:pt x="2864" y="199"/>
                  </a:lnTo>
                  <a:lnTo>
                    <a:pt x="2838" y="199"/>
                  </a:lnTo>
                  <a:lnTo>
                    <a:pt x="2810" y="199"/>
                  </a:lnTo>
                  <a:lnTo>
                    <a:pt x="2782" y="199"/>
                  </a:lnTo>
                  <a:lnTo>
                    <a:pt x="2754" y="199"/>
                  </a:lnTo>
                  <a:lnTo>
                    <a:pt x="2727" y="198"/>
                  </a:lnTo>
                  <a:lnTo>
                    <a:pt x="2699" y="198"/>
                  </a:lnTo>
                  <a:lnTo>
                    <a:pt x="2671" y="197"/>
                  </a:lnTo>
                  <a:lnTo>
                    <a:pt x="2671" y="197"/>
                  </a:lnTo>
                  <a:lnTo>
                    <a:pt x="2643" y="196"/>
                  </a:lnTo>
                  <a:lnTo>
                    <a:pt x="2616" y="196"/>
                  </a:lnTo>
                  <a:lnTo>
                    <a:pt x="2587" y="195"/>
                  </a:lnTo>
                  <a:lnTo>
                    <a:pt x="2559" y="194"/>
                  </a:lnTo>
                  <a:lnTo>
                    <a:pt x="2531" y="193"/>
                  </a:lnTo>
                  <a:lnTo>
                    <a:pt x="2503" y="192"/>
                  </a:lnTo>
                  <a:lnTo>
                    <a:pt x="2476" y="191"/>
                  </a:lnTo>
                  <a:lnTo>
                    <a:pt x="2448" y="189"/>
                  </a:lnTo>
                  <a:lnTo>
                    <a:pt x="2421" y="188"/>
                  </a:lnTo>
                  <a:lnTo>
                    <a:pt x="2393" y="187"/>
                  </a:lnTo>
                  <a:lnTo>
                    <a:pt x="2367" y="185"/>
                  </a:lnTo>
                  <a:lnTo>
                    <a:pt x="2340" y="184"/>
                  </a:lnTo>
                  <a:lnTo>
                    <a:pt x="2313" y="182"/>
                  </a:lnTo>
                  <a:lnTo>
                    <a:pt x="2288" y="181"/>
                  </a:lnTo>
                  <a:lnTo>
                    <a:pt x="2261" y="179"/>
                  </a:lnTo>
                  <a:lnTo>
                    <a:pt x="2236" y="177"/>
                  </a:lnTo>
                  <a:lnTo>
                    <a:pt x="2211" y="176"/>
                  </a:lnTo>
                  <a:lnTo>
                    <a:pt x="2186" y="174"/>
                  </a:lnTo>
                  <a:lnTo>
                    <a:pt x="2162" y="172"/>
                  </a:lnTo>
                  <a:lnTo>
                    <a:pt x="2137" y="170"/>
                  </a:lnTo>
                  <a:lnTo>
                    <a:pt x="2114" y="168"/>
                  </a:lnTo>
                  <a:lnTo>
                    <a:pt x="2090" y="166"/>
                  </a:lnTo>
                  <a:lnTo>
                    <a:pt x="2068" y="164"/>
                  </a:lnTo>
                  <a:lnTo>
                    <a:pt x="2045" y="162"/>
                  </a:lnTo>
                  <a:lnTo>
                    <a:pt x="2023" y="160"/>
                  </a:lnTo>
                  <a:lnTo>
                    <a:pt x="2002" y="158"/>
                  </a:lnTo>
                  <a:lnTo>
                    <a:pt x="1981" y="156"/>
                  </a:lnTo>
                  <a:lnTo>
                    <a:pt x="1961" y="154"/>
                  </a:lnTo>
                  <a:lnTo>
                    <a:pt x="1942" y="151"/>
                  </a:lnTo>
                  <a:lnTo>
                    <a:pt x="1923" y="149"/>
                  </a:lnTo>
                  <a:lnTo>
                    <a:pt x="1904" y="147"/>
                  </a:lnTo>
                  <a:lnTo>
                    <a:pt x="1887" y="145"/>
                  </a:lnTo>
                  <a:lnTo>
                    <a:pt x="1887" y="145"/>
                  </a:lnTo>
                  <a:lnTo>
                    <a:pt x="1866" y="143"/>
                  </a:lnTo>
                  <a:lnTo>
                    <a:pt x="1842" y="141"/>
                  </a:lnTo>
                  <a:lnTo>
                    <a:pt x="1819" y="139"/>
                  </a:lnTo>
                  <a:lnTo>
                    <a:pt x="1794" y="138"/>
                  </a:lnTo>
                  <a:lnTo>
                    <a:pt x="1769" y="138"/>
                  </a:lnTo>
                  <a:lnTo>
                    <a:pt x="1742" y="137"/>
                  </a:lnTo>
                  <a:lnTo>
                    <a:pt x="1715" y="137"/>
                  </a:lnTo>
                  <a:lnTo>
                    <a:pt x="1688" y="138"/>
                  </a:lnTo>
                  <a:lnTo>
                    <a:pt x="1660" y="138"/>
                  </a:lnTo>
                  <a:lnTo>
                    <a:pt x="1632" y="139"/>
                  </a:lnTo>
                  <a:lnTo>
                    <a:pt x="1603" y="140"/>
                  </a:lnTo>
                  <a:lnTo>
                    <a:pt x="1574" y="140"/>
                  </a:lnTo>
                  <a:lnTo>
                    <a:pt x="1545" y="141"/>
                  </a:lnTo>
                  <a:lnTo>
                    <a:pt x="1516" y="142"/>
                  </a:lnTo>
                  <a:lnTo>
                    <a:pt x="1488" y="143"/>
                  </a:lnTo>
                  <a:lnTo>
                    <a:pt x="1459" y="144"/>
                  </a:lnTo>
                  <a:lnTo>
                    <a:pt x="1430" y="145"/>
                  </a:lnTo>
                  <a:lnTo>
                    <a:pt x="1401" y="146"/>
                  </a:lnTo>
                  <a:lnTo>
                    <a:pt x="1373" y="146"/>
                  </a:lnTo>
                  <a:lnTo>
                    <a:pt x="1346" y="146"/>
                  </a:lnTo>
                  <a:lnTo>
                    <a:pt x="1319" y="146"/>
                  </a:lnTo>
                  <a:lnTo>
                    <a:pt x="1292" y="146"/>
                  </a:lnTo>
                  <a:lnTo>
                    <a:pt x="1267" y="145"/>
                  </a:lnTo>
                  <a:lnTo>
                    <a:pt x="1241" y="144"/>
                  </a:lnTo>
                  <a:lnTo>
                    <a:pt x="1217" y="143"/>
                  </a:lnTo>
                  <a:lnTo>
                    <a:pt x="1194" y="141"/>
                  </a:lnTo>
                  <a:lnTo>
                    <a:pt x="1171" y="138"/>
                  </a:lnTo>
                  <a:lnTo>
                    <a:pt x="1150" y="135"/>
                  </a:lnTo>
                  <a:lnTo>
                    <a:pt x="1131" y="132"/>
                  </a:lnTo>
                  <a:lnTo>
                    <a:pt x="1112" y="126"/>
                  </a:lnTo>
                  <a:lnTo>
                    <a:pt x="1095" y="122"/>
                  </a:lnTo>
                  <a:lnTo>
                    <a:pt x="1079" y="116"/>
                  </a:lnTo>
                  <a:lnTo>
                    <a:pt x="1079" y="116"/>
                  </a:lnTo>
                  <a:lnTo>
                    <a:pt x="1080" y="113"/>
                  </a:lnTo>
                  <a:lnTo>
                    <a:pt x="1081" y="110"/>
                  </a:lnTo>
                  <a:lnTo>
                    <a:pt x="1083" y="108"/>
                  </a:lnTo>
                  <a:lnTo>
                    <a:pt x="1085" y="105"/>
                  </a:lnTo>
                  <a:lnTo>
                    <a:pt x="1085" y="105"/>
                  </a:lnTo>
                  <a:lnTo>
                    <a:pt x="1077" y="103"/>
                  </a:lnTo>
                  <a:lnTo>
                    <a:pt x="1069" y="101"/>
                  </a:lnTo>
                  <a:lnTo>
                    <a:pt x="1058" y="99"/>
                  </a:lnTo>
                  <a:lnTo>
                    <a:pt x="1045" y="97"/>
                  </a:lnTo>
                  <a:lnTo>
                    <a:pt x="1033" y="95"/>
                  </a:lnTo>
                  <a:lnTo>
                    <a:pt x="1018" y="93"/>
                  </a:lnTo>
                  <a:lnTo>
                    <a:pt x="1003" y="91"/>
                  </a:lnTo>
                  <a:lnTo>
                    <a:pt x="988" y="89"/>
                  </a:lnTo>
                  <a:lnTo>
                    <a:pt x="972" y="86"/>
                  </a:lnTo>
                  <a:lnTo>
                    <a:pt x="956" y="84"/>
                  </a:lnTo>
                  <a:lnTo>
                    <a:pt x="941" y="82"/>
                  </a:lnTo>
                  <a:lnTo>
                    <a:pt x="926" y="81"/>
                  </a:lnTo>
                  <a:lnTo>
                    <a:pt x="912" y="79"/>
                  </a:lnTo>
                  <a:lnTo>
                    <a:pt x="898" y="77"/>
                  </a:lnTo>
                  <a:lnTo>
                    <a:pt x="886" y="75"/>
                  </a:lnTo>
                  <a:lnTo>
                    <a:pt x="877" y="73"/>
                  </a:lnTo>
                  <a:lnTo>
                    <a:pt x="877" y="73"/>
                  </a:lnTo>
                  <a:lnTo>
                    <a:pt x="879" y="70"/>
                  </a:lnTo>
                  <a:lnTo>
                    <a:pt x="881" y="67"/>
                  </a:lnTo>
                  <a:lnTo>
                    <a:pt x="882" y="65"/>
                  </a:lnTo>
                  <a:lnTo>
                    <a:pt x="884" y="62"/>
                  </a:lnTo>
                  <a:lnTo>
                    <a:pt x="884" y="62"/>
                  </a:lnTo>
                  <a:lnTo>
                    <a:pt x="872" y="62"/>
                  </a:lnTo>
                  <a:lnTo>
                    <a:pt x="861" y="62"/>
                  </a:lnTo>
                  <a:lnTo>
                    <a:pt x="849" y="62"/>
                  </a:lnTo>
                  <a:lnTo>
                    <a:pt x="837" y="62"/>
                  </a:lnTo>
                  <a:lnTo>
                    <a:pt x="824" y="62"/>
                  </a:lnTo>
                  <a:lnTo>
                    <a:pt x="813" y="62"/>
                  </a:lnTo>
                  <a:lnTo>
                    <a:pt x="801" y="63"/>
                  </a:lnTo>
                  <a:lnTo>
                    <a:pt x="789" y="63"/>
                  </a:lnTo>
                  <a:lnTo>
                    <a:pt x="789" y="63"/>
                  </a:lnTo>
                  <a:lnTo>
                    <a:pt x="791" y="60"/>
                  </a:lnTo>
                  <a:lnTo>
                    <a:pt x="793" y="57"/>
                  </a:lnTo>
                  <a:lnTo>
                    <a:pt x="795" y="54"/>
                  </a:lnTo>
                  <a:lnTo>
                    <a:pt x="798" y="52"/>
                  </a:lnTo>
                  <a:lnTo>
                    <a:pt x="798" y="52"/>
                  </a:lnTo>
                  <a:lnTo>
                    <a:pt x="788" y="52"/>
                  </a:lnTo>
                  <a:lnTo>
                    <a:pt x="778" y="52"/>
                  </a:lnTo>
                  <a:lnTo>
                    <a:pt x="769" y="52"/>
                  </a:lnTo>
                  <a:lnTo>
                    <a:pt x="760" y="52"/>
                  </a:lnTo>
                  <a:lnTo>
                    <a:pt x="751" y="52"/>
                  </a:lnTo>
                  <a:lnTo>
                    <a:pt x="741" y="52"/>
                  </a:lnTo>
                  <a:lnTo>
                    <a:pt x="731" y="52"/>
                  </a:lnTo>
                  <a:lnTo>
                    <a:pt x="722" y="52"/>
                  </a:lnTo>
                  <a:lnTo>
                    <a:pt x="722" y="52"/>
                  </a:lnTo>
                  <a:lnTo>
                    <a:pt x="743" y="52"/>
                  </a:lnTo>
                  <a:lnTo>
                    <a:pt x="754" y="52"/>
                  </a:lnTo>
                  <a:lnTo>
                    <a:pt x="756" y="51"/>
                  </a:lnTo>
                  <a:lnTo>
                    <a:pt x="753" y="49"/>
                  </a:lnTo>
                  <a:lnTo>
                    <a:pt x="746" y="46"/>
                  </a:lnTo>
                  <a:lnTo>
                    <a:pt x="740" y="42"/>
                  </a:lnTo>
                  <a:lnTo>
                    <a:pt x="737" y="37"/>
                  </a:lnTo>
                  <a:lnTo>
                    <a:pt x="739" y="3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4200" y="2334"/>
              <a:ext cx="320" cy="1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42" y="31"/>
                </a:cxn>
                <a:cxn ang="0">
                  <a:pos x="88" y="33"/>
                </a:cxn>
                <a:cxn ang="0">
                  <a:pos x="135" y="34"/>
                </a:cxn>
                <a:cxn ang="0">
                  <a:pos x="184" y="34"/>
                </a:cxn>
                <a:cxn ang="0">
                  <a:pos x="233" y="33"/>
                </a:cxn>
                <a:cxn ang="0">
                  <a:pos x="281" y="31"/>
                </a:cxn>
                <a:cxn ang="0">
                  <a:pos x="329" y="29"/>
                </a:cxn>
                <a:cxn ang="0">
                  <a:pos x="374" y="26"/>
                </a:cxn>
                <a:cxn ang="0">
                  <a:pos x="396" y="25"/>
                </a:cxn>
                <a:cxn ang="0">
                  <a:pos x="437" y="25"/>
                </a:cxn>
                <a:cxn ang="0">
                  <a:pos x="479" y="25"/>
                </a:cxn>
                <a:cxn ang="0">
                  <a:pos x="522" y="26"/>
                </a:cxn>
                <a:cxn ang="0">
                  <a:pos x="543" y="26"/>
                </a:cxn>
                <a:cxn ang="0">
                  <a:pos x="540" y="31"/>
                </a:cxn>
                <a:cxn ang="0">
                  <a:pos x="539" y="37"/>
                </a:cxn>
                <a:cxn ang="0">
                  <a:pos x="540" y="33"/>
                </a:cxn>
                <a:cxn ang="0">
                  <a:pos x="543" y="32"/>
                </a:cxn>
                <a:cxn ang="0">
                  <a:pos x="549" y="33"/>
                </a:cxn>
                <a:cxn ang="0">
                  <a:pos x="564" y="37"/>
                </a:cxn>
                <a:cxn ang="0">
                  <a:pos x="576" y="37"/>
                </a:cxn>
                <a:cxn ang="0">
                  <a:pos x="575" y="42"/>
                </a:cxn>
                <a:cxn ang="0">
                  <a:pos x="573" y="48"/>
                </a:cxn>
                <a:cxn ang="0">
                  <a:pos x="580" y="48"/>
                </a:cxn>
                <a:cxn ang="0">
                  <a:pos x="593" y="46"/>
                </a:cxn>
                <a:cxn ang="0">
                  <a:pos x="604" y="46"/>
                </a:cxn>
                <a:cxn ang="0">
                  <a:pos x="609" y="52"/>
                </a:cxn>
                <a:cxn ang="0">
                  <a:pos x="608" y="59"/>
                </a:cxn>
                <a:cxn ang="0">
                  <a:pos x="651" y="59"/>
                </a:cxn>
                <a:cxn ang="0">
                  <a:pos x="698" y="60"/>
                </a:cxn>
                <a:cxn ang="0">
                  <a:pos x="750" y="61"/>
                </a:cxn>
                <a:cxn ang="0">
                  <a:pos x="806" y="62"/>
                </a:cxn>
                <a:cxn ang="0">
                  <a:pos x="865" y="64"/>
                </a:cxn>
                <a:cxn ang="0">
                  <a:pos x="925" y="65"/>
                </a:cxn>
                <a:cxn ang="0">
                  <a:pos x="987" y="66"/>
                </a:cxn>
                <a:cxn ang="0">
                  <a:pos x="1049" y="66"/>
                </a:cxn>
                <a:cxn ang="0">
                  <a:pos x="1111" y="66"/>
                </a:cxn>
                <a:cxn ang="0">
                  <a:pos x="1171" y="65"/>
                </a:cxn>
                <a:cxn ang="0">
                  <a:pos x="1229" y="64"/>
                </a:cxn>
                <a:cxn ang="0">
                  <a:pos x="1284" y="61"/>
                </a:cxn>
                <a:cxn ang="0">
                  <a:pos x="1336" y="56"/>
                </a:cxn>
                <a:cxn ang="0">
                  <a:pos x="1382" y="51"/>
                </a:cxn>
                <a:cxn ang="0">
                  <a:pos x="1423" y="43"/>
                </a:cxn>
                <a:cxn ang="0">
                  <a:pos x="1457" y="33"/>
                </a:cxn>
                <a:cxn ang="0">
                  <a:pos x="1456" y="30"/>
                </a:cxn>
                <a:cxn ang="0">
                  <a:pos x="1456" y="25"/>
                </a:cxn>
                <a:cxn ang="0">
                  <a:pos x="1456" y="22"/>
                </a:cxn>
                <a:cxn ang="0">
                  <a:pos x="1470" y="22"/>
                </a:cxn>
                <a:cxn ang="0">
                  <a:pos x="1484" y="22"/>
                </a:cxn>
                <a:cxn ang="0">
                  <a:pos x="1497" y="22"/>
                </a:cxn>
                <a:cxn ang="0">
                  <a:pos x="1511" y="22"/>
                </a:cxn>
                <a:cxn ang="0">
                  <a:pos x="1510" y="20"/>
                </a:cxn>
                <a:cxn ang="0">
                  <a:pos x="1510" y="14"/>
                </a:cxn>
                <a:cxn ang="0">
                  <a:pos x="1509" y="12"/>
                </a:cxn>
                <a:cxn ang="0">
                  <a:pos x="1531" y="13"/>
                </a:cxn>
                <a:cxn ang="0">
                  <a:pos x="1562" y="14"/>
                </a:cxn>
                <a:cxn ang="0">
                  <a:pos x="1589" y="11"/>
                </a:cxn>
                <a:cxn ang="0">
                  <a:pos x="1598" y="0"/>
                </a:cxn>
              </a:cxnLst>
              <a:rect l="0" t="0" r="r" b="b"/>
              <a:pathLst>
                <a:path w="1598" h="66">
                  <a:moveTo>
                    <a:pt x="0" y="28"/>
                  </a:moveTo>
                  <a:lnTo>
                    <a:pt x="0" y="28"/>
                  </a:lnTo>
                  <a:lnTo>
                    <a:pt x="21" y="30"/>
                  </a:lnTo>
                  <a:lnTo>
                    <a:pt x="42" y="31"/>
                  </a:lnTo>
                  <a:lnTo>
                    <a:pt x="65" y="32"/>
                  </a:lnTo>
                  <a:lnTo>
                    <a:pt x="88" y="33"/>
                  </a:lnTo>
                  <a:lnTo>
                    <a:pt x="112" y="34"/>
                  </a:lnTo>
                  <a:lnTo>
                    <a:pt x="135" y="34"/>
                  </a:lnTo>
                  <a:lnTo>
                    <a:pt x="160" y="34"/>
                  </a:lnTo>
                  <a:lnTo>
                    <a:pt x="184" y="34"/>
                  </a:lnTo>
                  <a:lnTo>
                    <a:pt x="209" y="33"/>
                  </a:lnTo>
                  <a:lnTo>
                    <a:pt x="233" y="33"/>
                  </a:lnTo>
                  <a:lnTo>
                    <a:pt x="258" y="32"/>
                  </a:lnTo>
                  <a:lnTo>
                    <a:pt x="281" y="31"/>
                  </a:lnTo>
                  <a:lnTo>
                    <a:pt x="306" y="30"/>
                  </a:lnTo>
                  <a:lnTo>
                    <a:pt x="329" y="29"/>
                  </a:lnTo>
                  <a:lnTo>
                    <a:pt x="352" y="27"/>
                  </a:lnTo>
                  <a:lnTo>
                    <a:pt x="374" y="26"/>
                  </a:lnTo>
                  <a:lnTo>
                    <a:pt x="374" y="26"/>
                  </a:lnTo>
                  <a:lnTo>
                    <a:pt x="396" y="25"/>
                  </a:lnTo>
                  <a:lnTo>
                    <a:pt x="416" y="25"/>
                  </a:lnTo>
                  <a:lnTo>
                    <a:pt x="437" y="25"/>
                  </a:lnTo>
                  <a:lnTo>
                    <a:pt x="459" y="25"/>
                  </a:lnTo>
                  <a:lnTo>
                    <a:pt x="479" y="25"/>
                  </a:lnTo>
                  <a:lnTo>
                    <a:pt x="500" y="26"/>
                  </a:lnTo>
                  <a:lnTo>
                    <a:pt x="522" y="26"/>
                  </a:lnTo>
                  <a:lnTo>
                    <a:pt x="543" y="26"/>
                  </a:lnTo>
                  <a:lnTo>
                    <a:pt x="543" y="26"/>
                  </a:lnTo>
                  <a:lnTo>
                    <a:pt x="541" y="28"/>
                  </a:lnTo>
                  <a:lnTo>
                    <a:pt x="540" y="31"/>
                  </a:lnTo>
                  <a:lnTo>
                    <a:pt x="540" y="34"/>
                  </a:lnTo>
                  <a:lnTo>
                    <a:pt x="539" y="37"/>
                  </a:lnTo>
                  <a:lnTo>
                    <a:pt x="539" y="37"/>
                  </a:lnTo>
                  <a:lnTo>
                    <a:pt x="540" y="33"/>
                  </a:lnTo>
                  <a:lnTo>
                    <a:pt x="541" y="32"/>
                  </a:lnTo>
                  <a:lnTo>
                    <a:pt x="543" y="32"/>
                  </a:lnTo>
                  <a:lnTo>
                    <a:pt x="545" y="32"/>
                  </a:lnTo>
                  <a:lnTo>
                    <a:pt x="549" y="33"/>
                  </a:lnTo>
                  <a:lnTo>
                    <a:pt x="555" y="35"/>
                  </a:lnTo>
                  <a:lnTo>
                    <a:pt x="564" y="37"/>
                  </a:lnTo>
                  <a:lnTo>
                    <a:pt x="576" y="37"/>
                  </a:lnTo>
                  <a:lnTo>
                    <a:pt x="576" y="37"/>
                  </a:lnTo>
                  <a:lnTo>
                    <a:pt x="575" y="40"/>
                  </a:lnTo>
                  <a:lnTo>
                    <a:pt x="575" y="42"/>
                  </a:lnTo>
                  <a:lnTo>
                    <a:pt x="574" y="45"/>
                  </a:lnTo>
                  <a:lnTo>
                    <a:pt x="573" y="48"/>
                  </a:lnTo>
                  <a:lnTo>
                    <a:pt x="573" y="48"/>
                  </a:lnTo>
                  <a:lnTo>
                    <a:pt x="580" y="48"/>
                  </a:lnTo>
                  <a:lnTo>
                    <a:pt x="587" y="47"/>
                  </a:lnTo>
                  <a:lnTo>
                    <a:pt x="593" y="46"/>
                  </a:lnTo>
                  <a:lnTo>
                    <a:pt x="600" y="45"/>
                  </a:lnTo>
                  <a:lnTo>
                    <a:pt x="604" y="46"/>
                  </a:lnTo>
                  <a:lnTo>
                    <a:pt x="607" y="48"/>
                  </a:lnTo>
                  <a:lnTo>
                    <a:pt x="609" y="52"/>
                  </a:lnTo>
                  <a:lnTo>
                    <a:pt x="608" y="59"/>
                  </a:lnTo>
                  <a:lnTo>
                    <a:pt x="608" y="59"/>
                  </a:lnTo>
                  <a:lnTo>
                    <a:pt x="628" y="59"/>
                  </a:lnTo>
                  <a:lnTo>
                    <a:pt x="651" y="59"/>
                  </a:lnTo>
                  <a:lnTo>
                    <a:pt x="673" y="59"/>
                  </a:lnTo>
                  <a:lnTo>
                    <a:pt x="698" y="60"/>
                  </a:lnTo>
                  <a:lnTo>
                    <a:pt x="724" y="60"/>
                  </a:lnTo>
                  <a:lnTo>
                    <a:pt x="750" y="61"/>
                  </a:lnTo>
                  <a:lnTo>
                    <a:pt x="778" y="62"/>
                  </a:lnTo>
                  <a:lnTo>
                    <a:pt x="806" y="62"/>
                  </a:lnTo>
                  <a:lnTo>
                    <a:pt x="835" y="63"/>
                  </a:lnTo>
                  <a:lnTo>
                    <a:pt x="865" y="64"/>
                  </a:lnTo>
                  <a:lnTo>
                    <a:pt x="894" y="64"/>
                  </a:lnTo>
                  <a:lnTo>
                    <a:pt x="925" y="65"/>
                  </a:lnTo>
                  <a:lnTo>
                    <a:pt x="956" y="65"/>
                  </a:lnTo>
                  <a:lnTo>
                    <a:pt x="987" y="66"/>
                  </a:lnTo>
                  <a:lnTo>
                    <a:pt x="1018" y="66"/>
                  </a:lnTo>
                  <a:lnTo>
                    <a:pt x="1049" y="66"/>
                  </a:lnTo>
                  <a:lnTo>
                    <a:pt x="1080" y="66"/>
                  </a:lnTo>
                  <a:lnTo>
                    <a:pt x="1111" y="66"/>
                  </a:lnTo>
                  <a:lnTo>
                    <a:pt x="1141" y="66"/>
                  </a:lnTo>
                  <a:lnTo>
                    <a:pt x="1171" y="65"/>
                  </a:lnTo>
                  <a:lnTo>
                    <a:pt x="1201" y="65"/>
                  </a:lnTo>
                  <a:lnTo>
                    <a:pt x="1229" y="64"/>
                  </a:lnTo>
                  <a:lnTo>
                    <a:pt x="1258" y="62"/>
                  </a:lnTo>
                  <a:lnTo>
                    <a:pt x="1284" y="61"/>
                  </a:lnTo>
                  <a:lnTo>
                    <a:pt x="1310" y="59"/>
                  </a:lnTo>
                  <a:lnTo>
                    <a:pt x="1336" y="56"/>
                  </a:lnTo>
                  <a:lnTo>
                    <a:pt x="1359" y="54"/>
                  </a:lnTo>
                  <a:lnTo>
                    <a:pt x="1382" y="51"/>
                  </a:lnTo>
                  <a:lnTo>
                    <a:pt x="1403" y="47"/>
                  </a:lnTo>
                  <a:lnTo>
                    <a:pt x="1423" y="43"/>
                  </a:lnTo>
                  <a:lnTo>
                    <a:pt x="1441" y="39"/>
                  </a:lnTo>
                  <a:lnTo>
                    <a:pt x="1457" y="33"/>
                  </a:lnTo>
                  <a:lnTo>
                    <a:pt x="1457" y="33"/>
                  </a:lnTo>
                  <a:lnTo>
                    <a:pt x="1456" y="30"/>
                  </a:lnTo>
                  <a:lnTo>
                    <a:pt x="1456" y="27"/>
                  </a:lnTo>
                  <a:lnTo>
                    <a:pt x="1456" y="25"/>
                  </a:lnTo>
                  <a:lnTo>
                    <a:pt x="1456" y="22"/>
                  </a:lnTo>
                  <a:lnTo>
                    <a:pt x="1456" y="22"/>
                  </a:lnTo>
                  <a:lnTo>
                    <a:pt x="1463" y="22"/>
                  </a:lnTo>
                  <a:lnTo>
                    <a:pt x="1470" y="22"/>
                  </a:lnTo>
                  <a:lnTo>
                    <a:pt x="1477" y="22"/>
                  </a:lnTo>
                  <a:lnTo>
                    <a:pt x="1484" y="22"/>
                  </a:lnTo>
                  <a:lnTo>
                    <a:pt x="1490" y="22"/>
                  </a:lnTo>
                  <a:lnTo>
                    <a:pt x="1497" y="22"/>
                  </a:lnTo>
                  <a:lnTo>
                    <a:pt x="1504" y="22"/>
                  </a:lnTo>
                  <a:lnTo>
                    <a:pt x="1511" y="22"/>
                  </a:lnTo>
                  <a:lnTo>
                    <a:pt x="1511" y="22"/>
                  </a:lnTo>
                  <a:lnTo>
                    <a:pt x="1510" y="20"/>
                  </a:lnTo>
                  <a:lnTo>
                    <a:pt x="1510" y="17"/>
                  </a:lnTo>
                  <a:lnTo>
                    <a:pt x="1510" y="14"/>
                  </a:lnTo>
                  <a:lnTo>
                    <a:pt x="1509" y="12"/>
                  </a:lnTo>
                  <a:lnTo>
                    <a:pt x="1509" y="12"/>
                  </a:lnTo>
                  <a:lnTo>
                    <a:pt x="1518" y="12"/>
                  </a:lnTo>
                  <a:lnTo>
                    <a:pt x="1531" y="13"/>
                  </a:lnTo>
                  <a:lnTo>
                    <a:pt x="1546" y="14"/>
                  </a:lnTo>
                  <a:lnTo>
                    <a:pt x="1562" y="14"/>
                  </a:lnTo>
                  <a:lnTo>
                    <a:pt x="1577" y="13"/>
                  </a:lnTo>
                  <a:lnTo>
                    <a:pt x="1589" y="11"/>
                  </a:lnTo>
                  <a:lnTo>
                    <a:pt x="1597" y="7"/>
                  </a:lnTo>
                  <a:lnTo>
                    <a:pt x="159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4729" y="2363"/>
              <a:ext cx="172" cy="3"/>
            </a:xfrm>
            <a:custGeom>
              <a:avLst/>
              <a:gdLst/>
              <a:ahLst/>
              <a:cxnLst>
                <a:cxn ang="0">
                  <a:pos x="860" y="0"/>
                </a:cxn>
                <a:cxn ang="0">
                  <a:pos x="860" y="0"/>
                </a:cxn>
                <a:cxn ang="0">
                  <a:pos x="829" y="0"/>
                </a:cxn>
                <a:cxn ang="0">
                  <a:pos x="797" y="2"/>
                </a:cxn>
                <a:cxn ang="0">
                  <a:pos x="762" y="4"/>
                </a:cxn>
                <a:cxn ang="0">
                  <a:pos x="726" y="6"/>
                </a:cxn>
                <a:cxn ang="0">
                  <a:pos x="690" y="9"/>
                </a:cxn>
                <a:cxn ang="0">
                  <a:pos x="652" y="11"/>
                </a:cxn>
                <a:cxn ang="0">
                  <a:pos x="614" y="14"/>
                </a:cxn>
                <a:cxn ang="0">
                  <a:pos x="576" y="16"/>
                </a:cxn>
                <a:cxn ang="0">
                  <a:pos x="536" y="18"/>
                </a:cxn>
                <a:cxn ang="0">
                  <a:pos x="495" y="19"/>
                </a:cxn>
                <a:cxn ang="0">
                  <a:pos x="456" y="20"/>
                </a:cxn>
                <a:cxn ang="0">
                  <a:pos x="415" y="19"/>
                </a:cxn>
                <a:cxn ang="0">
                  <a:pos x="376" y="17"/>
                </a:cxn>
                <a:cxn ang="0">
                  <a:pos x="336" y="14"/>
                </a:cxn>
                <a:cxn ang="0">
                  <a:pos x="298" y="9"/>
                </a:cxn>
                <a:cxn ang="0">
                  <a:pos x="259" y="2"/>
                </a:cxn>
                <a:cxn ang="0">
                  <a:pos x="259" y="2"/>
                </a:cxn>
                <a:cxn ang="0">
                  <a:pos x="243" y="2"/>
                </a:cxn>
                <a:cxn ang="0">
                  <a:pos x="227" y="2"/>
                </a:cxn>
                <a:cxn ang="0">
                  <a:pos x="211" y="2"/>
                </a:cxn>
                <a:cxn ang="0">
                  <a:pos x="195" y="2"/>
                </a:cxn>
                <a:cxn ang="0">
                  <a:pos x="179" y="2"/>
                </a:cxn>
                <a:cxn ang="0">
                  <a:pos x="162" y="2"/>
                </a:cxn>
                <a:cxn ang="0">
                  <a:pos x="146" y="2"/>
                </a:cxn>
                <a:cxn ang="0">
                  <a:pos x="130" y="2"/>
                </a:cxn>
                <a:cxn ang="0">
                  <a:pos x="114" y="2"/>
                </a:cxn>
                <a:cxn ang="0">
                  <a:pos x="97" y="2"/>
                </a:cxn>
                <a:cxn ang="0">
                  <a:pos x="81" y="2"/>
                </a:cxn>
                <a:cxn ang="0">
                  <a:pos x="65" y="2"/>
                </a:cxn>
                <a:cxn ang="0">
                  <a:pos x="49" y="3"/>
                </a:cxn>
                <a:cxn ang="0">
                  <a:pos x="32" y="3"/>
                </a:cxn>
                <a:cxn ang="0">
                  <a:pos x="16" y="3"/>
                </a:cxn>
                <a:cxn ang="0">
                  <a:pos x="0" y="3"/>
                </a:cxn>
              </a:cxnLst>
              <a:rect l="0" t="0" r="r" b="b"/>
              <a:pathLst>
                <a:path w="860" h="20">
                  <a:moveTo>
                    <a:pt x="860" y="0"/>
                  </a:moveTo>
                  <a:lnTo>
                    <a:pt x="860" y="0"/>
                  </a:lnTo>
                  <a:lnTo>
                    <a:pt x="829" y="0"/>
                  </a:lnTo>
                  <a:lnTo>
                    <a:pt x="797" y="2"/>
                  </a:lnTo>
                  <a:lnTo>
                    <a:pt x="762" y="4"/>
                  </a:lnTo>
                  <a:lnTo>
                    <a:pt x="726" y="6"/>
                  </a:lnTo>
                  <a:lnTo>
                    <a:pt x="690" y="9"/>
                  </a:lnTo>
                  <a:lnTo>
                    <a:pt x="652" y="11"/>
                  </a:lnTo>
                  <a:lnTo>
                    <a:pt x="614" y="14"/>
                  </a:lnTo>
                  <a:lnTo>
                    <a:pt x="576" y="16"/>
                  </a:lnTo>
                  <a:lnTo>
                    <a:pt x="536" y="18"/>
                  </a:lnTo>
                  <a:lnTo>
                    <a:pt x="495" y="19"/>
                  </a:lnTo>
                  <a:lnTo>
                    <a:pt x="456" y="20"/>
                  </a:lnTo>
                  <a:lnTo>
                    <a:pt x="415" y="19"/>
                  </a:lnTo>
                  <a:lnTo>
                    <a:pt x="376" y="17"/>
                  </a:lnTo>
                  <a:lnTo>
                    <a:pt x="336" y="14"/>
                  </a:lnTo>
                  <a:lnTo>
                    <a:pt x="298" y="9"/>
                  </a:lnTo>
                  <a:lnTo>
                    <a:pt x="259" y="2"/>
                  </a:lnTo>
                  <a:lnTo>
                    <a:pt x="259" y="2"/>
                  </a:lnTo>
                  <a:lnTo>
                    <a:pt x="243" y="2"/>
                  </a:lnTo>
                  <a:lnTo>
                    <a:pt x="227" y="2"/>
                  </a:lnTo>
                  <a:lnTo>
                    <a:pt x="211" y="2"/>
                  </a:lnTo>
                  <a:lnTo>
                    <a:pt x="195" y="2"/>
                  </a:lnTo>
                  <a:lnTo>
                    <a:pt x="179" y="2"/>
                  </a:lnTo>
                  <a:lnTo>
                    <a:pt x="162" y="2"/>
                  </a:lnTo>
                  <a:lnTo>
                    <a:pt x="146" y="2"/>
                  </a:lnTo>
                  <a:lnTo>
                    <a:pt x="130" y="2"/>
                  </a:lnTo>
                  <a:lnTo>
                    <a:pt x="114" y="2"/>
                  </a:lnTo>
                  <a:lnTo>
                    <a:pt x="97" y="2"/>
                  </a:lnTo>
                  <a:lnTo>
                    <a:pt x="81" y="2"/>
                  </a:lnTo>
                  <a:lnTo>
                    <a:pt x="65" y="2"/>
                  </a:lnTo>
                  <a:lnTo>
                    <a:pt x="49" y="3"/>
                  </a:lnTo>
                  <a:lnTo>
                    <a:pt x="32" y="3"/>
                  </a:lnTo>
                  <a:lnTo>
                    <a:pt x="16" y="3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4771" y="2341"/>
              <a:ext cx="111" cy="2"/>
            </a:xfrm>
            <a:custGeom>
              <a:avLst/>
              <a:gdLst/>
              <a:ahLst/>
              <a:cxnLst>
                <a:cxn ang="0">
                  <a:pos x="554" y="0"/>
                </a:cxn>
                <a:cxn ang="0">
                  <a:pos x="554" y="0"/>
                </a:cxn>
                <a:cxn ang="0">
                  <a:pos x="523" y="0"/>
                </a:cxn>
                <a:cxn ang="0">
                  <a:pos x="493" y="0"/>
                </a:cxn>
                <a:cxn ang="0">
                  <a:pos x="462" y="1"/>
                </a:cxn>
                <a:cxn ang="0">
                  <a:pos x="432" y="1"/>
                </a:cxn>
                <a:cxn ang="0">
                  <a:pos x="401" y="1"/>
                </a:cxn>
                <a:cxn ang="0">
                  <a:pos x="371" y="1"/>
                </a:cxn>
                <a:cxn ang="0">
                  <a:pos x="340" y="1"/>
                </a:cxn>
                <a:cxn ang="0">
                  <a:pos x="310" y="1"/>
                </a:cxn>
                <a:cxn ang="0">
                  <a:pos x="279" y="2"/>
                </a:cxn>
                <a:cxn ang="0">
                  <a:pos x="249" y="2"/>
                </a:cxn>
                <a:cxn ang="0">
                  <a:pos x="219" y="2"/>
                </a:cxn>
                <a:cxn ang="0">
                  <a:pos x="188" y="2"/>
                </a:cxn>
                <a:cxn ang="0">
                  <a:pos x="159" y="2"/>
                </a:cxn>
                <a:cxn ang="0">
                  <a:pos x="129" y="2"/>
                </a:cxn>
                <a:cxn ang="0">
                  <a:pos x="98" y="2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9" y="2"/>
                </a:cxn>
                <a:cxn ang="0">
                  <a:pos x="47" y="2"/>
                </a:cxn>
                <a:cxn ang="0">
                  <a:pos x="36" y="3"/>
                </a:cxn>
                <a:cxn ang="0">
                  <a:pos x="24" y="3"/>
                </a:cxn>
                <a:cxn ang="0">
                  <a:pos x="13" y="5"/>
                </a:cxn>
                <a:cxn ang="0">
                  <a:pos x="5" y="7"/>
                </a:cxn>
                <a:cxn ang="0">
                  <a:pos x="0" y="9"/>
                </a:cxn>
                <a:cxn ang="0">
                  <a:pos x="2" y="13"/>
                </a:cxn>
              </a:cxnLst>
              <a:rect l="0" t="0" r="r" b="b"/>
              <a:pathLst>
                <a:path w="554" h="13">
                  <a:moveTo>
                    <a:pt x="554" y="0"/>
                  </a:moveTo>
                  <a:lnTo>
                    <a:pt x="554" y="0"/>
                  </a:lnTo>
                  <a:lnTo>
                    <a:pt x="523" y="0"/>
                  </a:lnTo>
                  <a:lnTo>
                    <a:pt x="493" y="0"/>
                  </a:lnTo>
                  <a:lnTo>
                    <a:pt x="462" y="1"/>
                  </a:lnTo>
                  <a:lnTo>
                    <a:pt x="432" y="1"/>
                  </a:lnTo>
                  <a:lnTo>
                    <a:pt x="401" y="1"/>
                  </a:lnTo>
                  <a:lnTo>
                    <a:pt x="371" y="1"/>
                  </a:lnTo>
                  <a:lnTo>
                    <a:pt x="340" y="1"/>
                  </a:lnTo>
                  <a:lnTo>
                    <a:pt x="310" y="1"/>
                  </a:lnTo>
                  <a:lnTo>
                    <a:pt x="279" y="2"/>
                  </a:lnTo>
                  <a:lnTo>
                    <a:pt x="249" y="2"/>
                  </a:lnTo>
                  <a:lnTo>
                    <a:pt x="219" y="2"/>
                  </a:lnTo>
                  <a:lnTo>
                    <a:pt x="188" y="2"/>
                  </a:lnTo>
                  <a:lnTo>
                    <a:pt x="159" y="2"/>
                  </a:lnTo>
                  <a:lnTo>
                    <a:pt x="129" y="2"/>
                  </a:lnTo>
                  <a:lnTo>
                    <a:pt x="98" y="2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9" y="2"/>
                  </a:lnTo>
                  <a:lnTo>
                    <a:pt x="47" y="2"/>
                  </a:lnTo>
                  <a:lnTo>
                    <a:pt x="36" y="3"/>
                  </a:lnTo>
                  <a:lnTo>
                    <a:pt x="24" y="3"/>
                  </a:lnTo>
                  <a:lnTo>
                    <a:pt x="13" y="5"/>
                  </a:lnTo>
                  <a:lnTo>
                    <a:pt x="5" y="7"/>
                  </a:lnTo>
                  <a:lnTo>
                    <a:pt x="0" y="9"/>
                  </a:lnTo>
                  <a:lnTo>
                    <a:pt x="2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5023" y="2365"/>
              <a:ext cx="124" cy="6"/>
            </a:xfrm>
            <a:custGeom>
              <a:avLst/>
              <a:gdLst/>
              <a:ahLst/>
              <a:cxnLst>
                <a:cxn ang="0">
                  <a:pos x="617" y="0"/>
                </a:cxn>
                <a:cxn ang="0">
                  <a:pos x="617" y="0"/>
                </a:cxn>
                <a:cxn ang="0">
                  <a:pos x="580" y="2"/>
                </a:cxn>
                <a:cxn ang="0">
                  <a:pos x="541" y="5"/>
                </a:cxn>
                <a:cxn ang="0">
                  <a:pos x="504" y="8"/>
                </a:cxn>
                <a:cxn ang="0">
                  <a:pos x="466" y="10"/>
                </a:cxn>
                <a:cxn ang="0">
                  <a:pos x="429" y="13"/>
                </a:cxn>
                <a:cxn ang="0">
                  <a:pos x="392" y="17"/>
                </a:cxn>
                <a:cxn ang="0">
                  <a:pos x="354" y="20"/>
                </a:cxn>
                <a:cxn ang="0">
                  <a:pos x="317" y="23"/>
                </a:cxn>
                <a:cxn ang="0">
                  <a:pos x="279" y="25"/>
                </a:cxn>
                <a:cxn ang="0">
                  <a:pos x="240" y="28"/>
                </a:cxn>
                <a:cxn ang="0">
                  <a:pos x="202" y="30"/>
                </a:cxn>
                <a:cxn ang="0">
                  <a:pos x="162" y="32"/>
                </a:cxn>
                <a:cxn ang="0">
                  <a:pos x="123" y="33"/>
                </a:cxn>
                <a:cxn ang="0">
                  <a:pos x="82" y="35"/>
                </a:cxn>
                <a:cxn ang="0">
                  <a:pos x="41" y="36"/>
                </a:cxn>
                <a:cxn ang="0">
                  <a:pos x="0" y="36"/>
                </a:cxn>
              </a:cxnLst>
              <a:rect l="0" t="0" r="r" b="b"/>
              <a:pathLst>
                <a:path w="617" h="36">
                  <a:moveTo>
                    <a:pt x="617" y="0"/>
                  </a:moveTo>
                  <a:lnTo>
                    <a:pt x="617" y="0"/>
                  </a:lnTo>
                  <a:lnTo>
                    <a:pt x="580" y="2"/>
                  </a:lnTo>
                  <a:lnTo>
                    <a:pt x="541" y="5"/>
                  </a:lnTo>
                  <a:lnTo>
                    <a:pt x="504" y="8"/>
                  </a:lnTo>
                  <a:lnTo>
                    <a:pt x="466" y="10"/>
                  </a:lnTo>
                  <a:lnTo>
                    <a:pt x="429" y="13"/>
                  </a:lnTo>
                  <a:lnTo>
                    <a:pt x="392" y="17"/>
                  </a:lnTo>
                  <a:lnTo>
                    <a:pt x="354" y="20"/>
                  </a:lnTo>
                  <a:lnTo>
                    <a:pt x="317" y="23"/>
                  </a:lnTo>
                  <a:lnTo>
                    <a:pt x="279" y="25"/>
                  </a:lnTo>
                  <a:lnTo>
                    <a:pt x="240" y="28"/>
                  </a:lnTo>
                  <a:lnTo>
                    <a:pt x="202" y="30"/>
                  </a:lnTo>
                  <a:lnTo>
                    <a:pt x="162" y="32"/>
                  </a:lnTo>
                  <a:lnTo>
                    <a:pt x="123" y="33"/>
                  </a:lnTo>
                  <a:lnTo>
                    <a:pt x="82" y="35"/>
                  </a:lnTo>
                  <a:lnTo>
                    <a:pt x="41" y="36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3968" y="2363"/>
              <a:ext cx="341" cy="1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36" y="72"/>
                </a:cxn>
                <a:cxn ang="0">
                  <a:pos x="74" y="73"/>
                </a:cxn>
                <a:cxn ang="0">
                  <a:pos x="115" y="74"/>
                </a:cxn>
                <a:cxn ang="0">
                  <a:pos x="158" y="75"/>
                </a:cxn>
                <a:cxn ang="0">
                  <a:pos x="203" y="76"/>
                </a:cxn>
                <a:cxn ang="0">
                  <a:pos x="251" y="76"/>
                </a:cxn>
                <a:cxn ang="0">
                  <a:pos x="299" y="76"/>
                </a:cxn>
                <a:cxn ang="0">
                  <a:pos x="349" y="76"/>
                </a:cxn>
                <a:cxn ang="0">
                  <a:pos x="398" y="75"/>
                </a:cxn>
                <a:cxn ang="0">
                  <a:pos x="447" y="74"/>
                </a:cxn>
                <a:cxn ang="0">
                  <a:pos x="495" y="72"/>
                </a:cxn>
                <a:cxn ang="0">
                  <a:pos x="543" y="70"/>
                </a:cxn>
                <a:cxn ang="0">
                  <a:pos x="589" y="67"/>
                </a:cxn>
                <a:cxn ang="0">
                  <a:pos x="634" y="64"/>
                </a:cxn>
                <a:cxn ang="0">
                  <a:pos x="675" y="60"/>
                </a:cxn>
                <a:cxn ang="0">
                  <a:pos x="715" y="56"/>
                </a:cxn>
                <a:cxn ang="0">
                  <a:pos x="750" y="53"/>
                </a:cxn>
                <a:cxn ang="0">
                  <a:pos x="825" y="48"/>
                </a:cxn>
                <a:cxn ang="0">
                  <a:pos x="906" y="47"/>
                </a:cxn>
                <a:cxn ang="0">
                  <a:pos x="990" y="47"/>
                </a:cxn>
                <a:cxn ang="0">
                  <a:pos x="1076" y="48"/>
                </a:cxn>
                <a:cxn ang="0">
                  <a:pos x="1160" y="50"/>
                </a:cxn>
                <a:cxn ang="0">
                  <a:pos x="1241" y="52"/>
                </a:cxn>
                <a:cxn ang="0">
                  <a:pos x="1318" y="53"/>
                </a:cxn>
                <a:cxn ang="0">
                  <a:pos x="1354" y="53"/>
                </a:cxn>
                <a:cxn ang="0">
                  <a:pos x="1380" y="53"/>
                </a:cxn>
                <a:cxn ang="0">
                  <a:pos x="1425" y="54"/>
                </a:cxn>
                <a:cxn ang="0">
                  <a:pos x="1482" y="55"/>
                </a:cxn>
                <a:cxn ang="0">
                  <a:pos x="1544" y="55"/>
                </a:cxn>
                <a:cxn ang="0">
                  <a:pos x="1604" y="55"/>
                </a:cxn>
                <a:cxn ang="0">
                  <a:pos x="1655" y="53"/>
                </a:cxn>
                <a:cxn ang="0">
                  <a:pos x="1692" y="49"/>
                </a:cxn>
                <a:cxn ang="0">
                  <a:pos x="1707" y="42"/>
                </a:cxn>
                <a:cxn ang="0">
                  <a:pos x="1673" y="40"/>
                </a:cxn>
                <a:cxn ang="0">
                  <a:pos x="1606" y="36"/>
                </a:cxn>
                <a:cxn ang="0">
                  <a:pos x="1538" y="32"/>
                </a:cxn>
                <a:cxn ang="0">
                  <a:pos x="1471" y="27"/>
                </a:cxn>
                <a:cxn ang="0">
                  <a:pos x="1405" y="23"/>
                </a:cxn>
                <a:cxn ang="0">
                  <a:pos x="1339" y="19"/>
                </a:cxn>
                <a:cxn ang="0">
                  <a:pos x="1272" y="16"/>
                </a:cxn>
                <a:cxn ang="0">
                  <a:pos x="1206" y="13"/>
                </a:cxn>
                <a:cxn ang="0">
                  <a:pos x="1173" y="11"/>
                </a:cxn>
                <a:cxn ang="0">
                  <a:pos x="1152" y="10"/>
                </a:cxn>
                <a:cxn ang="0">
                  <a:pos x="1126" y="9"/>
                </a:cxn>
                <a:cxn ang="0">
                  <a:pos x="1104" y="6"/>
                </a:cxn>
                <a:cxn ang="0">
                  <a:pos x="1097" y="0"/>
                </a:cxn>
              </a:cxnLst>
              <a:rect l="0" t="0" r="r" b="b"/>
              <a:pathLst>
                <a:path w="1707" h="76">
                  <a:moveTo>
                    <a:pt x="0" y="70"/>
                  </a:moveTo>
                  <a:lnTo>
                    <a:pt x="0" y="70"/>
                  </a:lnTo>
                  <a:lnTo>
                    <a:pt x="17" y="71"/>
                  </a:lnTo>
                  <a:lnTo>
                    <a:pt x="36" y="72"/>
                  </a:lnTo>
                  <a:lnTo>
                    <a:pt x="54" y="73"/>
                  </a:lnTo>
                  <a:lnTo>
                    <a:pt x="74" y="73"/>
                  </a:lnTo>
                  <a:lnTo>
                    <a:pt x="94" y="74"/>
                  </a:lnTo>
                  <a:lnTo>
                    <a:pt x="115" y="74"/>
                  </a:lnTo>
                  <a:lnTo>
                    <a:pt x="136" y="75"/>
                  </a:lnTo>
                  <a:lnTo>
                    <a:pt x="158" y="75"/>
                  </a:lnTo>
                  <a:lnTo>
                    <a:pt x="181" y="76"/>
                  </a:lnTo>
                  <a:lnTo>
                    <a:pt x="203" y="76"/>
                  </a:lnTo>
                  <a:lnTo>
                    <a:pt x="227" y="76"/>
                  </a:lnTo>
                  <a:lnTo>
                    <a:pt x="251" y="76"/>
                  </a:lnTo>
                  <a:lnTo>
                    <a:pt x="275" y="76"/>
                  </a:lnTo>
                  <a:lnTo>
                    <a:pt x="299" y="76"/>
                  </a:lnTo>
                  <a:lnTo>
                    <a:pt x="324" y="76"/>
                  </a:lnTo>
                  <a:lnTo>
                    <a:pt x="349" y="76"/>
                  </a:lnTo>
                  <a:lnTo>
                    <a:pt x="373" y="76"/>
                  </a:lnTo>
                  <a:lnTo>
                    <a:pt x="398" y="75"/>
                  </a:lnTo>
                  <a:lnTo>
                    <a:pt x="422" y="75"/>
                  </a:lnTo>
                  <a:lnTo>
                    <a:pt x="447" y="74"/>
                  </a:lnTo>
                  <a:lnTo>
                    <a:pt x="470" y="73"/>
                  </a:lnTo>
                  <a:lnTo>
                    <a:pt x="495" y="72"/>
                  </a:lnTo>
                  <a:lnTo>
                    <a:pt x="519" y="71"/>
                  </a:lnTo>
                  <a:lnTo>
                    <a:pt x="543" y="70"/>
                  </a:lnTo>
                  <a:lnTo>
                    <a:pt x="565" y="68"/>
                  </a:lnTo>
                  <a:lnTo>
                    <a:pt x="589" y="67"/>
                  </a:lnTo>
                  <a:lnTo>
                    <a:pt x="611" y="65"/>
                  </a:lnTo>
                  <a:lnTo>
                    <a:pt x="634" y="64"/>
                  </a:lnTo>
                  <a:lnTo>
                    <a:pt x="655" y="62"/>
                  </a:lnTo>
                  <a:lnTo>
                    <a:pt x="675" y="60"/>
                  </a:lnTo>
                  <a:lnTo>
                    <a:pt x="696" y="58"/>
                  </a:lnTo>
                  <a:lnTo>
                    <a:pt x="715" y="56"/>
                  </a:lnTo>
                  <a:lnTo>
                    <a:pt x="715" y="56"/>
                  </a:lnTo>
                  <a:lnTo>
                    <a:pt x="750" y="53"/>
                  </a:lnTo>
                  <a:lnTo>
                    <a:pt x="786" y="50"/>
                  </a:lnTo>
                  <a:lnTo>
                    <a:pt x="825" y="48"/>
                  </a:lnTo>
                  <a:lnTo>
                    <a:pt x="865" y="47"/>
                  </a:lnTo>
                  <a:lnTo>
                    <a:pt x="906" y="47"/>
                  </a:lnTo>
                  <a:lnTo>
                    <a:pt x="948" y="47"/>
                  </a:lnTo>
                  <a:lnTo>
                    <a:pt x="990" y="47"/>
                  </a:lnTo>
                  <a:lnTo>
                    <a:pt x="1033" y="47"/>
                  </a:lnTo>
                  <a:lnTo>
                    <a:pt x="1076" y="48"/>
                  </a:lnTo>
                  <a:lnTo>
                    <a:pt x="1119" y="49"/>
                  </a:lnTo>
                  <a:lnTo>
                    <a:pt x="1160" y="50"/>
                  </a:lnTo>
                  <a:lnTo>
                    <a:pt x="1202" y="51"/>
                  </a:lnTo>
                  <a:lnTo>
                    <a:pt x="1241" y="52"/>
                  </a:lnTo>
                  <a:lnTo>
                    <a:pt x="1281" y="53"/>
                  </a:lnTo>
                  <a:lnTo>
                    <a:pt x="1318" y="53"/>
                  </a:lnTo>
                  <a:lnTo>
                    <a:pt x="1354" y="53"/>
                  </a:lnTo>
                  <a:lnTo>
                    <a:pt x="1354" y="53"/>
                  </a:lnTo>
                  <a:lnTo>
                    <a:pt x="1364" y="53"/>
                  </a:lnTo>
                  <a:lnTo>
                    <a:pt x="1380" y="53"/>
                  </a:lnTo>
                  <a:lnTo>
                    <a:pt x="1402" y="54"/>
                  </a:lnTo>
                  <a:lnTo>
                    <a:pt x="1425" y="54"/>
                  </a:lnTo>
                  <a:lnTo>
                    <a:pt x="1453" y="55"/>
                  </a:lnTo>
                  <a:lnTo>
                    <a:pt x="1482" y="55"/>
                  </a:lnTo>
                  <a:lnTo>
                    <a:pt x="1513" y="55"/>
                  </a:lnTo>
                  <a:lnTo>
                    <a:pt x="1544" y="55"/>
                  </a:lnTo>
                  <a:lnTo>
                    <a:pt x="1574" y="55"/>
                  </a:lnTo>
                  <a:lnTo>
                    <a:pt x="1604" y="55"/>
                  </a:lnTo>
                  <a:lnTo>
                    <a:pt x="1630" y="54"/>
                  </a:lnTo>
                  <a:lnTo>
                    <a:pt x="1655" y="53"/>
                  </a:lnTo>
                  <a:lnTo>
                    <a:pt x="1676" y="51"/>
                  </a:lnTo>
                  <a:lnTo>
                    <a:pt x="1692" y="49"/>
                  </a:lnTo>
                  <a:lnTo>
                    <a:pt x="1703" y="46"/>
                  </a:lnTo>
                  <a:lnTo>
                    <a:pt x="1707" y="42"/>
                  </a:lnTo>
                  <a:lnTo>
                    <a:pt x="1707" y="42"/>
                  </a:lnTo>
                  <a:lnTo>
                    <a:pt x="1673" y="40"/>
                  </a:lnTo>
                  <a:lnTo>
                    <a:pt x="1640" y="38"/>
                  </a:lnTo>
                  <a:lnTo>
                    <a:pt x="1606" y="36"/>
                  </a:lnTo>
                  <a:lnTo>
                    <a:pt x="1573" y="34"/>
                  </a:lnTo>
                  <a:lnTo>
                    <a:pt x="1538" y="32"/>
                  </a:lnTo>
                  <a:lnTo>
                    <a:pt x="1505" y="30"/>
                  </a:lnTo>
                  <a:lnTo>
                    <a:pt x="1471" y="27"/>
                  </a:lnTo>
                  <a:lnTo>
                    <a:pt x="1438" y="25"/>
                  </a:lnTo>
                  <a:lnTo>
                    <a:pt x="1405" y="23"/>
                  </a:lnTo>
                  <a:lnTo>
                    <a:pt x="1372" y="21"/>
                  </a:lnTo>
                  <a:lnTo>
                    <a:pt x="1339" y="19"/>
                  </a:lnTo>
                  <a:lnTo>
                    <a:pt x="1306" y="18"/>
                  </a:lnTo>
                  <a:lnTo>
                    <a:pt x="1272" y="16"/>
                  </a:lnTo>
                  <a:lnTo>
                    <a:pt x="1239" y="14"/>
                  </a:lnTo>
                  <a:lnTo>
                    <a:pt x="1206" y="13"/>
                  </a:lnTo>
                  <a:lnTo>
                    <a:pt x="1173" y="11"/>
                  </a:lnTo>
                  <a:lnTo>
                    <a:pt x="1173" y="11"/>
                  </a:lnTo>
                  <a:lnTo>
                    <a:pt x="1163" y="11"/>
                  </a:lnTo>
                  <a:lnTo>
                    <a:pt x="1152" y="10"/>
                  </a:lnTo>
                  <a:lnTo>
                    <a:pt x="1139" y="10"/>
                  </a:lnTo>
                  <a:lnTo>
                    <a:pt x="1126" y="9"/>
                  </a:lnTo>
                  <a:lnTo>
                    <a:pt x="1113" y="8"/>
                  </a:lnTo>
                  <a:lnTo>
                    <a:pt x="1104" y="6"/>
                  </a:lnTo>
                  <a:lnTo>
                    <a:pt x="1098" y="4"/>
                  </a:lnTo>
                  <a:lnTo>
                    <a:pt x="109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3949" y="2378"/>
              <a:ext cx="1229" cy="20"/>
            </a:xfrm>
            <a:custGeom>
              <a:avLst/>
              <a:gdLst/>
              <a:ahLst/>
              <a:cxnLst>
                <a:cxn ang="0">
                  <a:pos x="6129" y="12"/>
                </a:cxn>
                <a:cxn ang="0">
                  <a:pos x="6109" y="31"/>
                </a:cxn>
                <a:cxn ang="0">
                  <a:pos x="6090" y="49"/>
                </a:cxn>
                <a:cxn ang="0">
                  <a:pos x="6069" y="68"/>
                </a:cxn>
                <a:cxn ang="0">
                  <a:pos x="6047" y="86"/>
                </a:cxn>
                <a:cxn ang="0">
                  <a:pos x="5939" y="100"/>
                </a:cxn>
                <a:cxn ang="0">
                  <a:pos x="5658" y="101"/>
                </a:cxn>
                <a:cxn ang="0">
                  <a:pos x="5377" y="102"/>
                </a:cxn>
                <a:cxn ang="0">
                  <a:pos x="5096" y="103"/>
                </a:cxn>
                <a:cxn ang="0">
                  <a:pos x="4815" y="104"/>
                </a:cxn>
                <a:cxn ang="0">
                  <a:pos x="4534" y="105"/>
                </a:cxn>
                <a:cxn ang="0">
                  <a:pos x="4254" y="106"/>
                </a:cxn>
                <a:cxn ang="0">
                  <a:pos x="3973" y="107"/>
                </a:cxn>
                <a:cxn ang="0">
                  <a:pos x="3691" y="107"/>
                </a:cxn>
                <a:cxn ang="0">
                  <a:pos x="3410" y="108"/>
                </a:cxn>
                <a:cxn ang="0">
                  <a:pos x="3128" y="109"/>
                </a:cxn>
                <a:cxn ang="0">
                  <a:pos x="2846" y="110"/>
                </a:cxn>
                <a:cxn ang="0">
                  <a:pos x="2563" y="110"/>
                </a:cxn>
                <a:cxn ang="0">
                  <a:pos x="2280" y="111"/>
                </a:cxn>
                <a:cxn ang="0">
                  <a:pos x="1997" y="112"/>
                </a:cxn>
                <a:cxn ang="0">
                  <a:pos x="1713" y="113"/>
                </a:cxn>
                <a:cxn ang="0">
                  <a:pos x="1429" y="114"/>
                </a:cxn>
                <a:cxn ang="0">
                  <a:pos x="1145" y="115"/>
                </a:cxn>
                <a:cxn ang="0">
                  <a:pos x="861" y="116"/>
                </a:cxn>
                <a:cxn ang="0">
                  <a:pos x="577" y="117"/>
                </a:cxn>
                <a:cxn ang="0">
                  <a:pos x="293" y="118"/>
                </a:cxn>
                <a:cxn ang="0">
                  <a:pos x="9" y="119"/>
                </a:cxn>
                <a:cxn ang="0">
                  <a:pos x="6" y="97"/>
                </a:cxn>
                <a:cxn ang="0">
                  <a:pos x="4" y="76"/>
                </a:cxn>
                <a:cxn ang="0">
                  <a:pos x="3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193" y="4"/>
                </a:cxn>
                <a:cxn ang="0">
                  <a:pos x="481" y="4"/>
                </a:cxn>
                <a:cxn ang="0">
                  <a:pos x="769" y="3"/>
                </a:cxn>
                <a:cxn ang="0">
                  <a:pos x="1058" y="3"/>
                </a:cxn>
                <a:cxn ang="0">
                  <a:pos x="1346" y="3"/>
                </a:cxn>
                <a:cxn ang="0">
                  <a:pos x="1635" y="3"/>
                </a:cxn>
                <a:cxn ang="0">
                  <a:pos x="1923" y="2"/>
                </a:cxn>
                <a:cxn ang="0">
                  <a:pos x="2210" y="2"/>
                </a:cxn>
                <a:cxn ang="0">
                  <a:pos x="2499" y="2"/>
                </a:cxn>
                <a:cxn ang="0">
                  <a:pos x="2787" y="2"/>
                </a:cxn>
                <a:cxn ang="0">
                  <a:pos x="3074" y="2"/>
                </a:cxn>
                <a:cxn ang="0">
                  <a:pos x="3362" y="2"/>
                </a:cxn>
                <a:cxn ang="0">
                  <a:pos x="3649" y="2"/>
                </a:cxn>
                <a:cxn ang="0">
                  <a:pos x="3937" y="2"/>
                </a:cxn>
                <a:cxn ang="0">
                  <a:pos x="4225" y="1"/>
                </a:cxn>
                <a:cxn ang="0">
                  <a:pos x="4512" y="1"/>
                </a:cxn>
                <a:cxn ang="0">
                  <a:pos x="4800" y="1"/>
                </a:cxn>
                <a:cxn ang="0">
                  <a:pos x="5088" y="1"/>
                </a:cxn>
                <a:cxn ang="0">
                  <a:pos x="5375" y="0"/>
                </a:cxn>
                <a:cxn ang="0">
                  <a:pos x="5662" y="0"/>
                </a:cxn>
                <a:cxn ang="0">
                  <a:pos x="5951" y="0"/>
                </a:cxn>
              </a:cxnLst>
              <a:rect l="0" t="0" r="r" b="b"/>
              <a:pathLst>
                <a:path w="6142" h="119">
                  <a:moveTo>
                    <a:pt x="6142" y="0"/>
                  </a:moveTo>
                  <a:lnTo>
                    <a:pt x="6135" y="6"/>
                  </a:lnTo>
                  <a:lnTo>
                    <a:pt x="6129" y="12"/>
                  </a:lnTo>
                  <a:lnTo>
                    <a:pt x="6123" y="19"/>
                  </a:lnTo>
                  <a:lnTo>
                    <a:pt x="6116" y="25"/>
                  </a:lnTo>
                  <a:lnTo>
                    <a:pt x="6109" y="31"/>
                  </a:lnTo>
                  <a:lnTo>
                    <a:pt x="6102" y="37"/>
                  </a:lnTo>
                  <a:lnTo>
                    <a:pt x="6096" y="43"/>
                  </a:lnTo>
                  <a:lnTo>
                    <a:pt x="6090" y="49"/>
                  </a:lnTo>
                  <a:lnTo>
                    <a:pt x="6083" y="55"/>
                  </a:lnTo>
                  <a:lnTo>
                    <a:pt x="6076" y="62"/>
                  </a:lnTo>
                  <a:lnTo>
                    <a:pt x="6069" y="68"/>
                  </a:lnTo>
                  <a:lnTo>
                    <a:pt x="6062" y="74"/>
                  </a:lnTo>
                  <a:lnTo>
                    <a:pt x="6054" y="80"/>
                  </a:lnTo>
                  <a:lnTo>
                    <a:pt x="6047" y="86"/>
                  </a:lnTo>
                  <a:lnTo>
                    <a:pt x="6039" y="93"/>
                  </a:lnTo>
                  <a:lnTo>
                    <a:pt x="6032" y="100"/>
                  </a:lnTo>
                  <a:lnTo>
                    <a:pt x="5939" y="100"/>
                  </a:lnTo>
                  <a:lnTo>
                    <a:pt x="5845" y="101"/>
                  </a:lnTo>
                  <a:lnTo>
                    <a:pt x="5752" y="101"/>
                  </a:lnTo>
                  <a:lnTo>
                    <a:pt x="5658" y="101"/>
                  </a:lnTo>
                  <a:lnTo>
                    <a:pt x="5564" y="101"/>
                  </a:lnTo>
                  <a:lnTo>
                    <a:pt x="5471" y="102"/>
                  </a:lnTo>
                  <a:lnTo>
                    <a:pt x="5377" y="102"/>
                  </a:lnTo>
                  <a:lnTo>
                    <a:pt x="5284" y="102"/>
                  </a:lnTo>
                  <a:lnTo>
                    <a:pt x="5190" y="103"/>
                  </a:lnTo>
                  <a:lnTo>
                    <a:pt x="5096" y="103"/>
                  </a:lnTo>
                  <a:lnTo>
                    <a:pt x="5003" y="103"/>
                  </a:lnTo>
                  <a:lnTo>
                    <a:pt x="4909" y="104"/>
                  </a:lnTo>
                  <a:lnTo>
                    <a:pt x="4815" y="104"/>
                  </a:lnTo>
                  <a:lnTo>
                    <a:pt x="4722" y="104"/>
                  </a:lnTo>
                  <a:lnTo>
                    <a:pt x="4628" y="105"/>
                  </a:lnTo>
                  <a:lnTo>
                    <a:pt x="4534" y="105"/>
                  </a:lnTo>
                  <a:lnTo>
                    <a:pt x="4442" y="105"/>
                  </a:lnTo>
                  <a:lnTo>
                    <a:pt x="4348" y="105"/>
                  </a:lnTo>
                  <a:lnTo>
                    <a:pt x="4254" y="106"/>
                  </a:lnTo>
                  <a:lnTo>
                    <a:pt x="4160" y="106"/>
                  </a:lnTo>
                  <a:lnTo>
                    <a:pt x="4067" y="106"/>
                  </a:lnTo>
                  <a:lnTo>
                    <a:pt x="3973" y="107"/>
                  </a:lnTo>
                  <a:lnTo>
                    <a:pt x="3879" y="107"/>
                  </a:lnTo>
                  <a:lnTo>
                    <a:pt x="3785" y="107"/>
                  </a:lnTo>
                  <a:lnTo>
                    <a:pt x="3691" y="107"/>
                  </a:lnTo>
                  <a:lnTo>
                    <a:pt x="3597" y="108"/>
                  </a:lnTo>
                  <a:lnTo>
                    <a:pt x="3504" y="108"/>
                  </a:lnTo>
                  <a:lnTo>
                    <a:pt x="3410" y="108"/>
                  </a:lnTo>
                  <a:lnTo>
                    <a:pt x="3316" y="108"/>
                  </a:lnTo>
                  <a:lnTo>
                    <a:pt x="3222" y="109"/>
                  </a:lnTo>
                  <a:lnTo>
                    <a:pt x="3128" y="109"/>
                  </a:lnTo>
                  <a:lnTo>
                    <a:pt x="3034" y="109"/>
                  </a:lnTo>
                  <a:lnTo>
                    <a:pt x="2940" y="109"/>
                  </a:lnTo>
                  <a:lnTo>
                    <a:pt x="2846" y="110"/>
                  </a:lnTo>
                  <a:lnTo>
                    <a:pt x="2751" y="110"/>
                  </a:lnTo>
                  <a:lnTo>
                    <a:pt x="2657" y="110"/>
                  </a:lnTo>
                  <a:lnTo>
                    <a:pt x="2563" y="110"/>
                  </a:lnTo>
                  <a:lnTo>
                    <a:pt x="2468" y="111"/>
                  </a:lnTo>
                  <a:lnTo>
                    <a:pt x="2374" y="111"/>
                  </a:lnTo>
                  <a:lnTo>
                    <a:pt x="2280" y="111"/>
                  </a:lnTo>
                  <a:lnTo>
                    <a:pt x="2185" y="112"/>
                  </a:lnTo>
                  <a:lnTo>
                    <a:pt x="2091" y="112"/>
                  </a:lnTo>
                  <a:lnTo>
                    <a:pt x="1997" y="112"/>
                  </a:lnTo>
                  <a:lnTo>
                    <a:pt x="1902" y="113"/>
                  </a:lnTo>
                  <a:lnTo>
                    <a:pt x="1808" y="113"/>
                  </a:lnTo>
                  <a:lnTo>
                    <a:pt x="1713" y="113"/>
                  </a:lnTo>
                  <a:lnTo>
                    <a:pt x="1619" y="114"/>
                  </a:lnTo>
                  <a:lnTo>
                    <a:pt x="1523" y="114"/>
                  </a:lnTo>
                  <a:lnTo>
                    <a:pt x="1429" y="114"/>
                  </a:lnTo>
                  <a:lnTo>
                    <a:pt x="1334" y="115"/>
                  </a:lnTo>
                  <a:lnTo>
                    <a:pt x="1240" y="115"/>
                  </a:lnTo>
                  <a:lnTo>
                    <a:pt x="1145" y="115"/>
                  </a:lnTo>
                  <a:lnTo>
                    <a:pt x="1051" y="116"/>
                  </a:lnTo>
                  <a:lnTo>
                    <a:pt x="956" y="116"/>
                  </a:lnTo>
                  <a:lnTo>
                    <a:pt x="861" y="116"/>
                  </a:lnTo>
                  <a:lnTo>
                    <a:pt x="767" y="117"/>
                  </a:lnTo>
                  <a:lnTo>
                    <a:pt x="672" y="117"/>
                  </a:lnTo>
                  <a:lnTo>
                    <a:pt x="577" y="117"/>
                  </a:lnTo>
                  <a:lnTo>
                    <a:pt x="483" y="118"/>
                  </a:lnTo>
                  <a:lnTo>
                    <a:pt x="388" y="118"/>
                  </a:lnTo>
                  <a:lnTo>
                    <a:pt x="293" y="118"/>
                  </a:lnTo>
                  <a:lnTo>
                    <a:pt x="199" y="118"/>
                  </a:lnTo>
                  <a:lnTo>
                    <a:pt x="104" y="119"/>
                  </a:lnTo>
                  <a:lnTo>
                    <a:pt x="9" y="119"/>
                  </a:lnTo>
                  <a:lnTo>
                    <a:pt x="8" y="112"/>
                  </a:lnTo>
                  <a:lnTo>
                    <a:pt x="7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5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3" y="62"/>
                  </a:lnTo>
                  <a:lnTo>
                    <a:pt x="3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97" y="4"/>
                  </a:lnTo>
                  <a:lnTo>
                    <a:pt x="193" y="4"/>
                  </a:lnTo>
                  <a:lnTo>
                    <a:pt x="289" y="4"/>
                  </a:lnTo>
                  <a:lnTo>
                    <a:pt x="385" y="4"/>
                  </a:lnTo>
                  <a:lnTo>
                    <a:pt x="481" y="4"/>
                  </a:lnTo>
                  <a:lnTo>
                    <a:pt x="577" y="3"/>
                  </a:lnTo>
                  <a:lnTo>
                    <a:pt x="673" y="3"/>
                  </a:lnTo>
                  <a:lnTo>
                    <a:pt x="769" y="3"/>
                  </a:lnTo>
                  <a:lnTo>
                    <a:pt x="866" y="3"/>
                  </a:lnTo>
                  <a:lnTo>
                    <a:pt x="962" y="3"/>
                  </a:lnTo>
                  <a:lnTo>
                    <a:pt x="1058" y="3"/>
                  </a:lnTo>
                  <a:lnTo>
                    <a:pt x="1154" y="3"/>
                  </a:lnTo>
                  <a:lnTo>
                    <a:pt x="1250" y="3"/>
                  </a:lnTo>
                  <a:lnTo>
                    <a:pt x="1346" y="3"/>
                  </a:lnTo>
                  <a:lnTo>
                    <a:pt x="1442" y="3"/>
                  </a:lnTo>
                  <a:lnTo>
                    <a:pt x="1538" y="3"/>
                  </a:lnTo>
                  <a:lnTo>
                    <a:pt x="1635" y="3"/>
                  </a:lnTo>
                  <a:lnTo>
                    <a:pt x="1731" y="2"/>
                  </a:lnTo>
                  <a:lnTo>
                    <a:pt x="1827" y="2"/>
                  </a:lnTo>
                  <a:lnTo>
                    <a:pt x="1923" y="2"/>
                  </a:lnTo>
                  <a:lnTo>
                    <a:pt x="2018" y="2"/>
                  </a:lnTo>
                  <a:lnTo>
                    <a:pt x="2114" y="2"/>
                  </a:lnTo>
                  <a:lnTo>
                    <a:pt x="2210" y="2"/>
                  </a:lnTo>
                  <a:lnTo>
                    <a:pt x="2306" y="2"/>
                  </a:lnTo>
                  <a:lnTo>
                    <a:pt x="2403" y="2"/>
                  </a:lnTo>
                  <a:lnTo>
                    <a:pt x="2499" y="2"/>
                  </a:lnTo>
                  <a:lnTo>
                    <a:pt x="2595" y="2"/>
                  </a:lnTo>
                  <a:lnTo>
                    <a:pt x="2691" y="2"/>
                  </a:lnTo>
                  <a:lnTo>
                    <a:pt x="2787" y="2"/>
                  </a:lnTo>
                  <a:lnTo>
                    <a:pt x="2882" y="2"/>
                  </a:lnTo>
                  <a:lnTo>
                    <a:pt x="2978" y="2"/>
                  </a:lnTo>
                  <a:lnTo>
                    <a:pt x="3074" y="2"/>
                  </a:lnTo>
                  <a:lnTo>
                    <a:pt x="3170" y="2"/>
                  </a:lnTo>
                  <a:lnTo>
                    <a:pt x="3266" y="2"/>
                  </a:lnTo>
                  <a:lnTo>
                    <a:pt x="3362" y="2"/>
                  </a:lnTo>
                  <a:lnTo>
                    <a:pt x="3458" y="2"/>
                  </a:lnTo>
                  <a:lnTo>
                    <a:pt x="3554" y="2"/>
                  </a:lnTo>
                  <a:lnTo>
                    <a:pt x="3649" y="2"/>
                  </a:lnTo>
                  <a:lnTo>
                    <a:pt x="3745" y="2"/>
                  </a:lnTo>
                  <a:lnTo>
                    <a:pt x="3841" y="2"/>
                  </a:lnTo>
                  <a:lnTo>
                    <a:pt x="3937" y="2"/>
                  </a:lnTo>
                  <a:lnTo>
                    <a:pt x="4032" y="2"/>
                  </a:lnTo>
                  <a:lnTo>
                    <a:pt x="4129" y="1"/>
                  </a:lnTo>
                  <a:lnTo>
                    <a:pt x="4225" y="1"/>
                  </a:lnTo>
                  <a:lnTo>
                    <a:pt x="4321" y="1"/>
                  </a:lnTo>
                  <a:lnTo>
                    <a:pt x="4416" y="1"/>
                  </a:lnTo>
                  <a:lnTo>
                    <a:pt x="4512" y="1"/>
                  </a:lnTo>
                  <a:lnTo>
                    <a:pt x="4608" y="1"/>
                  </a:lnTo>
                  <a:lnTo>
                    <a:pt x="4704" y="1"/>
                  </a:lnTo>
                  <a:lnTo>
                    <a:pt x="4800" y="1"/>
                  </a:lnTo>
                  <a:lnTo>
                    <a:pt x="4895" y="1"/>
                  </a:lnTo>
                  <a:lnTo>
                    <a:pt x="4992" y="1"/>
                  </a:lnTo>
                  <a:lnTo>
                    <a:pt x="5088" y="1"/>
                  </a:lnTo>
                  <a:lnTo>
                    <a:pt x="5184" y="0"/>
                  </a:lnTo>
                  <a:lnTo>
                    <a:pt x="5279" y="0"/>
                  </a:lnTo>
                  <a:lnTo>
                    <a:pt x="5375" y="0"/>
                  </a:lnTo>
                  <a:lnTo>
                    <a:pt x="5471" y="0"/>
                  </a:lnTo>
                  <a:lnTo>
                    <a:pt x="5567" y="0"/>
                  </a:lnTo>
                  <a:lnTo>
                    <a:pt x="5662" y="0"/>
                  </a:lnTo>
                  <a:lnTo>
                    <a:pt x="5758" y="0"/>
                  </a:lnTo>
                  <a:lnTo>
                    <a:pt x="5855" y="0"/>
                  </a:lnTo>
                  <a:lnTo>
                    <a:pt x="5951" y="0"/>
                  </a:lnTo>
                  <a:lnTo>
                    <a:pt x="6046" y="0"/>
                  </a:lnTo>
                  <a:lnTo>
                    <a:pt x="6142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3949" y="2378"/>
              <a:ext cx="1229" cy="20"/>
            </a:xfrm>
            <a:custGeom>
              <a:avLst/>
              <a:gdLst/>
              <a:ahLst/>
              <a:cxnLst>
                <a:cxn ang="0">
                  <a:pos x="6135" y="6"/>
                </a:cxn>
                <a:cxn ang="0">
                  <a:pos x="6116" y="25"/>
                </a:cxn>
                <a:cxn ang="0">
                  <a:pos x="6096" y="43"/>
                </a:cxn>
                <a:cxn ang="0">
                  <a:pos x="6083" y="55"/>
                </a:cxn>
                <a:cxn ang="0">
                  <a:pos x="6062" y="74"/>
                </a:cxn>
                <a:cxn ang="0">
                  <a:pos x="6039" y="93"/>
                </a:cxn>
                <a:cxn ang="0">
                  <a:pos x="5939" y="100"/>
                </a:cxn>
                <a:cxn ang="0">
                  <a:pos x="5658" y="101"/>
                </a:cxn>
                <a:cxn ang="0">
                  <a:pos x="5377" y="102"/>
                </a:cxn>
                <a:cxn ang="0">
                  <a:pos x="5096" y="103"/>
                </a:cxn>
                <a:cxn ang="0">
                  <a:pos x="4815" y="104"/>
                </a:cxn>
                <a:cxn ang="0">
                  <a:pos x="4534" y="105"/>
                </a:cxn>
                <a:cxn ang="0">
                  <a:pos x="4254" y="106"/>
                </a:cxn>
                <a:cxn ang="0">
                  <a:pos x="3973" y="107"/>
                </a:cxn>
                <a:cxn ang="0">
                  <a:pos x="3691" y="107"/>
                </a:cxn>
                <a:cxn ang="0">
                  <a:pos x="3410" y="108"/>
                </a:cxn>
                <a:cxn ang="0">
                  <a:pos x="3128" y="109"/>
                </a:cxn>
                <a:cxn ang="0">
                  <a:pos x="2940" y="109"/>
                </a:cxn>
                <a:cxn ang="0">
                  <a:pos x="2657" y="110"/>
                </a:cxn>
                <a:cxn ang="0">
                  <a:pos x="2374" y="111"/>
                </a:cxn>
                <a:cxn ang="0">
                  <a:pos x="2091" y="112"/>
                </a:cxn>
                <a:cxn ang="0">
                  <a:pos x="1808" y="113"/>
                </a:cxn>
                <a:cxn ang="0">
                  <a:pos x="1523" y="114"/>
                </a:cxn>
                <a:cxn ang="0">
                  <a:pos x="1240" y="115"/>
                </a:cxn>
                <a:cxn ang="0">
                  <a:pos x="956" y="116"/>
                </a:cxn>
                <a:cxn ang="0">
                  <a:pos x="672" y="117"/>
                </a:cxn>
                <a:cxn ang="0">
                  <a:pos x="388" y="118"/>
                </a:cxn>
                <a:cxn ang="0">
                  <a:pos x="104" y="119"/>
                </a:cxn>
                <a:cxn ang="0">
                  <a:pos x="8" y="112"/>
                </a:cxn>
                <a:cxn ang="0">
                  <a:pos x="5" y="90"/>
                </a:cxn>
                <a:cxn ang="0">
                  <a:pos x="3" y="69"/>
                </a:cxn>
                <a:cxn ang="0">
                  <a:pos x="3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97" y="4"/>
                </a:cxn>
                <a:cxn ang="0">
                  <a:pos x="385" y="4"/>
                </a:cxn>
                <a:cxn ang="0">
                  <a:pos x="673" y="3"/>
                </a:cxn>
                <a:cxn ang="0">
                  <a:pos x="962" y="3"/>
                </a:cxn>
                <a:cxn ang="0">
                  <a:pos x="1250" y="3"/>
                </a:cxn>
                <a:cxn ang="0">
                  <a:pos x="1538" y="3"/>
                </a:cxn>
                <a:cxn ang="0">
                  <a:pos x="1827" y="2"/>
                </a:cxn>
                <a:cxn ang="0">
                  <a:pos x="2114" y="2"/>
                </a:cxn>
                <a:cxn ang="0">
                  <a:pos x="2403" y="2"/>
                </a:cxn>
                <a:cxn ang="0">
                  <a:pos x="2691" y="2"/>
                </a:cxn>
                <a:cxn ang="0">
                  <a:pos x="2978" y="2"/>
                </a:cxn>
                <a:cxn ang="0">
                  <a:pos x="3170" y="2"/>
                </a:cxn>
                <a:cxn ang="0">
                  <a:pos x="3458" y="2"/>
                </a:cxn>
                <a:cxn ang="0">
                  <a:pos x="3745" y="2"/>
                </a:cxn>
                <a:cxn ang="0">
                  <a:pos x="4032" y="2"/>
                </a:cxn>
                <a:cxn ang="0">
                  <a:pos x="4321" y="1"/>
                </a:cxn>
                <a:cxn ang="0">
                  <a:pos x="4608" y="1"/>
                </a:cxn>
                <a:cxn ang="0">
                  <a:pos x="4895" y="1"/>
                </a:cxn>
                <a:cxn ang="0">
                  <a:pos x="5184" y="0"/>
                </a:cxn>
                <a:cxn ang="0">
                  <a:pos x="5471" y="0"/>
                </a:cxn>
                <a:cxn ang="0">
                  <a:pos x="5758" y="0"/>
                </a:cxn>
                <a:cxn ang="0">
                  <a:pos x="6046" y="0"/>
                </a:cxn>
              </a:cxnLst>
              <a:rect l="0" t="0" r="r" b="b"/>
              <a:pathLst>
                <a:path w="6142" h="119">
                  <a:moveTo>
                    <a:pt x="6142" y="0"/>
                  </a:moveTo>
                  <a:lnTo>
                    <a:pt x="6142" y="0"/>
                  </a:lnTo>
                  <a:lnTo>
                    <a:pt x="6135" y="6"/>
                  </a:lnTo>
                  <a:lnTo>
                    <a:pt x="6129" y="12"/>
                  </a:lnTo>
                  <a:lnTo>
                    <a:pt x="6123" y="19"/>
                  </a:lnTo>
                  <a:lnTo>
                    <a:pt x="6116" y="25"/>
                  </a:lnTo>
                  <a:lnTo>
                    <a:pt x="6109" y="31"/>
                  </a:lnTo>
                  <a:lnTo>
                    <a:pt x="6102" y="37"/>
                  </a:lnTo>
                  <a:lnTo>
                    <a:pt x="6096" y="43"/>
                  </a:lnTo>
                  <a:lnTo>
                    <a:pt x="6090" y="49"/>
                  </a:lnTo>
                  <a:lnTo>
                    <a:pt x="6090" y="49"/>
                  </a:lnTo>
                  <a:lnTo>
                    <a:pt x="6083" y="55"/>
                  </a:lnTo>
                  <a:lnTo>
                    <a:pt x="6076" y="62"/>
                  </a:lnTo>
                  <a:lnTo>
                    <a:pt x="6069" y="68"/>
                  </a:lnTo>
                  <a:lnTo>
                    <a:pt x="6062" y="74"/>
                  </a:lnTo>
                  <a:lnTo>
                    <a:pt x="6054" y="80"/>
                  </a:lnTo>
                  <a:lnTo>
                    <a:pt x="6047" y="86"/>
                  </a:lnTo>
                  <a:lnTo>
                    <a:pt x="6039" y="93"/>
                  </a:lnTo>
                  <a:lnTo>
                    <a:pt x="6032" y="100"/>
                  </a:lnTo>
                  <a:lnTo>
                    <a:pt x="6032" y="100"/>
                  </a:lnTo>
                  <a:lnTo>
                    <a:pt x="5939" y="100"/>
                  </a:lnTo>
                  <a:lnTo>
                    <a:pt x="5845" y="101"/>
                  </a:lnTo>
                  <a:lnTo>
                    <a:pt x="5752" y="101"/>
                  </a:lnTo>
                  <a:lnTo>
                    <a:pt x="5658" y="101"/>
                  </a:lnTo>
                  <a:lnTo>
                    <a:pt x="5564" y="101"/>
                  </a:lnTo>
                  <a:lnTo>
                    <a:pt x="5471" y="102"/>
                  </a:lnTo>
                  <a:lnTo>
                    <a:pt x="5377" y="102"/>
                  </a:lnTo>
                  <a:lnTo>
                    <a:pt x="5284" y="102"/>
                  </a:lnTo>
                  <a:lnTo>
                    <a:pt x="5190" y="103"/>
                  </a:lnTo>
                  <a:lnTo>
                    <a:pt x="5096" y="103"/>
                  </a:lnTo>
                  <a:lnTo>
                    <a:pt x="5003" y="103"/>
                  </a:lnTo>
                  <a:lnTo>
                    <a:pt x="4909" y="104"/>
                  </a:lnTo>
                  <a:lnTo>
                    <a:pt x="4815" y="104"/>
                  </a:lnTo>
                  <a:lnTo>
                    <a:pt x="4722" y="104"/>
                  </a:lnTo>
                  <a:lnTo>
                    <a:pt x="4628" y="105"/>
                  </a:lnTo>
                  <a:lnTo>
                    <a:pt x="4534" y="105"/>
                  </a:lnTo>
                  <a:lnTo>
                    <a:pt x="4442" y="105"/>
                  </a:lnTo>
                  <a:lnTo>
                    <a:pt x="4348" y="105"/>
                  </a:lnTo>
                  <a:lnTo>
                    <a:pt x="4254" y="106"/>
                  </a:lnTo>
                  <a:lnTo>
                    <a:pt x="4160" y="106"/>
                  </a:lnTo>
                  <a:lnTo>
                    <a:pt x="4067" y="106"/>
                  </a:lnTo>
                  <a:lnTo>
                    <a:pt x="3973" y="107"/>
                  </a:lnTo>
                  <a:lnTo>
                    <a:pt x="3879" y="107"/>
                  </a:lnTo>
                  <a:lnTo>
                    <a:pt x="3785" y="107"/>
                  </a:lnTo>
                  <a:lnTo>
                    <a:pt x="3691" y="107"/>
                  </a:lnTo>
                  <a:lnTo>
                    <a:pt x="3597" y="108"/>
                  </a:lnTo>
                  <a:lnTo>
                    <a:pt x="3504" y="108"/>
                  </a:lnTo>
                  <a:lnTo>
                    <a:pt x="3410" y="108"/>
                  </a:lnTo>
                  <a:lnTo>
                    <a:pt x="3316" y="108"/>
                  </a:lnTo>
                  <a:lnTo>
                    <a:pt x="3222" y="109"/>
                  </a:lnTo>
                  <a:lnTo>
                    <a:pt x="3128" y="109"/>
                  </a:lnTo>
                  <a:lnTo>
                    <a:pt x="3034" y="109"/>
                  </a:lnTo>
                  <a:lnTo>
                    <a:pt x="3034" y="109"/>
                  </a:lnTo>
                  <a:lnTo>
                    <a:pt x="2940" y="109"/>
                  </a:lnTo>
                  <a:lnTo>
                    <a:pt x="2846" y="110"/>
                  </a:lnTo>
                  <a:lnTo>
                    <a:pt x="2751" y="110"/>
                  </a:lnTo>
                  <a:lnTo>
                    <a:pt x="2657" y="110"/>
                  </a:lnTo>
                  <a:lnTo>
                    <a:pt x="2563" y="110"/>
                  </a:lnTo>
                  <a:lnTo>
                    <a:pt x="2468" y="111"/>
                  </a:lnTo>
                  <a:lnTo>
                    <a:pt x="2374" y="111"/>
                  </a:lnTo>
                  <a:lnTo>
                    <a:pt x="2280" y="111"/>
                  </a:lnTo>
                  <a:lnTo>
                    <a:pt x="2185" y="112"/>
                  </a:lnTo>
                  <a:lnTo>
                    <a:pt x="2091" y="112"/>
                  </a:lnTo>
                  <a:lnTo>
                    <a:pt x="1997" y="112"/>
                  </a:lnTo>
                  <a:lnTo>
                    <a:pt x="1902" y="113"/>
                  </a:lnTo>
                  <a:lnTo>
                    <a:pt x="1808" y="113"/>
                  </a:lnTo>
                  <a:lnTo>
                    <a:pt x="1713" y="113"/>
                  </a:lnTo>
                  <a:lnTo>
                    <a:pt x="1619" y="114"/>
                  </a:lnTo>
                  <a:lnTo>
                    <a:pt x="1523" y="114"/>
                  </a:lnTo>
                  <a:lnTo>
                    <a:pt x="1429" y="114"/>
                  </a:lnTo>
                  <a:lnTo>
                    <a:pt x="1334" y="115"/>
                  </a:lnTo>
                  <a:lnTo>
                    <a:pt x="1240" y="115"/>
                  </a:lnTo>
                  <a:lnTo>
                    <a:pt x="1145" y="115"/>
                  </a:lnTo>
                  <a:lnTo>
                    <a:pt x="1051" y="116"/>
                  </a:lnTo>
                  <a:lnTo>
                    <a:pt x="956" y="116"/>
                  </a:lnTo>
                  <a:lnTo>
                    <a:pt x="861" y="116"/>
                  </a:lnTo>
                  <a:lnTo>
                    <a:pt x="767" y="117"/>
                  </a:lnTo>
                  <a:lnTo>
                    <a:pt x="672" y="117"/>
                  </a:lnTo>
                  <a:lnTo>
                    <a:pt x="577" y="117"/>
                  </a:lnTo>
                  <a:lnTo>
                    <a:pt x="483" y="118"/>
                  </a:lnTo>
                  <a:lnTo>
                    <a:pt x="388" y="118"/>
                  </a:lnTo>
                  <a:lnTo>
                    <a:pt x="293" y="118"/>
                  </a:lnTo>
                  <a:lnTo>
                    <a:pt x="199" y="118"/>
                  </a:lnTo>
                  <a:lnTo>
                    <a:pt x="104" y="119"/>
                  </a:lnTo>
                  <a:lnTo>
                    <a:pt x="9" y="119"/>
                  </a:lnTo>
                  <a:lnTo>
                    <a:pt x="9" y="119"/>
                  </a:lnTo>
                  <a:lnTo>
                    <a:pt x="8" y="112"/>
                  </a:lnTo>
                  <a:lnTo>
                    <a:pt x="7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5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3" y="62"/>
                  </a:lnTo>
                  <a:lnTo>
                    <a:pt x="3" y="62"/>
                  </a:lnTo>
                  <a:lnTo>
                    <a:pt x="3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4"/>
                  </a:lnTo>
                  <a:lnTo>
                    <a:pt x="97" y="4"/>
                  </a:lnTo>
                  <a:lnTo>
                    <a:pt x="193" y="4"/>
                  </a:lnTo>
                  <a:lnTo>
                    <a:pt x="289" y="4"/>
                  </a:lnTo>
                  <a:lnTo>
                    <a:pt x="385" y="4"/>
                  </a:lnTo>
                  <a:lnTo>
                    <a:pt x="481" y="4"/>
                  </a:lnTo>
                  <a:lnTo>
                    <a:pt x="577" y="3"/>
                  </a:lnTo>
                  <a:lnTo>
                    <a:pt x="673" y="3"/>
                  </a:lnTo>
                  <a:lnTo>
                    <a:pt x="769" y="3"/>
                  </a:lnTo>
                  <a:lnTo>
                    <a:pt x="866" y="3"/>
                  </a:lnTo>
                  <a:lnTo>
                    <a:pt x="962" y="3"/>
                  </a:lnTo>
                  <a:lnTo>
                    <a:pt x="1058" y="3"/>
                  </a:lnTo>
                  <a:lnTo>
                    <a:pt x="1154" y="3"/>
                  </a:lnTo>
                  <a:lnTo>
                    <a:pt x="1250" y="3"/>
                  </a:lnTo>
                  <a:lnTo>
                    <a:pt x="1346" y="3"/>
                  </a:lnTo>
                  <a:lnTo>
                    <a:pt x="1442" y="3"/>
                  </a:lnTo>
                  <a:lnTo>
                    <a:pt x="1538" y="3"/>
                  </a:lnTo>
                  <a:lnTo>
                    <a:pt x="1635" y="3"/>
                  </a:lnTo>
                  <a:lnTo>
                    <a:pt x="1731" y="2"/>
                  </a:lnTo>
                  <a:lnTo>
                    <a:pt x="1827" y="2"/>
                  </a:lnTo>
                  <a:lnTo>
                    <a:pt x="1923" y="2"/>
                  </a:lnTo>
                  <a:lnTo>
                    <a:pt x="2018" y="2"/>
                  </a:lnTo>
                  <a:lnTo>
                    <a:pt x="2114" y="2"/>
                  </a:lnTo>
                  <a:lnTo>
                    <a:pt x="2210" y="2"/>
                  </a:lnTo>
                  <a:lnTo>
                    <a:pt x="2306" y="2"/>
                  </a:lnTo>
                  <a:lnTo>
                    <a:pt x="2403" y="2"/>
                  </a:lnTo>
                  <a:lnTo>
                    <a:pt x="2499" y="2"/>
                  </a:lnTo>
                  <a:lnTo>
                    <a:pt x="2595" y="2"/>
                  </a:lnTo>
                  <a:lnTo>
                    <a:pt x="2691" y="2"/>
                  </a:lnTo>
                  <a:lnTo>
                    <a:pt x="2787" y="2"/>
                  </a:lnTo>
                  <a:lnTo>
                    <a:pt x="2882" y="2"/>
                  </a:lnTo>
                  <a:lnTo>
                    <a:pt x="2978" y="2"/>
                  </a:lnTo>
                  <a:lnTo>
                    <a:pt x="3074" y="2"/>
                  </a:lnTo>
                  <a:lnTo>
                    <a:pt x="3074" y="2"/>
                  </a:lnTo>
                  <a:lnTo>
                    <a:pt x="3170" y="2"/>
                  </a:lnTo>
                  <a:lnTo>
                    <a:pt x="3266" y="2"/>
                  </a:lnTo>
                  <a:lnTo>
                    <a:pt x="3362" y="2"/>
                  </a:lnTo>
                  <a:lnTo>
                    <a:pt x="3458" y="2"/>
                  </a:lnTo>
                  <a:lnTo>
                    <a:pt x="3554" y="2"/>
                  </a:lnTo>
                  <a:lnTo>
                    <a:pt x="3649" y="2"/>
                  </a:lnTo>
                  <a:lnTo>
                    <a:pt x="3745" y="2"/>
                  </a:lnTo>
                  <a:lnTo>
                    <a:pt x="3841" y="2"/>
                  </a:lnTo>
                  <a:lnTo>
                    <a:pt x="3937" y="2"/>
                  </a:lnTo>
                  <a:lnTo>
                    <a:pt x="4032" y="2"/>
                  </a:lnTo>
                  <a:lnTo>
                    <a:pt x="4129" y="1"/>
                  </a:lnTo>
                  <a:lnTo>
                    <a:pt x="4225" y="1"/>
                  </a:lnTo>
                  <a:lnTo>
                    <a:pt x="4321" y="1"/>
                  </a:lnTo>
                  <a:lnTo>
                    <a:pt x="4416" y="1"/>
                  </a:lnTo>
                  <a:lnTo>
                    <a:pt x="4512" y="1"/>
                  </a:lnTo>
                  <a:lnTo>
                    <a:pt x="4608" y="1"/>
                  </a:lnTo>
                  <a:lnTo>
                    <a:pt x="4704" y="1"/>
                  </a:lnTo>
                  <a:lnTo>
                    <a:pt x="4800" y="1"/>
                  </a:lnTo>
                  <a:lnTo>
                    <a:pt x="4895" y="1"/>
                  </a:lnTo>
                  <a:lnTo>
                    <a:pt x="4992" y="1"/>
                  </a:lnTo>
                  <a:lnTo>
                    <a:pt x="5088" y="1"/>
                  </a:lnTo>
                  <a:lnTo>
                    <a:pt x="5184" y="0"/>
                  </a:lnTo>
                  <a:lnTo>
                    <a:pt x="5279" y="0"/>
                  </a:lnTo>
                  <a:lnTo>
                    <a:pt x="5375" y="0"/>
                  </a:lnTo>
                  <a:lnTo>
                    <a:pt x="5471" y="0"/>
                  </a:lnTo>
                  <a:lnTo>
                    <a:pt x="5567" y="0"/>
                  </a:lnTo>
                  <a:lnTo>
                    <a:pt x="5662" y="0"/>
                  </a:lnTo>
                  <a:lnTo>
                    <a:pt x="5758" y="0"/>
                  </a:lnTo>
                  <a:lnTo>
                    <a:pt x="5855" y="0"/>
                  </a:lnTo>
                  <a:lnTo>
                    <a:pt x="5951" y="0"/>
                  </a:lnTo>
                  <a:lnTo>
                    <a:pt x="6046" y="0"/>
                  </a:lnTo>
                  <a:lnTo>
                    <a:pt x="614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3949" y="2378"/>
              <a:ext cx="1229" cy="20"/>
            </a:xfrm>
            <a:custGeom>
              <a:avLst/>
              <a:gdLst/>
              <a:ahLst/>
              <a:cxnLst>
                <a:cxn ang="0">
                  <a:pos x="6129" y="12"/>
                </a:cxn>
                <a:cxn ang="0">
                  <a:pos x="6109" y="31"/>
                </a:cxn>
                <a:cxn ang="0">
                  <a:pos x="6090" y="49"/>
                </a:cxn>
                <a:cxn ang="0">
                  <a:pos x="6069" y="68"/>
                </a:cxn>
                <a:cxn ang="0">
                  <a:pos x="6047" y="86"/>
                </a:cxn>
                <a:cxn ang="0">
                  <a:pos x="5939" y="100"/>
                </a:cxn>
                <a:cxn ang="0">
                  <a:pos x="5658" y="101"/>
                </a:cxn>
                <a:cxn ang="0">
                  <a:pos x="5377" y="102"/>
                </a:cxn>
                <a:cxn ang="0">
                  <a:pos x="5096" y="103"/>
                </a:cxn>
                <a:cxn ang="0">
                  <a:pos x="4815" y="104"/>
                </a:cxn>
                <a:cxn ang="0">
                  <a:pos x="4534" y="105"/>
                </a:cxn>
                <a:cxn ang="0">
                  <a:pos x="4254" y="106"/>
                </a:cxn>
                <a:cxn ang="0">
                  <a:pos x="3973" y="107"/>
                </a:cxn>
                <a:cxn ang="0">
                  <a:pos x="3691" y="107"/>
                </a:cxn>
                <a:cxn ang="0">
                  <a:pos x="3410" y="108"/>
                </a:cxn>
                <a:cxn ang="0">
                  <a:pos x="3128" y="109"/>
                </a:cxn>
                <a:cxn ang="0">
                  <a:pos x="2846" y="110"/>
                </a:cxn>
                <a:cxn ang="0">
                  <a:pos x="2563" y="110"/>
                </a:cxn>
                <a:cxn ang="0">
                  <a:pos x="2280" y="111"/>
                </a:cxn>
                <a:cxn ang="0">
                  <a:pos x="1997" y="112"/>
                </a:cxn>
                <a:cxn ang="0">
                  <a:pos x="1713" y="113"/>
                </a:cxn>
                <a:cxn ang="0">
                  <a:pos x="1429" y="114"/>
                </a:cxn>
                <a:cxn ang="0">
                  <a:pos x="1145" y="115"/>
                </a:cxn>
                <a:cxn ang="0">
                  <a:pos x="861" y="116"/>
                </a:cxn>
                <a:cxn ang="0">
                  <a:pos x="577" y="117"/>
                </a:cxn>
                <a:cxn ang="0">
                  <a:pos x="293" y="118"/>
                </a:cxn>
                <a:cxn ang="0">
                  <a:pos x="9" y="119"/>
                </a:cxn>
                <a:cxn ang="0">
                  <a:pos x="6" y="97"/>
                </a:cxn>
                <a:cxn ang="0">
                  <a:pos x="4" y="76"/>
                </a:cxn>
                <a:cxn ang="0">
                  <a:pos x="3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193" y="4"/>
                </a:cxn>
                <a:cxn ang="0">
                  <a:pos x="481" y="4"/>
                </a:cxn>
                <a:cxn ang="0">
                  <a:pos x="769" y="3"/>
                </a:cxn>
                <a:cxn ang="0">
                  <a:pos x="1058" y="3"/>
                </a:cxn>
                <a:cxn ang="0">
                  <a:pos x="1346" y="3"/>
                </a:cxn>
                <a:cxn ang="0">
                  <a:pos x="1635" y="3"/>
                </a:cxn>
                <a:cxn ang="0">
                  <a:pos x="1923" y="2"/>
                </a:cxn>
                <a:cxn ang="0">
                  <a:pos x="2210" y="2"/>
                </a:cxn>
                <a:cxn ang="0">
                  <a:pos x="2499" y="2"/>
                </a:cxn>
                <a:cxn ang="0">
                  <a:pos x="2787" y="2"/>
                </a:cxn>
                <a:cxn ang="0">
                  <a:pos x="3074" y="2"/>
                </a:cxn>
                <a:cxn ang="0">
                  <a:pos x="3362" y="2"/>
                </a:cxn>
                <a:cxn ang="0">
                  <a:pos x="3649" y="2"/>
                </a:cxn>
                <a:cxn ang="0">
                  <a:pos x="3937" y="2"/>
                </a:cxn>
                <a:cxn ang="0">
                  <a:pos x="4225" y="1"/>
                </a:cxn>
                <a:cxn ang="0">
                  <a:pos x="4512" y="1"/>
                </a:cxn>
                <a:cxn ang="0">
                  <a:pos x="4800" y="1"/>
                </a:cxn>
                <a:cxn ang="0">
                  <a:pos x="5088" y="1"/>
                </a:cxn>
                <a:cxn ang="0">
                  <a:pos x="5375" y="0"/>
                </a:cxn>
                <a:cxn ang="0">
                  <a:pos x="5662" y="0"/>
                </a:cxn>
                <a:cxn ang="0">
                  <a:pos x="5951" y="0"/>
                </a:cxn>
              </a:cxnLst>
              <a:rect l="0" t="0" r="r" b="b"/>
              <a:pathLst>
                <a:path w="6142" h="119">
                  <a:moveTo>
                    <a:pt x="6142" y="0"/>
                  </a:moveTo>
                  <a:lnTo>
                    <a:pt x="6135" y="6"/>
                  </a:lnTo>
                  <a:lnTo>
                    <a:pt x="6129" y="12"/>
                  </a:lnTo>
                  <a:lnTo>
                    <a:pt x="6123" y="19"/>
                  </a:lnTo>
                  <a:lnTo>
                    <a:pt x="6116" y="25"/>
                  </a:lnTo>
                  <a:lnTo>
                    <a:pt x="6109" y="31"/>
                  </a:lnTo>
                  <a:lnTo>
                    <a:pt x="6102" y="37"/>
                  </a:lnTo>
                  <a:lnTo>
                    <a:pt x="6096" y="43"/>
                  </a:lnTo>
                  <a:lnTo>
                    <a:pt x="6090" y="49"/>
                  </a:lnTo>
                  <a:lnTo>
                    <a:pt x="6083" y="55"/>
                  </a:lnTo>
                  <a:lnTo>
                    <a:pt x="6076" y="62"/>
                  </a:lnTo>
                  <a:lnTo>
                    <a:pt x="6069" y="68"/>
                  </a:lnTo>
                  <a:lnTo>
                    <a:pt x="6062" y="74"/>
                  </a:lnTo>
                  <a:lnTo>
                    <a:pt x="6054" y="80"/>
                  </a:lnTo>
                  <a:lnTo>
                    <a:pt x="6047" y="86"/>
                  </a:lnTo>
                  <a:lnTo>
                    <a:pt x="6039" y="93"/>
                  </a:lnTo>
                  <a:lnTo>
                    <a:pt x="6032" y="100"/>
                  </a:lnTo>
                  <a:lnTo>
                    <a:pt x="5939" y="100"/>
                  </a:lnTo>
                  <a:lnTo>
                    <a:pt x="5845" y="101"/>
                  </a:lnTo>
                  <a:lnTo>
                    <a:pt x="5752" y="101"/>
                  </a:lnTo>
                  <a:lnTo>
                    <a:pt x="5658" y="101"/>
                  </a:lnTo>
                  <a:lnTo>
                    <a:pt x="5564" y="101"/>
                  </a:lnTo>
                  <a:lnTo>
                    <a:pt x="5471" y="102"/>
                  </a:lnTo>
                  <a:lnTo>
                    <a:pt x="5377" y="102"/>
                  </a:lnTo>
                  <a:lnTo>
                    <a:pt x="5284" y="102"/>
                  </a:lnTo>
                  <a:lnTo>
                    <a:pt x="5190" y="103"/>
                  </a:lnTo>
                  <a:lnTo>
                    <a:pt x="5096" y="103"/>
                  </a:lnTo>
                  <a:lnTo>
                    <a:pt x="5003" y="103"/>
                  </a:lnTo>
                  <a:lnTo>
                    <a:pt x="4909" y="104"/>
                  </a:lnTo>
                  <a:lnTo>
                    <a:pt x="4815" y="104"/>
                  </a:lnTo>
                  <a:lnTo>
                    <a:pt x="4722" y="104"/>
                  </a:lnTo>
                  <a:lnTo>
                    <a:pt x="4628" y="105"/>
                  </a:lnTo>
                  <a:lnTo>
                    <a:pt x="4534" y="105"/>
                  </a:lnTo>
                  <a:lnTo>
                    <a:pt x="4442" y="105"/>
                  </a:lnTo>
                  <a:lnTo>
                    <a:pt x="4348" y="105"/>
                  </a:lnTo>
                  <a:lnTo>
                    <a:pt x="4254" y="106"/>
                  </a:lnTo>
                  <a:lnTo>
                    <a:pt x="4160" y="106"/>
                  </a:lnTo>
                  <a:lnTo>
                    <a:pt x="4067" y="106"/>
                  </a:lnTo>
                  <a:lnTo>
                    <a:pt x="3973" y="107"/>
                  </a:lnTo>
                  <a:lnTo>
                    <a:pt x="3879" y="107"/>
                  </a:lnTo>
                  <a:lnTo>
                    <a:pt x="3785" y="107"/>
                  </a:lnTo>
                  <a:lnTo>
                    <a:pt x="3691" y="107"/>
                  </a:lnTo>
                  <a:lnTo>
                    <a:pt x="3597" y="108"/>
                  </a:lnTo>
                  <a:lnTo>
                    <a:pt x="3504" y="108"/>
                  </a:lnTo>
                  <a:lnTo>
                    <a:pt x="3410" y="108"/>
                  </a:lnTo>
                  <a:lnTo>
                    <a:pt x="3316" y="108"/>
                  </a:lnTo>
                  <a:lnTo>
                    <a:pt x="3222" y="109"/>
                  </a:lnTo>
                  <a:lnTo>
                    <a:pt x="3128" y="109"/>
                  </a:lnTo>
                  <a:lnTo>
                    <a:pt x="3034" y="109"/>
                  </a:lnTo>
                  <a:lnTo>
                    <a:pt x="2940" y="109"/>
                  </a:lnTo>
                  <a:lnTo>
                    <a:pt x="2846" y="110"/>
                  </a:lnTo>
                  <a:lnTo>
                    <a:pt x="2751" y="110"/>
                  </a:lnTo>
                  <a:lnTo>
                    <a:pt x="2657" y="110"/>
                  </a:lnTo>
                  <a:lnTo>
                    <a:pt x="2563" y="110"/>
                  </a:lnTo>
                  <a:lnTo>
                    <a:pt x="2468" y="111"/>
                  </a:lnTo>
                  <a:lnTo>
                    <a:pt x="2374" y="111"/>
                  </a:lnTo>
                  <a:lnTo>
                    <a:pt x="2280" y="111"/>
                  </a:lnTo>
                  <a:lnTo>
                    <a:pt x="2185" y="112"/>
                  </a:lnTo>
                  <a:lnTo>
                    <a:pt x="2091" y="112"/>
                  </a:lnTo>
                  <a:lnTo>
                    <a:pt x="1997" y="112"/>
                  </a:lnTo>
                  <a:lnTo>
                    <a:pt x="1902" y="113"/>
                  </a:lnTo>
                  <a:lnTo>
                    <a:pt x="1808" y="113"/>
                  </a:lnTo>
                  <a:lnTo>
                    <a:pt x="1713" y="113"/>
                  </a:lnTo>
                  <a:lnTo>
                    <a:pt x="1619" y="114"/>
                  </a:lnTo>
                  <a:lnTo>
                    <a:pt x="1523" y="114"/>
                  </a:lnTo>
                  <a:lnTo>
                    <a:pt x="1429" y="114"/>
                  </a:lnTo>
                  <a:lnTo>
                    <a:pt x="1334" y="115"/>
                  </a:lnTo>
                  <a:lnTo>
                    <a:pt x="1240" y="115"/>
                  </a:lnTo>
                  <a:lnTo>
                    <a:pt x="1145" y="115"/>
                  </a:lnTo>
                  <a:lnTo>
                    <a:pt x="1051" y="116"/>
                  </a:lnTo>
                  <a:lnTo>
                    <a:pt x="956" y="116"/>
                  </a:lnTo>
                  <a:lnTo>
                    <a:pt x="861" y="116"/>
                  </a:lnTo>
                  <a:lnTo>
                    <a:pt x="767" y="117"/>
                  </a:lnTo>
                  <a:lnTo>
                    <a:pt x="672" y="117"/>
                  </a:lnTo>
                  <a:lnTo>
                    <a:pt x="577" y="117"/>
                  </a:lnTo>
                  <a:lnTo>
                    <a:pt x="483" y="118"/>
                  </a:lnTo>
                  <a:lnTo>
                    <a:pt x="388" y="118"/>
                  </a:lnTo>
                  <a:lnTo>
                    <a:pt x="293" y="118"/>
                  </a:lnTo>
                  <a:lnTo>
                    <a:pt x="199" y="118"/>
                  </a:lnTo>
                  <a:lnTo>
                    <a:pt x="104" y="119"/>
                  </a:lnTo>
                  <a:lnTo>
                    <a:pt x="9" y="119"/>
                  </a:lnTo>
                  <a:lnTo>
                    <a:pt x="8" y="112"/>
                  </a:lnTo>
                  <a:lnTo>
                    <a:pt x="7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5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3" y="62"/>
                  </a:lnTo>
                  <a:lnTo>
                    <a:pt x="3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97" y="4"/>
                  </a:lnTo>
                  <a:lnTo>
                    <a:pt x="193" y="4"/>
                  </a:lnTo>
                  <a:lnTo>
                    <a:pt x="289" y="4"/>
                  </a:lnTo>
                  <a:lnTo>
                    <a:pt x="385" y="4"/>
                  </a:lnTo>
                  <a:lnTo>
                    <a:pt x="481" y="4"/>
                  </a:lnTo>
                  <a:lnTo>
                    <a:pt x="577" y="3"/>
                  </a:lnTo>
                  <a:lnTo>
                    <a:pt x="673" y="3"/>
                  </a:lnTo>
                  <a:lnTo>
                    <a:pt x="769" y="3"/>
                  </a:lnTo>
                  <a:lnTo>
                    <a:pt x="866" y="3"/>
                  </a:lnTo>
                  <a:lnTo>
                    <a:pt x="962" y="3"/>
                  </a:lnTo>
                  <a:lnTo>
                    <a:pt x="1058" y="3"/>
                  </a:lnTo>
                  <a:lnTo>
                    <a:pt x="1154" y="3"/>
                  </a:lnTo>
                  <a:lnTo>
                    <a:pt x="1250" y="3"/>
                  </a:lnTo>
                  <a:lnTo>
                    <a:pt x="1346" y="3"/>
                  </a:lnTo>
                  <a:lnTo>
                    <a:pt x="1442" y="3"/>
                  </a:lnTo>
                  <a:lnTo>
                    <a:pt x="1538" y="3"/>
                  </a:lnTo>
                  <a:lnTo>
                    <a:pt x="1635" y="3"/>
                  </a:lnTo>
                  <a:lnTo>
                    <a:pt x="1731" y="2"/>
                  </a:lnTo>
                  <a:lnTo>
                    <a:pt x="1827" y="2"/>
                  </a:lnTo>
                  <a:lnTo>
                    <a:pt x="1923" y="2"/>
                  </a:lnTo>
                  <a:lnTo>
                    <a:pt x="2018" y="2"/>
                  </a:lnTo>
                  <a:lnTo>
                    <a:pt x="2114" y="2"/>
                  </a:lnTo>
                  <a:lnTo>
                    <a:pt x="2210" y="2"/>
                  </a:lnTo>
                  <a:lnTo>
                    <a:pt x="2306" y="2"/>
                  </a:lnTo>
                  <a:lnTo>
                    <a:pt x="2403" y="2"/>
                  </a:lnTo>
                  <a:lnTo>
                    <a:pt x="2499" y="2"/>
                  </a:lnTo>
                  <a:lnTo>
                    <a:pt x="2595" y="2"/>
                  </a:lnTo>
                  <a:lnTo>
                    <a:pt x="2691" y="2"/>
                  </a:lnTo>
                  <a:lnTo>
                    <a:pt x="2787" y="2"/>
                  </a:lnTo>
                  <a:lnTo>
                    <a:pt x="2882" y="2"/>
                  </a:lnTo>
                  <a:lnTo>
                    <a:pt x="2978" y="2"/>
                  </a:lnTo>
                  <a:lnTo>
                    <a:pt x="3074" y="2"/>
                  </a:lnTo>
                  <a:lnTo>
                    <a:pt x="3170" y="2"/>
                  </a:lnTo>
                  <a:lnTo>
                    <a:pt x="3266" y="2"/>
                  </a:lnTo>
                  <a:lnTo>
                    <a:pt x="3362" y="2"/>
                  </a:lnTo>
                  <a:lnTo>
                    <a:pt x="3458" y="2"/>
                  </a:lnTo>
                  <a:lnTo>
                    <a:pt x="3554" y="2"/>
                  </a:lnTo>
                  <a:lnTo>
                    <a:pt x="3649" y="2"/>
                  </a:lnTo>
                  <a:lnTo>
                    <a:pt x="3745" y="2"/>
                  </a:lnTo>
                  <a:lnTo>
                    <a:pt x="3841" y="2"/>
                  </a:lnTo>
                  <a:lnTo>
                    <a:pt x="3937" y="2"/>
                  </a:lnTo>
                  <a:lnTo>
                    <a:pt x="4032" y="2"/>
                  </a:lnTo>
                  <a:lnTo>
                    <a:pt x="4129" y="1"/>
                  </a:lnTo>
                  <a:lnTo>
                    <a:pt x="4225" y="1"/>
                  </a:lnTo>
                  <a:lnTo>
                    <a:pt x="4321" y="1"/>
                  </a:lnTo>
                  <a:lnTo>
                    <a:pt x="4416" y="1"/>
                  </a:lnTo>
                  <a:lnTo>
                    <a:pt x="4512" y="1"/>
                  </a:lnTo>
                  <a:lnTo>
                    <a:pt x="4608" y="1"/>
                  </a:lnTo>
                  <a:lnTo>
                    <a:pt x="4704" y="1"/>
                  </a:lnTo>
                  <a:lnTo>
                    <a:pt x="4800" y="1"/>
                  </a:lnTo>
                  <a:lnTo>
                    <a:pt x="4895" y="1"/>
                  </a:lnTo>
                  <a:lnTo>
                    <a:pt x="4992" y="1"/>
                  </a:lnTo>
                  <a:lnTo>
                    <a:pt x="5088" y="1"/>
                  </a:lnTo>
                  <a:lnTo>
                    <a:pt x="5184" y="0"/>
                  </a:lnTo>
                  <a:lnTo>
                    <a:pt x="5279" y="0"/>
                  </a:lnTo>
                  <a:lnTo>
                    <a:pt x="5375" y="0"/>
                  </a:lnTo>
                  <a:lnTo>
                    <a:pt x="5471" y="0"/>
                  </a:lnTo>
                  <a:lnTo>
                    <a:pt x="5567" y="0"/>
                  </a:lnTo>
                  <a:lnTo>
                    <a:pt x="5662" y="0"/>
                  </a:lnTo>
                  <a:lnTo>
                    <a:pt x="5758" y="0"/>
                  </a:lnTo>
                  <a:lnTo>
                    <a:pt x="5855" y="0"/>
                  </a:lnTo>
                  <a:lnTo>
                    <a:pt x="5951" y="0"/>
                  </a:lnTo>
                  <a:lnTo>
                    <a:pt x="6046" y="0"/>
                  </a:lnTo>
                  <a:lnTo>
                    <a:pt x="6142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3949" y="2378"/>
              <a:ext cx="1229" cy="20"/>
            </a:xfrm>
            <a:custGeom>
              <a:avLst/>
              <a:gdLst/>
              <a:ahLst/>
              <a:cxnLst>
                <a:cxn ang="0">
                  <a:pos x="6135" y="6"/>
                </a:cxn>
                <a:cxn ang="0">
                  <a:pos x="6116" y="25"/>
                </a:cxn>
                <a:cxn ang="0">
                  <a:pos x="6096" y="43"/>
                </a:cxn>
                <a:cxn ang="0">
                  <a:pos x="6083" y="55"/>
                </a:cxn>
                <a:cxn ang="0">
                  <a:pos x="6062" y="74"/>
                </a:cxn>
                <a:cxn ang="0">
                  <a:pos x="6039" y="93"/>
                </a:cxn>
                <a:cxn ang="0">
                  <a:pos x="5939" y="100"/>
                </a:cxn>
                <a:cxn ang="0">
                  <a:pos x="5658" y="101"/>
                </a:cxn>
                <a:cxn ang="0">
                  <a:pos x="5377" y="102"/>
                </a:cxn>
                <a:cxn ang="0">
                  <a:pos x="5096" y="103"/>
                </a:cxn>
                <a:cxn ang="0">
                  <a:pos x="4815" y="104"/>
                </a:cxn>
                <a:cxn ang="0">
                  <a:pos x="4534" y="105"/>
                </a:cxn>
                <a:cxn ang="0">
                  <a:pos x="4254" y="106"/>
                </a:cxn>
                <a:cxn ang="0">
                  <a:pos x="3973" y="107"/>
                </a:cxn>
                <a:cxn ang="0">
                  <a:pos x="3691" y="107"/>
                </a:cxn>
                <a:cxn ang="0">
                  <a:pos x="3410" y="108"/>
                </a:cxn>
                <a:cxn ang="0">
                  <a:pos x="3128" y="109"/>
                </a:cxn>
                <a:cxn ang="0">
                  <a:pos x="2940" y="109"/>
                </a:cxn>
                <a:cxn ang="0">
                  <a:pos x="2657" y="110"/>
                </a:cxn>
                <a:cxn ang="0">
                  <a:pos x="2374" y="111"/>
                </a:cxn>
                <a:cxn ang="0">
                  <a:pos x="2091" y="112"/>
                </a:cxn>
                <a:cxn ang="0">
                  <a:pos x="1808" y="113"/>
                </a:cxn>
                <a:cxn ang="0">
                  <a:pos x="1523" y="114"/>
                </a:cxn>
                <a:cxn ang="0">
                  <a:pos x="1240" y="115"/>
                </a:cxn>
                <a:cxn ang="0">
                  <a:pos x="956" y="116"/>
                </a:cxn>
                <a:cxn ang="0">
                  <a:pos x="672" y="117"/>
                </a:cxn>
                <a:cxn ang="0">
                  <a:pos x="388" y="118"/>
                </a:cxn>
                <a:cxn ang="0">
                  <a:pos x="104" y="119"/>
                </a:cxn>
                <a:cxn ang="0">
                  <a:pos x="8" y="112"/>
                </a:cxn>
                <a:cxn ang="0">
                  <a:pos x="5" y="90"/>
                </a:cxn>
                <a:cxn ang="0">
                  <a:pos x="3" y="69"/>
                </a:cxn>
                <a:cxn ang="0">
                  <a:pos x="3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97" y="4"/>
                </a:cxn>
                <a:cxn ang="0">
                  <a:pos x="385" y="4"/>
                </a:cxn>
                <a:cxn ang="0">
                  <a:pos x="673" y="3"/>
                </a:cxn>
                <a:cxn ang="0">
                  <a:pos x="962" y="3"/>
                </a:cxn>
                <a:cxn ang="0">
                  <a:pos x="1250" y="3"/>
                </a:cxn>
                <a:cxn ang="0">
                  <a:pos x="1538" y="3"/>
                </a:cxn>
                <a:cxn ang="0">
                  <a:pos x="1827" y="2"/>
                </a:cxn>
                <a:cxn ang="0">
                  <a:pos x="2114" y="2"/>
                </a:cxn>
                <a:cxn ang="0">
                  <a:pos x="2403" y="2"/>
                </a:cxn>
                <a:cxn ang="0">
                  <a:pos x="2691" y="2"/>
                </a:cxn>
                <a:cxn ang="0">
                  <a:pos x="2978" y="2"/>
                </a:cxn>
                <a:cxn ang="0">
                  <a:pos x="3170" y="2"/>
                </a:cxn>
                <a:cxn ang="0">
                  <a:pos x="3458" y="2"/>
                </a:cxn>
                <a:cxn ang="0">
                  <a:pos x="3745" y="2"/>
                </a:cxn>
                <a:cxn ang="0">
                  <a:pos x="4032" y="2"/>
                </a:cxn>
                <a:cxn ang="0">
                  <a:pos x="4321" y="1"/>
                </a:cxn>
                <a:cxn ang="0">
                  <a:pos x="4608" y="1"/>
                </a:cxn>
                <a:cxn ang="0">
                  <a:pos x="4895" y="1"/>
                </a:cxn>
                <a:cxn ang="0">
                  <a:pos x="5184" y="0"/>
                </a:cxn>
                <a:cxn ang="0">
                  <a:pos x="5471" y="0"/>
                </a:cxn>
                <a:cxn ang="0">
                  <a:pos x="5758" y="0"/>
                </a:cxn>
                <a:cxn ang="0">
                  <a:pos x="6046" y="0"/>
                </a:cxn>
              </a:cxnLst>
              <a:rect l="0" t="0" r="r" b="b"/>
              <a:pathLst>
                <a:path w="6142" h="119">
                  <a:moveTo>
                    <a:pt x="6142" y="0"/>
                  </a:moveTo>
                  <a:lnTo>
                    <a:pt x="6142" y="0"/>
                  </a:lnTo>
                  <a:lnTo>
                    <a:pt x="6135" y="6"/>
                  </a:lnTo>
                  <a:lnTo>
                    <a:pt x="6129" y="12"/>
                  </a:lnTo>
                  <a:lnTo>
                    <a:pt x="6123" y="19"/>
                  </a:lnTo>
                  <a:lnTo>
                    <a:pt x="6116" y="25"/>
                  </a:lnTo>
                  <a:lnTo>
                    <a:pt x="6109" y="31"/>
                  </a:lnTo>
                  <a:lnTo>
                    <a:pt x="6102" y="37"/>
                  </a:lnTo>
                  <a:lnTo>
                    <a:pt x="6096" y="43"/>
                  </a:lnTo>
                  <a:lnTo>
                    <a:pt x="6090" y="49"/>
                  </a:lnTo>
                  <a:lnTo>
                    <a:pt x="6090" y="49"/>
                  </a:lnTo>
                  <a:lnTo>
                    <a:pt x="6083" y="55"/>
                  </a:lnTo>
                  <a:lnTo>
                    <a:pt x="6076" y="62"/>
                  </a:lnTo>
                  <a:lnTo>
                    <a:pt x="6069" y="68"/>
                  </a:lnTo>
                  <a:lnTo>
                    <a:pt x="6062" y="74"/>
                  </a:lnTo>
                  <a:lnTo>
                    <a:pt x="6054" y="80"/>
                  </a:lnTo>
                  <a:lnTo>
                    <a:pt x="6047" y="86"/>
                  </a:lnTo>
                  <a:lnTo>
                    <a:pt x="6039" y="93"/>
                  </a:lnTo>
                  <a:lnTo>
                    <a:pt x="6032" y="100"/>
                  </a:lnTo>
                  <a:lnTo>
                    <a:pt x="6032" y="100"/>
                  </a:lnTo>
                  <a:lnTo>
                    <a:pt x="5939" y="100"/>
                  </a:lnTo>
                  <a:lnTo>
                    <a:pt x="5845" y="101"/>
                  </a:lnTo>
                  <a:lnTo>
                    <a:pt x="5752" y="101"/>
                  </a:lnTo>
                  <a:lnTo>
                    <a:pt x="5658" y="101"/>
                  </a:lnTo>
                  <a:lnTo>
                    <a:pt x="5564" y="101"/>
                  </a:lnTo>
                  <a:lnTo>
                    <a:pt x="5471" y="102"/>
                  </a:lnTo>
                  <a:lnTo>
                    <a:pt x="5377" y="102"/>
                  </a:lnTo>
                  <a:lnTo>
                    <a:pt x="5284" y="102"/>
                  </a:lnTo>
                  <a:lnTo>
                    <a:pt x="5190" y="103"/>
                  </a:lnTo>
                  <a:lnTo>
                    <a:pt x="5096" y="103"/>
                  </a:lnTo>
                  <a:lnTo>
                    <a:pt x="5003" y="103"/>
                  </a:lnTo>
                  <a:lnTo>
                    <a:pt x="4909" y="104"/>
                  </a:lnTo>
                  <a:lnTo>
                    <a:pt x="4815" y="104"/>
                  </a:lnTo>
                  <a:lnTo>
                    <a:pt x="4722" y="104"/>
                  </a:lnTo>
                  <a:lnTo>
                    <a:pt x="4628" y="105"/>
                  </a:lnTo>
                  <a:lnTo>
                    <a:pt x="4534" y="105"/>
                  </a:lnTo>
                  <a:lnTo>
                    <a:pt x="4442" y="105"/>
                  </a:lnTo>
                  <a:lnTo>
                    <a:pt x="4348" y="105"/>
                  </a:lnTo>
                  <a:lnTo>
                    <a:pt x="4254" y="106"/>
                  </a:lnTo>
                  <a:lnTo>
                    <a:pt x="4160" y="106"/>
                  </a:lnTo>
                  <a:lnTo>
                    <a:pt x="4067" y="106"/>
                  </a:lnTo>
                  <a:lnTo>
                    <a:pt x="3973" y="107"/>
                  </a:lnTo>
                  <a:lnTo>
                    <a:pt x="3879" y="107"/>
                  </a:lnTo>
                  <a:lnTo>
                    <a:pt x="3785" y="107"/>
                  </a:lnTo>
                  <a:lnTo>
                    <a:pt x="3691" y="107"/>
                  </a:lnTo>
                  <a:lnTo>
                    <a:pt x="3597" y="108"/>
                  </a:lnTo>
                  <a:lnTo>
                    <a:pt x="3504" y="108"/>
                  </a:lnTo>
                  <a:lnTo>
                    <a:pt x="3410" y="108"/>
                  </a:lnTo>
                  <a:lnTo>
                    <a:pt x="3316" y="108"/>
                  </a:lnTo>
                  <a:lnTo>
                    <a:pt x="3222" y="109"/>
                  </a:lnTo>
                  <a:lnTo>
                    <a:pt x="3128" y="109"/>
                  </a:lnTo>
                  <a:lnTo>
                    <a:pt x="3034" y="109"/>
                  </a:lnTo>
                  <a:lnTo>
                    <a:pt x="3034" y="109"/>
                  </a:lnTo>
                  <a:lnTo>
                    <a:pt x="2940" y="109"/>
                  </a:lnTo>
                  <a:lnTo>
                    <a:pt x="2846" y="110"/>
                  </a:lnTo>
                  <a:lnTo>
                    <a:pt x="2751" y="110"/>
                  </a:lnTo>
                  <a:lnTo>
                    <a:pt x="2657" y="110"/>
                  </a:lnTo>
                  <a:lnTo>
                    <a:pt x="2563" y="110"/>
                  </a:lnTo>
                  <a:lnTo>
                    <a:pt x="2468" y="111"/>
                  </a:lnTo>
                  <a:lnTo>
                    <a:pt x="2374" y="111"/>
                  </a:lnTo>
                  <a:lnTo>
                    <a:pt x="2280" y="111"/>
                  </a:lnTo>
                  <a:lnTo>
                    <a:pt x="2185" y="112"/>
                  </a:lnTo>
                  <a:lnTo>
                    <a:pt x="2091" y="112"/>
                  </a:lnTo>
                  <a:lnTo>
                    <a:pt x="1997" y="112"/>
                  </a:lnTo>
                  <a:lnTo>
                    <a:pt x="1902" y="113"/>
                  </a:lnTo>
                  <a:lnTo>
                    <a:pt x="1808" y="113"/>
                  </a:lnTo>
                  <a:lnTo>
                    <a:pt x="1713" y="113"/>
                  </a:lnTo>
                  <a:lnTo>
                    <a:pt x="1619" y="114"/>
                  </a:lnTo>
                  <a:lnTo>
                    <a:pt x="1523" y="114"/>
                  </a:lnTo>
                  <a:lnTo>
                    <a:pt x="1429" y="114"/>
                  </a:lnTo>
                  <a:lnTo>
                    <a:pt x="1334" y="115"/>
                  </a:lnTo>
                  <a:lnTo>
                    <a:pt x="1240" y="115"/>
                  </a:lnTo>
                  <a:lnTo>
                    <a:pt x="1145" y="115"/>
                  </a:lnTo>
                  <a:lnTo>
                    <a:pt x="1051" y="116"/>
                  </a:lnTo>
                  <a:lnTo>
                    <a:pt x="956" y="116"/>
                  </a:lnTo>
                  <a:lnTo>
                    <a:pt x="861" y="116"/>
                  </a:lnTo>
                  <a:lnTo>
                    <a:pt x="767" y="117"/>
                  </a:lnTo>
                  <a:lnTo>
                    <a:pt x="672" y="117"/>
                  </a:lnTo>
                  <a:lnTo>
                    <a:pt x="577" y="117"/>
                  </a:lnTo>
                  <a:lnTo>
                    <a:pt x="483" y="118"/>
                  </a:lnTo>
                  <a:lnTo>
                    <a:pt x="388" y="118"/>
                  </a:lnTo>
                  <a:lnTo>
                    <a:pt x="293" y="118"/>
                  </a:lnTo>
                  <a:lnTo>
                    <a:pt x="199" y="118"/>
                  </a:lnTo>
                  <a:lnTo>
                    <a:pt x="104" y="119"/>
                  </a:lnTo>
                  <a:lnTo>
                    <a:pt x="9" y="119"/>
                  </a:lnTo>
                  <a:lnTo>
                    <a:pt x="9" y="119"/>
                  </a:lnTo>
                  <a:lnTo>
                    <a:pt x="8" y="112"/>
                  </a:lnTo>
                  <a:lnTo>
                    <a:pt x="7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5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3" y="62"/>
                  </a:lnTo>
                  <a:lnTo>
                    <a:pt x="3" y="62"/>
                  </a:lnTo>
                  <a:lnTo>
                    <a:pt x="3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4"/>
                  </a:lnTo>
                  <a:lnTo>
                    <a:pt x="97" y="4"/>
                  </a:lnTo>
                  <a:lnTo>
                    <a:pt x="193" y="4"/>
                  </a:lnTo>
                  <a:lnTo>
                    <a:pt x="289" y="4"/>
                  </a:lnTo>
                  <a:lnTo>
                    <a:pt x="385" y="4"/>
                  </a:lnTo>
                  <a:lnTo>
                    <a:pt x="481" y="4"/>
                  </a:lnTo>
                  <a:lnTo>
                    <a:pt x="577" y="3"/>
                  </a:lnTo>
                  <a:lnTo>
                    <a:pt x="673" y="3"/>
                  </a:lnTo>
                  <a:lnTo>
                    <a:pt x="769" y="3"/>
                  </a:lnTo>
                  <a:lnTo>
                    <a:pt x="866" y="3"/>
                  </a:lnTo>
                  <a:lnTo>
                    <a:pt x="962" y="3"/>
                  </a:lnTo>
                  <a:lnTo>
                    <a:pt x="1058" y="3"/>
                  </a:lnTo>
                  <a:lnTo>
                    <a:pt x="1154" y="3"/>
                  </a:lnTo>
                  <a:lnTo>
                    <a:pt x="1250" y="3"/>
                  </a:lnTo>
                  <a:lnTo>
                    <a:pt x="1346" y="3"/>
                  </a:lnTo>
                  <a:lnTo>
                    <a:pt x="1442" y="3"/>
                  </a:lnTo>
                  <a:lnTo>
                    <a:pt x="1538" y="3"/>
                  </a:lnTo>
                  <a:lnTo>
                    <a:pt x="1635" y="3"/>
                  </a:lnTo>
                  <a:lnTo>
                    <a:pt x="1731" y="2"/>
                  </a:lnTo>
                  <a:lnTo>
                    <a:pt x="1827" y="2"/>
                  </a:lnTo>
                  <a:lnTo>
                    <a:pt x="1923" y="2"/>
                  </a:lnTo>
                  <a:lnTo>
                    <a:pt x="2018" y="2"/>
                  </a:lnTo>
                  <a:lnTo>
                    <a:pt x="2114" y="2"/>
                  </a:lnTo>
                  <a:lnTo>
                    <a:pt x="2210" y="2"/>
                  </a:lnTo>
                  <a:lnTo>
                    <a:pt x="2306" y="2"/>
                  </a:lnTo>
                  <a:lnTo>
                    <a:pt x="2403" y="2"/>
                  </a:lnTo>
                  <a:lnTo>
                    <a:pt x="2499" y="2"/>
                  </a:lnTo>
                  <a:lnTo>
                    <a:pt x="2595" y="2"/>
                  </a:lnTo>
                  <a:lnTo>
                    <a:pt x="2691" y="2"/>
                  </a:lnTo>
                  <a:lnTo>
                    <a:pt x="2787" y="2"/>
                  </a:lnTo>
                  <a:lnTo>
                    <a:pt x="2882" y="2"/>
                  </a:lnTo>
                  <a:lnTo>
                    <a:pt x="2978" y="2"/>
                  </a:lnTo>
                  <a:lnTo>
                    <a:pt x="3074" y="2"/>
                  </a:lnTo>
                  <a:lnTo>
                    <a:pt x="3074" y="2"/>
                  </a:lnTo>
                  <a:lnTo>
                    <a:pt x="3170" y="2"/>
                  </a:lnTo>
                  <a:lnTo>
                    <a:pt x="3266" y="2"/>
                  </a:lnTo>
                  <a:lnTo>
                    <a:pt x="3362" y="2"/>
                  </a:lnTo>
                  <a:lnTo>
                    <a:pt x="3458" y="2"/>
                  </a:lnTo>
                  <a:lnTo>
                    <a:pt x="3554" y="2"/>
                  </a:lnTo>
                  <a:lnTo>
                    <a:pt x="3649" y="2"/>
                  </a:lnTo>
                  <a:lnTo>
                    <a:pt x="3745" y="2"/>
                  </a:lnTo>
                  <a:lnTo>
                    <a:pt x="3841" y="2"/>
                  </a:lnTo>
                  <a:lnTo>
                    <a:pt x="3937" y="2"/>
                  </a:lnTo>
                  <a:lnTo>
                    <a:pt x="4032" y="2"/>
                  </a:lnTo>
                  <a:lnTo>
                    <a:pt x="4129" y="1"/>
                  </a:lnTo>
                  <a:lnTo>
                    <a:pt x="4225" y="1"/>
                  </a:lnTo>
                  <a:lnTo>
                    <a:pt x="4321" y="1"/>
                  </a:lnTo>
                  <a:lnTo>
                    <a:pt x="4416" y="1"/>
                  </a:lnTo>
                  <a:lnTo>
                    <a:pt x="4512" y="1"/>
                  </a:lnTo>
                  <a:lnTo>
                    <a:pt x="4608" y="1"/>
                  </a:lnTo>
                  <a:lnTo>
                    <a:pt x="4704" y="1"/>
                  </a:lnTo>
                  <a:lnTo>
                    <a:pt x="4800" y="1"/>
                  </a:lnTo>
                  <a:lnTo>
                    <a:pt x="4895" y="1"/>
                  </a:lnTo>
                  <a:lnTo>
                    <a:pt x="4992" y="1"/>
                  </a:lnTo>
                  <a:lnTo>
                    <a:pt x="5088" y="1"/>
                  </a:lnTo>
                  <a:lnTo>
                    <a:pt x="5184" y="0"/>
                  </a:lnTo>
                  <a:lnTo>
                    <a:pt x="5279" y="0"/>
                  </a:lnTo>
                  <a:lnTo>
                    <a:pt x="5375" y="0"/>
                  </a:lnTo>
                  <a:lnTo>
                    <a:pt x="5471" y="0"/>
                  </a:lnTo>
                  <a:lnTo>
                    <a:pt x="5567" y="0"/>
                  </a:lnTo>
                  <a:lnTo>
                    <a:pt x="5662" y="0"/>
                  </a:lnTo>
                  <a:lnTo>
                    <a:pt x="5758" y="0"/>
                  </a:lnTo>
                  <a:lnTo>
                    <a:pt x="5855" y="0"/>
                  </a:lnTo>
                  <a:lnTo>
                    <a:pt x="5951" y="0"/>
                  </a:lnTo>
                  <a:lnTo>
                    <a:pt x="6046" y="0"/>
                  </a:lnTo>
                  <a:lnTo>
                    <a:pt x="614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4084" y="2370"/>
              <a:ext cx="936" cy="34"/>
            </a:xfrm>
            <a:prstGeom prst="rect">
              <a:avLst/>
            </a:prstGeom>
            <a:solidFill>
              <a:srgbClr val="CCB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4084" y="2370"/>
              <a:ext cx="936" cy="3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087" y="2369"/>
              <a:ext cx="930" cy="30"/>
            </a:xfrm>
            <a:custGeom>
              <a:avLst/>
              <a:gdLst/>
              <a:ahLst/>
              <a:cxnLst>
                <a:cxn ang="0">
                  <a:pos x="4602" y="53"/>
                </a:cxn>
                <a:cxn ang="0">
                  <a:pos x="4492" y="63"/>
                </a:cxn>
                <a:cxn ang="0">
                  <a:pos x="4265" y="78"/>
                </a:cxn>
                <a:cxn ang="0">
                  <a:pos x="3531" y="84"/>
                </a:cxn>
                <a:cxn ang="0">
                  <a:pos x="2791" y="74"/>
                </a:cxn>
                <a:cxn ang="0">
                  <a:pos x="2061" y="88"/>
                </a:cxn>
                <a:cxn ang="0">
                  <a:pos x="1723" y="100"/>
                </a:cxn>
                <a:cxn ang="0">
                  <a:pos x="1393" y="94"/>
                </a:cxn>
                <a:cxn ang="0">
                  <a:pos x="1059" y="90"/>
                </a:cxn>
                <a:cxn ang="0">
                  <a:pos x="709" y="86"/>
                </a:cxn>
                <a:cxn ang="0">
                  <a:pos x="384" y="61"/>
                </a:cxn>
                <a:cxn ang="0">
                  <a:pos x="282" y="65"/>
                </a:cxn>
                <a:cxn ang="0">
                  <a:pos x="200" y="52"/>
                </a:cxn>
                <a:cxn ang="0">
                  <a:pos x="42" y="52"/>
                </a:cxn>
                <a:cxn ang="0">
                  <a:pos x="117" y="65"/>
                </a:cxn>
                <a:cxn ang="0">
                  <a:pos x="393" y="88"/>
                </a:cxn>
                <a:cxn ang="0">
                  <a:pos x="603" y="110"/>
                </a:cxn>
                <a:cxn ang="0">
                  <a:pos x="887" y="111"/>
                </a:cxn>
                <a:cxn ang="0">
                  <a:pos x="1166" y="100"/>
                </a:cxn>
                <a:cxn ang="0">
                  <a:pos x="3632" y="98"/>
                </a:cxn>
                <a:cxn ang="0">
                  <a:pos x="3931" y="116"/>
                </a:cxn>
                <a:cxn ang="0">
                  <a:pos x="4252" y="127"/>
                </a:cxn>
                <a:cxn ang="0">
                  <a:pos x="4474" y="97"/>
                </a:cxn>
                <a:cxn ang="0">
                  <a:pos x="4554" y="107"/>
                </a:cxn>
                <a:cxn ang="0">
                  <a:pos x="4341" y="132"/>
                </a:cxn>
                <a:cxn ang="0">
                  <a:pos x="4094" y="155"/>
                </a:cxn>
                <a:cxn ang="0">
                  <a:pos x="3810" y="174"/>
                </a:cxn>
                <a:cxn ang="0">
                  <a:pos x="3433" y="182"/>
                </a:cxn>
                <a:cxn ang="0">
                  <a:pos x="3051" y="171"/>
                </a:cxn>
                <a:cxn ang="0">
                  <a:pos x="1943" y="159"/>
                </a:cxn>
                <a:cxn ang="0">
                  <a:pos x="1691" y="153"/>
                </a:cxn>
                <a:cxn ang="0">
                  <a:pos x="511" y="148"/>
                </a:cxn>
                <a:cxn ang="0">
                  <a:pos x="248" y="142"/>
                </a:cxn>
                <a:cxn ang="0">
                  <a:pos x="48" y="141"/>
                </a:cxn>
                <a:cxn ang="0">
                  <a:pos x="16" y="141"/>
                </a:cxn>
                <a:cxn ang="0">
                  <a:pos x="233" y="107"/>
                </a:cxn>
                <a:cxn ang="0">
                  <a:pos x="463" y="81"/>
                </a:cxn>
                <a:cxn ang="0">
                  <a:pos x="808" y="60"/>
                </a:cxn>
                <a:cxn ang="0">
                  <a:pos x="1171" y="58"/>
                </a:cxn>
                <a:cxn ang="0">
                  <a:pos x="1518" y="61"/>
                </a:cxn>
                <a:cxn ang="0">
                  <a:pos x="1849" y="67"/>
                </a:cxn>
                <a:cxn ang="0">
                  <a:pos x="3092" y="26"/>
                </a:cxn>
                <a:cxn ang="0">
                  <a:pos x="3220" y="16"/>
                </a:cxn>
                <a:cxn ang="0">
                  <a:pos x="4392" y="0"/>
                </a:cxn>
                <a:cxn ang="0">
                  <a:pos x="4588" y="5"/>
                </a:cxn>
                <a:cxn ang="0">
                  <a:pos x="4390" y="28"/>
                </a:cxn>
                <a:cxn ang="0">
                  <a:pos x="4069" y="57"/>
                </a:cxn>
                <a:cxn ang="0">
                  <a:pos x="3752" y="77"/>
                </a:cxn>
                <a:cxn ang="0">
                  <a:pos x="3555" y="85"/>
                </a:cxn>
                <a:cxn ang="0">
                  <a:pos x="3423" y="98"/>
                </a:cxn>
                <a:cxn ang="0">
                  <a:pos x="3179" y="104"/>
                </a:cxn>
                <a:cxn ang="0">
                  <a:pos x="2929" y="111"/>
                </a:cxn>
                <a:cxn ang="0">
                  <a:pos x="2706" y="121"/>
                </a:cxn>
                <a:cxn ang="0">
                  <a:pos x="2346" y="151"/>
                </a:cxn>
                <a:cxn ang="0">
                  <a:pos x="1910" y="140"/>
                </a:cxn>
                <a:cxn ang="0">
                  <a:pos x="1532" y="108"/>
                </a:cxn>
                <a:cxn ang="0">
                  <a:pos x="1154" y="102"/>
                </a:cxn>
                <a:cxn ang="0">
                  <a:pos x="831" y="70"/>
                </a:cxn>
                <a:cxn ang="0">
                  <a:pos x="713" y="54"/>
                </a:cxn>
                <a:cxn ang="0">
                  <a:pos x="495" y="26"/>
                </a:cxn>
              </a:cxnLst>
              <a:rect l="0" t="0" r="r" b="b"/>
              <a:pathLst>
                <a:path w="4649" h="182">
                  <a:moveTo>
                    <a:pt x="4649" y="36"/>
                  </a:moveTo>
                  <a:lnTo>
                    <a:pt x="4649" y="36"/>
                  </a:lnTo>
                  <a:lnTo>
                    <a:pt x="4642" y="36"/>
                  </a:lnTo>
                  <a:lnTo>
                    <a:pt x="4635" y="37"/>
                  </a:lnTo>
                  <a:lnTo>
                    <a:pt x="4626" y="39"/>
                  </a:lnTo>
                  <a:lnTo>
                    <a:pt x="4619" y="41"/>
                  </a:lnTo>
                  <a:lnTo>
                    <a:pt x="4612" y="44"/>
                  </a:lnTo>
                  <a:lnTo>
                    <a:pt x="4607" y="47"/>
                  </a:lnTo>
                  <a:lnTo>
                    <a:pt x="4603" y="50"/>
                  </a:lnTo>
                  <a:lnTo>
                    <a:pt x="4602" y="53"/>
                  </a:lnTo>
                  <a:lnTo>
                    <a:pt x="4602" y="53"/>
                  </a:lnTo>
                  <a:lnTo>
                    <a:pt x="4592" y="53"/>
                  </a:lnTo>
                  <a:lnTo>
                    <a:pt x="4581" y="54"/>
                  </a:lnTo>
                  <a:lnTo>
                    <a:pt x="4570" y="55"/>
                  </a:lnTo>
                  <a:lnTo>
                    <a:pt x="4558" y="56"/>
                  </a:lnTo>
                  <a:lnTo>
                    <a:pt x="4545" y="57"/>
                  </a:lnTo>
                  <a:lnTo>
                    <a:pt x="4532" y="58"/>
                  </a:lnTo>
                  <a:lnTo>
                    <a:pt x="4518" y="60"/>
                  </a:lnTo>
                  <a:lnTo>
                    <a:pt x="4506" y="61"/>
                  </a:lnTo>
                  <a:lnTo>
                    <a:pt x="4492" y="63"/>
                  </a:lnTo>
                  <a:lnTo>
                    <a:pt x="4479" y="65"/>
                  </a:lnTo>
                  <a:lnTo>
                    <a:pt x="4465" y="66"/>
                  </a:lnTo>
                  <a:lnTo>
                    <a:pt x="4453" y="67"/>
                  </a:lnTo>
                  <a:lnTo>
                    <a:pt x="4440" y="68"/>
                  </a:lnTo>
                  <a:lnTo>
                    <a:pt x="4430" y="69"/>
                  </a:lnTo>
                  <a:lnTo>
                    <a:pt x="4419" y="70"/>
                  </a:lnTo>
                  <a:lnTo>
                    <a:pt x="4409" y="70"/>
                  </a:lnTo>
                  <a:lnTo>
                    <a:pt x="4409" y="70"/>
                  </a:lnTo>
                  <a:lnTo>
                    <a:pt x="4338" y="75"/>
                  </a:lnTo>
                  <a:lnTo>
                    <a:pt x="4265" y="78"/>
                  </a:lnTo>
                  <a:lnTo>
                    <a:pt x="4193" y="80"/>
                  </a:lnTo>
                  <a:lnTo>
                    <a:pt x="4120" y="82"/>
                  </a:lnTo>
                  <a:lnTo>
                    <a:pt x="4046" y="84"/>
                  </a:lnTo>
                  <a:lnTo>
                    <a:pt x="3974" y="85"/>
                  </a:lnTo>
                  <a:lnTo>
                    <a:pt x="3900" y="85"/>
                  </a:lnTo>
                  <a:lnTo>
                    <a:pt x="3826" y="86"/>
                  </a:lnTo>
                  <a:lnTo>
                    <a:pt x="3754" y="86"/>
                  </a:lnTo>
                  <a:lnTo>
                    <a:pt x="3679" y="85"/>
                  </a:lnTo>
                  <a:lnTo>
                    <a:pt x="3605" y="85"/>
                  </a:lnTo>
                  <a:lnTo>
                    <a:pt x="3531" y="84"/>
                  </a:lnTo>
                  <a:lnTo>
                    <a:pt x="3458" y="83"/>
                  </a:lnTo>
                  <a:lnTo>
                    <a:pt x="3383" y="82"/>
                  </a:lnTo>
                  <a:lnTo>
                    <a:pt x="3309" y="81"/>
                  </a:lnTo>
                  <a:lnTo>
                    <a:pt x="3236" y="79"/>
                  </a:lnTo>
                  <a:lnTo>
                    <a:pt x="3161" y="78"/>
                  </a:lnTo>
                  <a:lnTo>
                    <a:pt x="3087" y="77"/>
                  </a:lnTo>
                  <a:lnTo>
                    <a:pt x="3012" y="76"/>
                  </a:lnTo>
                  <a:lnTo>
                    <a:pt x="2939" y="75"/>
                  </a:lnTo>
                  <a:lnTo>
                    <a:pt x="2865" y="74"/>
                  </a:lnTo>
                  <a:lnTo>
                    <a:pt x="2791" y="74"/>
                  </a:lnTo>
                  <a:lnTo>
                    <a:pt x="2717" y="72"/>
                  </a:lnTo>
                  <a:lnTo>
                    <a:pt x="2644" y="72"/>
                  </a:lnTo>
                  <a:lnTo>
                    <a:pt x="2570" y="74"/>
                  </a:lnTo>
                  <a:lnTo>
                    <a:pt x="2497" y="74"/>
                  </a:lnTo>
                  <a:lnTo>
                    <a:pt x="2424" y="75"/>
                  </a:lnTo>
                  <a:lnTo>
                    <a:pt x="2350" y="77"/>
                  </a:lnTo>
                  <a:lnTo>
                    <a:pt x="2278" y="79"/>
                  </a:lnTo>
                  <a:lnTo>
                    <a:pt x="2205" y="81"/>
                  </a:lnTo>
                  <a:lnTo>
                    <a:pt x="2132" y="84"/>
                  </a:lnTo>
                  <a:lnTo>
                    <a:pt x="2061" y="88"/>
                  </a:lnTo>
                  <a:lnTo>
                    <a:pt x="2061" y="88"/>
                  </a:lnTo>
                  <a:lnTo>
                    <a:pt x="2028" y="90"/>
                  </a:lnTo>
                  <a:lnTo>
                    <a:pt x="1992" y="91"/>
                  </a:lnTo>
                  <a:lnTo>
                    <a:pt x="1956" y="93"/>
                  </a:lnTo>
                  <a:lnTo>
                    <a:pt x="1919" y="94"/>
                  </a:lnTo>
                  <a:lnTo>
                    <a:pt x="1881" y="96"/>
                  </a:lnTo>
                  <a:lnTo>
                    <a:pt x="1842" y="97"/>
                  </a:lnTo>
                  <a:lnTo>
                    <a:pt x="1803" y="98"/>
                  </a:lnTo>
                  <a:lnTo>
                    <a:pt x="1764" y="99"/>
                  </a:lnTo>
                  <a:lnTo>
                    <a:pt x="1723" y="100"/>
                  </a:lnTo>
                  <a:lnTo>
                    <a:pt x="1684" y="100"/>
                  </a:lnTo>
                  <a:lnTo>
                    <a:pt x="1644" y="100"/>
                  </a:lnTo>
                  <a:lnTo>
                    <a:pt x="1605" y="100"/>
                  </a:lnTo>
                  <a:lnTo>
                    <a:pt x="1566" y="100"/>
                  </a:lnTo>
                  <a:lnTo>
                    <a:pt x="1528" y="99"/>
                  </a:lnTo>
                  <a:lnTo>
                    <a:pt x="1490" y="98"/>
                  </a:lnTo>
                  <a:lnTo>
                    <a:pt x="1454" y="97"/>
                  </a:lnTo>
                  <a:lnTo>
                    <a:pt x="1454" y="97"/>
                  </a:lnTo>
                  <a:lnTo>
                    <a:pt x="1424" y="96"/>
                  </a:lnTo>
                  <a:lnTo>
                    <a:pt x="1393" y="94"/>
                  </a:lnTo>
                  <a:lnTo>
                    <a:pt x="1361" y="93"/>
                  </a:lnTo>
                  <a:lnTo>
                    <a:pt x="1329" y="92"/>
                  </a:lnTo>
                  <a:lnTo>
                    <a:pt x="1297" y="92"/>
                  </a:lnTo>
                  <a:lnTo>
                    <a:pt x="1264" y="91"/>
                  </a:lnTo>
                  <a:lnTo>
                    <a:pt x="1231" y="91"/>
                  </a:lnTo>
                  <a:lnTo>
                    <a:pt x="1197" y="90"/>
                  </a:lnTo>
                  <a:lnTo>
                    <a:pt x="1162" y="90"/>
                  </a:lnTo>
                  <a:lnTo>
                    <a:pt x="1128" y="90"/>
                  </a:lnTo>
                  <a:lnTo>
                    <a:pt x="1094" y="90"/>
                  </a:lnTo>
                  <a:lnTo>
                    <a:pt x="1059" y="90"/>
                  </a:lnTo>
                  <a:lnTo>
                    <a:pt x="1024" y="90"/>
                  </a:lnTo>
                  <a:lnTo>
                    <a:pt x="988" y="90"/>
                  </a:lnTo>
                  <a:lnTo>
                    <a:pt x="954" y="89"/>
                  </a:lnTo>
                  <a:lnTo>
                    <a:pt x="919" y="89"/>
                  </a:lnTo>
                  <a:lnTo>
                    <a:pt x="884" y="89"/>
                  </a:lnTo>
                  <a:lnTo>
                    <a:pt x="848" y="89"/>
                  </a:lnTo>
                  <a:lnTo>
                    <a:pt x="813" y="88"/>
                  </a:lnTo>
                  <a:lnTo>
                    <a:pt x="778" y="87"/>
                  </a:lnTo>
                  <a:lnTo>
                    <a:pt x="744" y="87"/>
                  </a:lnTo>
                  <a:lnTo>
                    <a:pt x="709" y="86"/>
                  </a:lnTo>
                  <a:lnTo>
                    <a:pt x="674" y="85"/>
                  </a:lnTo>
                  <a:lnTo>
                    <a:pt x="641" y="83"/>
                  </a:lnTo>
                  <a:lnTo>
                    <a:pt x="607" y="82"/>
                  </a:lnTo>
                  <a:lnTo>
                    <a:pt x="574" y="80"/>
                  </a:lnTo>
                  <a:lnTo>
                    <a:pt x="541" y="78"/>
                  </a:lnTo>
                  <a:lnTo>
                    <a:pt x="509" y="75"/>
                  </a:lnTo>
                  <a:lnTo>
                    <a:pt x="477" y="71"/>
                  </a:lnTo>
                  <a:lnTo>
                    <a:pt x="445" y="68"/>
                  </a:lnTo>
                  <a:lnTo>
                    <a:pt x="414" y="65"/>
                  </a:lnTo>
                  <a:lnTo>
                    <a:pt x="384" y="61"/>
                  </a:lnTo>
                  <a:lnTo>
                    <a:pt x="384" y="61"/>
                  </a:lnTo>
                  <a:lnTo>
                    <a:pt x="377" y="61"/>
                  </a:lnTo>
                  <a:lnTo>
                    <a:pt x="369" y="61"/>
                  </a:lnTo>
                  <a:lnTo>
                    <a:pt x="358" y="62"/>
                  </a:lnTo>
                  <a:lnTo>
                    <a:pt x="348" y="62"/>
                  </a:lnTo>
                  <a:lnTo>
                    <a:pt x="335" y="63"/>
                  </a:lnTo>
                  <a:lnTo>
                    <a:pt x="323" y="63"/>
                  </a:lnTo>
                  <a:lnTo>
                    <a:pt x="309" y="64"/>
                  </a:lnTo>
                  <a:lnTo>
                    <a:pt x="296" y="64"/>
                  </a:lnTo>
                  <a:lnTo>
                    <a:pt x="282" y="65"/>
                  </a:lnTo>
                  <a:lnTo>
                    <a:pt x="268" y="65"/>
                  </a:lnTo>
                  <a:lnTo>
                    <a:pt x="257" y="65"/>
                  </a:lnTo>
                  <a:lnTo>
                    <a:pt x="244" y="65"/>
                  </a:lnTo>
                  <a:lnTo>
                    <a:pt x="233" y="64"/>
                  </a:lnTo>
                  <a:lnTo>
                    <a:pt x="223" y="64"/>
                  </a:lnTo>
                  <a:lnTo>
                    <a:pt x="214" y="62"/>
                  </a:lnTo>
                  <a:lnTo>
                    <a:pt x="208" y="61"/>
                  </a:lnTo>
                  <a:lnTo>
                    <a:pt x="208" y="53"/>
                  </a:lnTo>
                  <a:lnTo>
                    <a:pt x="208" y="53"/>
                  </a:lnTo>
                  <a:lnTo>
                    <a:pt x="200" y="52"/>
                  </a:lnTo>
                  <a:lnTo>
                    <a:pt x="189" y="51"/>
                  </a:lnTo>
                  <a:lnTo>
                    <a:pt x="177" y="50"/>
                  </a:lnTo>
                  <a:lnTo>
                    <a:pt x="162" y="50"/>
                  </a:lnTo>
                  <a:lnTo>
                    <a:pt x="146" y="50"/>
                  </a:lnTo>
                  <a:lnTo>
                    <a:pt x="127" y="51"/>
                  </a:lnTo>
                  <a:lnTo>
                    <a:pt x="110" y="51"/>
                  </a:lnTo>
                  <a:lnTo>
                    <a:pt x="92" y="51"/>
                  </a:lnTo>
                  <a:lnTo>
                    <a:pt x="74" y="52"/>
                  </a:lnTo>
                  <a:lnTo>
                    <a:pt x="57" y="52"/>
                  </a:lnTo>
                  <a:lnTo>
                    <a:pt x="42" y="52"/>
                  </a:lnTo>
                  <a:lnTo>
                    <a:pt x="28" y="51"/>
                  </a:lnTo>
                  <a:lnTo>
                    <a:pt x="16" y="50"/>
                  </a:lnTo>
                  <a:lnTo>
                    <a:pt x="8" y="49"/>
                  </a:lnTo>
                  <a:lnTo>
                    <a:pt x="3" y="47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30" y="50"/>
                  </a:lnTo>
                  <a:lnTo>
                    <a:pt x="59" y="56"/>
                  </a:lnTo>
                  <a:lnTo>
                    <a:pt x="88" y="61"/>
                  </a:lnTo>
                  <a:lnTo>
                    <a:pt x="117" y="65"/>
                  </a:lnTo>
                  <a:lnTo>
                    <a:pt x="146" y="69"/>
                  </a:lnTo>
                  <a:lnTo>
                    <a:pt x="173" y="74"/>
                  </a:lnTo>
                  <a:lnTo>
                    <a:pt x="202" y="77"/>
                  </a:lnTo>
                  <a:lnTo>
                    <a:pt x="230" y="80"/>
                  </a:lnTo>
                  <a:lnTo>
                    <a:pt x="258" y="82"/>
                  </a:lnTo>
                  <a:lnTo>
                    <a:pt x="284" y="84"/>
                  </a:lnTo>
                  <a:lnTo>
                    <a:pt x="312" y="85"/>
                  </a:lnTo>
                  <a:lnTo>
                    <a:pt x="340" y="86"/>
                  </a:lnTo>
                  <a:lnTo>
                    <a:pt x="367" y="87"/>
                  </a:lnTo>
                  <a:lnTo>
                    <a:pt x="393" y="88"/>
                  </a:lnTo>
                  <a:lnTo>
                    <a:pt x="421" y="88"/>
                  </a:lnTo>
                  <a:lnTo>
                    <a:pt x="448" y="88"/>
                  </a:lnTo>
                  <a:lnTo>
                    <a:pt x="448" y="88"/>
                  </a:lnTo>
                  <a:lnTo>
                    <a:pt x="466" y="93"/>
                  </a:lnTo>
                  <a:lnTo>
                    <a:pt x="486" y="97"/>
                  </a:lnTo>
                  <a:lnTo>
                    <a:pt x="508" y="100"/>
                  </a:lnTo>
                  <a:lnTo>
                    <a:pt x="530" y="103"/>
                  </a:lnTo>
                  <a:lnTo>
                    <a:pt x="554" y="106"/>
                  </a:lnTo>
                  <a:lnTo>
                    <a:pt x="578" y="108"/>
                  </a:lnTo>
                  <a:lnTo>
                    <a:pt x="603" y="110"/>
                  </a:lnTo>
                  <a:lnTo>
                    <a:pt x="629" y="111"/>
                  </a:lnTo>
                  <a:lnTo>
                    <a:pt x="656" y="112"/>
                  </a:lnTo>
                  <a:lnTo>
                    <a:pt x="683" y="113"/>
                  </a:lnTo>
                  <a:lnTo>
                    <a:pt x="712" y="115"/>
                  </a:lnTo>
                  <a:lnTo>
                    <a:pt x="739" y="115"/>
                  </a:lnTo>
                  <a:lnTo>
                    <a:pt x="768" y="115"/>
                  </a:lnTo>
                  <a:lnTo>
                    <a:pt x="798" y="113"/>
                  </a:lnTo>
                  <a:lnTo>
                    <a:pt x="827" y="113"/>
                  </a:lnTo>
                  <a:lnTo>
                    <a:pt x="857" y="112"/>
                  </a:lnTo>
                  <a:lnTo>
                    <a:pt x="887" y="111"/>
                  </a:lnTo>
                  <a:lnTo>
                    <a:pt x="916" y="110"/>
                  </a:lnTo>
                  <a:lnTo>
                    <a:pt x="946" y="109"/>
                  </a:lnTo>
                  <a:lnTo>
                    <a:pt x="974" y="108"/>
                  </a:lnTo>
                  <a:lnTo>
                    <a:pt x="1003" y="107"/>
                  </a:lnTo>
                  <a:lnTo>
                    <a:pt x="1032" y="105"/>
                  </a:lnTo>
                  <a:lnTo>
                    <a:pt x="1060" y="104"/>
                  </a:lnTo>
                  <a:lnTo>
                    <a:pt x="1088" y="103"/>
                  </a:lnTo>
                  <a:lnTo>
                    <a:pt x="1114" y="102"/>
                  </a:lnTo>
                  <a:lnTo>
                    <a:pt x="1141" y="101"/>
                  </a:lnTo>
                  <a:lnTo>
                    <a:pt x="1166" y="100"/>
                  </a:lnTo>
                  <a:lnTo>
                    <a:pt x="1190" y="99"/>
                  </a:lnTo>
                  <a:lnTo>
                    <a:pt x="1214" y="98"/>
                  </a:lnTo>
                  <a:lnTo>
                    <a:pt x="1236" y="97"/>
                  </a:lnTo>
                  <a:lnTo>
                    <a:pt x="1258" y="97"/>
                  </a:lnTo>
                  <a:lnTo>
                    <a:pt x="1278" y="97"/>
                  </a:lnTo>
                  <a:lnTo>
                    <a:pt x="3562" y="97"/>
                  </a:lnTo>
                  <a:lnTo>
                    <a:pt x="3562" y="97"/>
                  </a:lnTo>
                  <a:lnTo>
                    <a:pt x="3584" y="97"/>
                  </a:lnTo>
                  <a:lnTo>
                    <a:pt x="3607" y="98"/>
                  </a:lnTo>
                  <a:lnTo>
                    <a:pt x="3632" y="98"/>
                  </a:lnTo>
                  <a:lnTo>
                    <a:pt x="3659" y="99"/>
                  </a:lnTo>
                  <a:lnTo>
                    <a:pt x="3685" y="101"/>
                  </a:lnTo>
                  <a:lnTo>
                    <a:pt x="3713" y="102"/>
                  </a:lnTo>
                  <a:lnTo>
                    <a:pt x="3743" y="104"/>
                  </a:lnTo>
                  <a:lnTo>
                    <a:pt x="3773" y="106"/>
                  </a:lnTo>
                  <a:lnTo>
                    <a:pt x="3803" y="107"/>
                  </a:lnTo>
                  <a:lnTo>
                    <a:pt x="3835" y="109"/>
                  </a:lnTo>
                  <a:lnTo>
                    <a:pt x="3866" y="111"/>
                  </a:lnTo>
                  <a:lnTo>
                    <a:pt x="3899" y="113"/>
                  </a:lnTo>
                  <a:lnTo>
                    <a:pt x="3931" y="116"/>
                  </a:lnTo>
                  <a:lnTo>
                    <a:pt x="3964" y="118"/>
                  </a:lnTo>
                  <a:lnTo>
                    <a:pt x="3997" y="120"/>
                  </a:lnTo>
                  <a:lnTo>
                    <a:pt x="4030" y="121"/>
                  </a:lnTo>
                  <a:lnTo>
                    <a:pt x="4063" y="123"/>
                  </a:lnTo>
                  <a:lnTo>
                    <a:pt x="4095" y="124"/>
                  </a:lnTo>
                  <a:lnTo>
                    <a:pt x="4127" y="125"/>
                  </a:lnTo>
                  <a:lnTo>
                    <a:pt x="4160" y="126"/>
                  </a:lnTo>
                  <a:lnTo>
                    <a:pt x="4192" y="127"/>
                  </a:lnTo>
                  <a:lnTo>
                    <a:pt x="4223" y="127"/>
                  </a:lnTo>
                  <a:lnTo>
                    <a:pt x="4252" y="127"/>
                  </a:lnTo>
                  <a:lnTo>
                    <a:pt x="4281" y="127"/>
                  </a:lnTo>
                  <a:lnTo>
                    <a:pt x="4310" y="126"/>
                  </a:lnTo>
                  <a:lnTo>
                    <a:pt x="4337" y="125"/>
                  </a:lnTo>
                  <a:lnTo>
                    <a:pt x="4364" y="123"/>
                  </a:lnTo>
                  <a:lnTo>
                    <a:pt x="4388" y="121"/>
                  </a:lnTo>
                  <a:lnTo>
                    <a:pt x="4412" y="118"/>
                  </a:lnTo>
                  <a:lnTo>
                    <a:pt x="4434" y="113"/>
                  </a:lnTo>
                  <a:lnTo>
                    <a:pt x="4454" y="110"/>
                  </a:lnTo>
                  <a:lnTo>
                    <a:pt x="4474" y="105"/>
                  </a:lnTo>
                  <a:lnTo>
                    <a:pt x="4474" y="97"/>
                  </a:lnTo>
                  <a:lnTo>
                    <a:pt x="4474" y="97"/>
                  </a:lnTo>
                  <a:lnTo>
                    <a:pt x="4502" y="97"/>
                  </a:lnTo>
                  <a:lnTo>
                    <a:pt x="4525" y="98"/>
                  </a:lnTo>
                  <a:lnTo>
                    <a:pt x="4543" y="98"/>
                  </a:lnTo>
                  <a:lnTo>
                    <a:pt x="4556" y="99"/>
                  </a:lnTo>
                  <a:lnTo>
                    <a:pt x="4563" y="100"/>
                  </a:lnTo>
                  <a:lnTo>
                    <a:pt x="4566" y="102"/>
                  </a:lnTo>
                  <a:lnTo>
                    <a:pt x="4565" y="103"/>
                  </a:lnTo>
                  <a:lnTo>
                    <a:pt x="4561" y="105"/>
                  </a:lnTo>
                  <a:lnTo>
                    <a:pt x="4554" y="107"/>
                  </a:lnTo>
                  <a:lnTo>
                    <a:pt x="4542" y="109"/>
                  </a:lnTo>
                  <a:lnTo>
                    <a:pt x="4528" y="111"/>
                  </a:lnTo>
                  <a:lnTo>
                    <a:pt x="4511" y="115"/>
                  </a:lnTo>
                  <a:lnTo>
                    <a:pt x="4492" y="117"/>
                  </a:lnTo>
                  <a:lnTo>
                    <a:pt x="4469" y="119"/>
                  </a:lnTo>
                  <a:lnTo>
                    <a:pt x="4447" y="122"/>
                  </a:lnTo>
                  <a:lnTo>
                    <a:pt x="4421" y="125"/>
                  </a:lnTo>
                  <a:lnTo>
                    <a:pt x="4396" y="127"/>
                  </a:lnTo>
                  <a:lnTo>
                    <a:pt x="4369" y="130"/>
                  </a:lnTo>
                  <a:lnTo>
                    <a:pt x="4341" y="132"/>
                  </a:lnTo>
                  <a:lnTo>
                    <a:pt x="4313" y="135"/>
                  </a:lnTo>
                  <a:lnTo>
                    <a:pt x="4286" y="138"/>
                  </a:lnTo>
                  <a:lnTo>
                    <a:pt x="4258" y="140"/>
                  </a:lnTo>
                  <a:lnTo>
                    <a:pt x="4230" y="143"/>
                  </a:lnTo>
                  <a:lnTo>
                    <a:pt x="4204" y="145"/>
                  </a:lnTo>
                  <a:lnTo>
                    <a:pt x="4179" y="147"/>
                  </a:lnTo>
                  <a:lnTo>
                    <a:pt x="4155" y="149"/>
                  </a:lnTo>
                  <a:lnTo>
                    <a:pt x="4133" y="151"/>
                  </a:lnTo>
                  <a:lnTo>
                    <a:pt x="4113" y="153"/>
                  </a:lnTo>
                  <a:lnTo>
                    <a:pt x="4094" y="155"/>
                  </a:lnTo>
                  <a:lnTo>
                    <a:pt x="4079" y="157"/>
                  </a:lnTo>
                  <a:lnTo>
                    <a:pt x="4068" y="158"/>
                  </a:lnTo>
                  <a:lnTo>
                    <a:pt x="4058" y="159"/>
                  </a:lnTo>
                  <a:lnTo>
                    <a:pt x="3978" y="159"/>
                  </a:lnTo>
                  <a:lnTo>
                    <a:pt x="3978" y="159"/>
                  </a:lnTo>
                  <a:lnTo>
                    <a:pt x="3946" y="163"/>
                  </a:lnTo>
                  <a:lnTo>
                    <a:pt x="3913" y="166"/>
                  </a:lnTo>
                  <a:lnTo>
                    <a:pt x="3880" y="169"/>
                  </a:lnTo>
                  <a:lnTo>
                    <a:pt x="3845" y="172"/>
                  </a:lnTo>
                  <a:lnTo>
                    <a:pt x="3810" y="174"/>
                  </a:lnTo>
                  <a:lnTo>
                    <a:pt x="3775" y="176"/>
                  </a:lnTo>
                  <a:lnTo>
                    <a:pt x="3739" y="178"/>
                  </a:lnTo>
                  <a:lnTo>
                    <a:pt x="3701" y="180"/>
                  </a:lnTo>
                  <a:lnTo>
                    <a:pt x="3664" y="181"/>
                  </a:lnTo>
                  <a:lnTo>
                    <a:pt x="3627" y="181"/>
                  </a:lnTo>
                  <a:lnTo>
                    <a:pt x="3588" y="182"/>
                  </a:lnTo>
                  <a:lnTo>
                    <a:pt x="3550" y="182"/>
                  </a:lnTo>
                  <a:lnTo>
                    <a:pt x="3511" y="182"/>
                  </a:lnTo>
                  <a:lnTo>
                    <a:pt x="3473" y="182"/>
                  </a:lnTo>
                  <a:lnTo>
                    <a:pt x="3433" y="182"/>
                  </a:lnTo>
                  <a:lnTo>
                    <a:pt x="3395" y="181"/>
                  </a:lnTo>
                  <a:lnTo>
                    <a:pt x="3356" y="181"/>
                  </a:lnTo>
                  <a:lnTo>
                    <a:pt x="3317" y="180"/>
                  </a:lnTo>
                  <a:lnTo>
                    <a:pt x="3278" y="179"/>
                  </a:lnTo>
                  <a:lnTo>
                    <a:pt x="3240" y="178"/>
                  </a:lnTo>
                  <a:lnTo>
                    <a:pt x="3201" y="177"/>
                  </a:lnTo>
                  <a:lnTo>
                    <a:pt x="3163" y="175"/>
                  </a:lnTo>
                  <a:lnTo>
                    <a:pt x="3126" y="174"/>
                  </a:lnTo>
                  <a:lnTo>
                    <a:pt x="3088" y="172"/>
                  </a:lnTo>
                  <a:lnTo>
                    <a:pt x="3051" y="171"/>
                  </a:lnTo>
                  <a:lnTo>
                    <a:pt x="3015" y="169"/>
                  </a:lnTo>
                  <a:lnTo>
                    <a:pt x="2979" y="167"/>
                  </a:lnTo>
                  <a:lnTo>
                    <a:pt x="2944" y="166"/>
                  </a:lnTo>
                  <a:lnTo>
                    <a:pt x="2910" y="164"/>
                  </a:lnTo>
                  <a:lnTo>
                    <a:pt x="2877" y="162"/>
                  </a:lnTo>
                  <a:lnTo>
                    <a:pt x="2844" y="161"/>
                  </a:lnTo>
                  <a:lnTo>
                    <a:pt x="2812" y="159"/>
                  </a:lnTo>
                  <a:lnTo>
                    <a:pt x="1965" y="159"/>
                  </a:lnTo>
                  <a:lnTo>
                    <a:pt x="1965" y="159"/>
                  </a:lnTo>
                  <a:lnTo>
                    <a:pt x="1943" y="159"/>
                  </a:lnTo>
                  <a:lnTo>
                    <a:pt x="1920" y="158"/>
                  </a:lnTo>
                  <a:lnTo>
                    <a:pt x="1896" y="158"/>
                  </a:lnTo>
                  <a:lnTo>
                    <a:pt x="1872" y="157"/>
                  </a:lnTo>
                  <a:lnTo>
                    <a:pt x="1846" y="156"/>
                  </a:lnTo>
                  <a:lnTo>
                    <a:pt x="1819" y="155"/>
                  </a:lnTo>
                  <a:lnTo>
                    <a:pt x="1794" y="153"/>
                  </a:lnTo>
                  <a:lnTo>
                    <a:pt x="1767" y="153"/>
                  </a:lnTo>
                  <a:lnTo>
                    <a:pt x="1741" y="152"/>
                  </a:lnTo>
                  <a:lnTo>
                    <a:pt x="1716" y="152"/>
                  </a:lnTo>
                  <a:lnTo>
                    <a:pt x="1691" y="153"/>
                  </a:lnTo>
                  <a:lnTo>
                    <a:pt x="1667" y="155"/>
                  </a:lnTo>
                  <a:lnTo>
                    <a:pt x="1643" y="157"/>
                  </a:lnTo>
                  <a:lnTo>
                    <a:pt x="1622" y="159"/>
                  </a:lnTo>
                  <a:lnTo>
                    <a:pt x="1601" y="163"/>
                  </a:lnTo>
                  <a:lnTo>
                    <a:pt x="1582" y="167"/>
                  </a:lnTo>
                  <a:lnTo>
                    <a:pt x="575" y="159"/>
                  </a:lnTo>
                  <a:lnTo>
                    <a:pt x="575" y="159"/>
                  </a:lnTo>
                  <a:lnTo>
                    <a:pt x="556" y="155"/>
                  </a:lnTo>
                  <a:lnTo>
                    <a:pt x="534" y="150"/>
                  </a:lnTo>
                  <a:lnTo>
                    <a:pt x="511" y="148"/>
                  </a:lnTo>
                  <a:lnTo>
                    <a:pt x="485" y="147"/>
                  </a:lnTo>
                  <a:lnTo>
                    <a:pt x="460" y="146"/>
                  </a:lnTo>
                  <a:lnTo>
                    <a:pt x="433" y="145"/>
                  </a:lnTo>
                  <a:lnTo>
                    <a:pt x="405" y="145"/>
                  </a:lnTo>
                  <a:lnTo>
                    <a:pt x="377" y="145"/>
                  </a:lnTo>
                  <a:lnTo>
                    <a:pt x="350" y="145"/>
                  </a:lnTo>
                  <a:lnTo>
                    <a:pt x="323" y="145"/>
                  </a:lnTo>
                  <a:lnTo>
                    <a:pt x="296" y="144"/>
                  </a:lnTo>
                  <a:lnTo>
                    <a:pt x="272" y="143"/>
                  </a:lnTo>
                  <a:lnTo>
                    <a:pt x="248" y="142"/>
                  </a:lnTo>
                  <a:lnTo>
                    <a:pt x="227" y="140"/>
                  </a:lnTo>
                  <a:lnTo>
                    <a:pt x="208" y="136"/>
                  </a:lnTo>
                  <a:lnTo>
                    <a:pt x="192" y="132"/>
                  </a:lnTo>
                  <a:lnTo>
                    <a:pt x="192" y="124"/>
                  </a:lnTo>
                  <a:lnTo>
                    <a:pt x="63" y="124"/>
                  </a:lnTo>
                  <a:lnTo>
                    <a:pt x="63" y="124"/>
                  </a:lnTo>
                  <a:lnTo>
                    <a:pt x="61" y="131"/>
                  </a:lnTo>
                  <a:lnTo>
                    <a:pt x="56" y="132"/>
                  </a:lnTo>
                  <a:lnTo>
                    <a:pt x="51" y="134"/>
                  </a:lnTo>
                  <a:lnTo>
                    <a:pt x="48" y="141"/>
                  </a:lnTo>
                  <a:lnTo>
                    <a:pt x="48" y="141"/>
                  </a:lnTo>
                  <a:lnTo>
                    <a:pt x="53" y="140"/>
                  </a:lnTo>
                  <a:lnTo>
                    <a:pt x="54" y="139"/>
                  </a:lnTo>
                  <a:lnTo>
                    <a:pt x="54" y="137"/>
                  </a:lnTo>
                  <a:lnTo>
                    <a:pt x="51" y="135"/>
                  </a:lnTo>
                  <a:lnTo>
                    <a:pt x="44" y="134"/>
                  </a:lnTo>
                  <a:lnTo>
                    <a:pt x="37" y="134"/>
                  </a:lnTo>
                  <a:lnTo>
                    <a:pt x="27" y="136"/>
                  </a:lnTo>
                  <a:lnTo>
                    <a:pt x="16" y="141"/>
                  </a:lnTo>
                  <a:lnTo>
                    <a:pt x="16" y="141"/>
                  </a:lnTo>
                  <a:lnTo>
                    <a:pt x="16" y="141"/>
                  </a:lnTo>
                  <a:lnTo>
                    <a:pt x="38" y="138"/>
                  </a:lnTo>
                  <a:lnTo>
                    <a:pt x="60" y="134"/>
                  </a:lnTo>
                  <a:lnTo>
                    <a:pt x="84" y="131"/>
                  </a:lnTo>
                  <a:lnTo>
                    <a:pt x="108" y="127"/>
                  </a:lnTo>
                  <a:lnTo>
                    <a:pt x="133" y="123"/>
                  </a:lnTo>
                  <a:lnTo>
                    <a:pt x="157" y="119"/>
                  </a:lnTo>
                  <a:lnTo>
                    <a:pt x="183" y="116"/>
                  </a:lnTo>
                  <a:lnTo>
                    <a:pt x="208" y="111"/>
                  </a:lnTo>
                  <a:lnTo>
                    <a:pt x="233" y="107"/>
                  </a:lnTo>
                  <a:lnTo>
                    <a:pt x="259" y="104"/>
                  </a:lnTo>
                  <a:lnTo>
                    <a:pt x="283" y="101"/>
                  </a:lnTo>
                  <a:lnTo>
                    <a:pt x="308" y="98"/>
                  </a:lnTo>
                  <a:lnTo>
                    <a:pt x="331" y="95"/>
                  </a:lnTo>
                  <a:lnTo>
                    <a:pt x="355" y="92"/>
                  </a:lnTo>
                  <a:lnTo>
                    <a:pt x="377" y="90"/>
                  </a:lnTo>
                  <a:lnTo>
                    <a:pt x="399" y="88"/>
                  </a:lnTo>
                  <a:lnTo>
                    <a:pt x="399" y="88"/>
                  </a:lnTo>
                  <a:lnTo>
                    <a:pt x="431" y="84"/>
                  </a:lnTo>
                  <a:lnTo>
                    <a:pt x="463" y="81"/>
                  </a:lnTo>
                  <a:lnTo>
                    <a:pt x="496" y="77"/>
                  </a:lnTo>
                  <a:lnTo>
                    <a:pt x="529" y="75"/>
                  </a:lnTo>
                  <a:lnTo>
                    <a:pt x="563" y="71"/>
                  </a:lnTo>
                  <a:lnTo>
                    <a:pt x="596" y="69"/>
                  </a:lnTo>
                  <a:lnTo>
                    <a:pt x="632" y="67"/>
                  </a:lnTo>
                  <a:lnTo>
                    <a:pt x="666" y="65"/>
                  </a:lnTo>
                  <a:lnTo>
                    <a:pt x="701" y="63"/>
                  </a:lnTo>
                  <a:lnTo>
                    <a:pt x="736" y="62"/>
                  </a:lnTo>
                  <a:lnTo>
                    <a:pt x="773" y="61"/>
                  </a:lnTo>
                  <a:lnTo>
                    <a:pt x="808" y="60"/>
                  </a:lnTo>
                  <a:lnTo>
                    <a:pt x="844" y="59"/>
                  </a:lnTo>
                  <a:lnTo>
                    <a:pt x="880" y="59"/>
                  </a:lnTo>
                  <a:lnTo>
                    <a:pt x="917" y="58"/>
                  </a:lnTo>
                  <a:lnTo>
                    <a:pt x="953" y="58"/>
                  </a:lnTo>
                  <a:lnTo>
                    <a:pt x="989" y="58"/>
                  </a:lnTo>
                  <a:lnTo>
                    <a:pt x="1026" y="58"/>
                  </a:lnTo>
                  <a:lnTo>
                    <a:pt x="1062" y="58"/>
                  </a:lnTo>
                  <a:lnTo>
                    <a:pt x="1098" y="58"/>
                  </a:lnTo>
                  <a:lnTo>
                    <a:pt x="1135" y="58"/>
                  </a:lnTo>
                  <a:lnTo>
                    <a:pt x="1171" y="58"/>
                  </a:lnTo>
                  <a:lnTo>
                    <a:pt x="1206" y="59"/>
                  </a:lnTo>
                  <a:lnTo>
                    <a:pt x="1243" y="59"/>
                  </a:lnTo>
                  <a:lnTo>
                    <a:pt x="1278" y="59"/>
                  </a:lnTo>
                  <a:lnTo>
                    <a:pt x="1313" y="60"/>
                  </a:lnTo>
                  <a:lnTo>
                    <a:pt x="1348" y="60"/>
                  </a:lnTo>
                  <a:lnTo>
                    <a:pt x="1382" y="60"/>
                  </a:lnTo>
                  <a:lnTo>
                    <a:pt x="1418" y="61"/>
                  </a:lnTo>
                  <a:lnTo>
                    <a:pt x="1451" y="61"/>
                  </a:lnTo>
                  <a:lnTo>
                    <a:pt x="1485" y="61"/>
                  </a:lnTo>
                  <a:lnTo>
                    <a:pt x="1518" y="61"/>
                  </a:lnTo>
                  <a:lnTo>
                    <a:pt x="1518" y="61"/>
                  </a:lnTo>
                  <a:lnTo>
                    <a:pt x="1525" y="64"/>
                  </a:lnTo>
                  <a:lnTo>
                    <a:pt x="1542" y="66"/>
                  </a:lnTo>
                  <a:lnTo>
                    <a:pt x="1569" y="68"/>
                  </a:lnTo>
                  <a:lnTo>
                    <a:pt x="1606" y="69"/>
                  </a:lnTo>
                  <a:lnTo>
                    <a:pt x="1647" y="69"/>
                  </a:lnTo>
                  <a:lnTo>
                    <a:pt x="1694" y="69"/>
                  </a:lnTo>
                  <a:lnTo>
                    <a:pt x="1746" y="68"/>
                  </a:lnTo>
                  <a:lnTo>
                    <a:pt x="1798" y="68"/>
                  </a:lnTo>
                  <a:lnTo>
                    <a:pt x="1849" y="67"/>
                  </a:lnTo>
                  <a:lnTo>
                    <a:pt x="1901" y="66"/>
                  </a:lnTo>
                  <a:lnTo>
                    <a:pt x="1948" y="65"/>
                  </a:lnTo>
                  <a:lnTo>
                    <a:pt x="1989" y="64"/>
                  </a:lnTo>
                  <a:lnTo>
                    <a:pt x="2025" y="63"/>
                  </a:lnTo>
                  <a:lnTo>
                    <a:pt x="2053" y="62"/>
                  </a:lnTo>
                  <a:lnTo>
                    <a:pt x="2070" y="61"/>
                  </a:lnTo>
                  <a:lnTo>
                    <a:pt x="2077" y="61"/>
                  </a:lnTo>
                  <a:lnTo>
                    <a:pt x="3083" y="26"/>
                  </a:lnTo>
                  <a:lnTo>
                    <a:pt x="3083" y="26"/>
                  </a:lnTo>
                  <a:lnTo>
                    <a:pt x="3092" y="26"/>
                  </a:lnTo>
                  <a:lnTo>
                    <a:pt x="3103" y="26"/>
                  </a:lnTo>
                  <a:lnTo>
                    <a:pt x="3115" y="25"/>
                  </a:lnTo>
                  <a:lnTo>
                    <a:pt x="3127" y="24"/>
                  </a:lnTo>
                  <a:lnTo>
                    <a:pt x="3139" y="24"/>
                  </a:lnTo>
                  <a:lnTo>
                    <a:pt x="3152" y="23"/>
                  </a:lnTo>
                  <a:lnTo>
                    <a:pt x="3166" y="22"/>
                  </a:lnTo>
                  <a:lnTo>
                    <a:pt x="3179" y="20"/>
                  </a:lnTo>
                  <a:lnTo>
                    <a:pt x="3193" y="19"/>
                  </a:lnTo>
                  <a:lnTo>
                    <a:pt x="3206" y="18"/>
                  </a:lnTo>
                  <a:lnTo>
                    <a:pt x="3220" y="16"/>
                  </a:lnTo>
                  <a:lnTo>
                    <a:pt x="3231" y="15"/>
                  </a:lnTo>
                  <a:lnTo>
                    <a:pt x="3244" y="14"/>
                  </a:lnTo>
                  <a:lnTo>
                    <a:pt x="3255" y="12"/>
                  </a:lnTo>
                  <a:lnTo>
                    <a:pt x="3266" y="11"/>
                  </a:lnTo>
                  <a:lnTo>
                    <a:pt x="3275" y="9"/>
                  </a:lnTo>
                  <a:lnTo>
                    <a:pt x="4345" y="0"/>
                  </a:lnTo>
                  <a:lnTo>
                    <a:pt x="4345" y="0"/>
                  </a:lnTo>
                  <a:lnTo>
                    <a:pt x="4357" y="0"/>
                  </a:lnTo>
                  <a:lnTo>
                    <a:pt x="4373" y="0"/>
                  </a:lnTo>
                  <a:lnTo>
                    <a:pt x="4392" y="0"/>
                  </a:lnTo>
                  <a:lnTo>
                    <a:pt x="4414" y="0"/>
                  </a:lnTo>
                  <a:lnTo>
                    <a:pt x="4438" y="0"/>
                  </a:lnTo>
                  <a:lnTo>
                    <a:pt x="4463" y="0"/>
                  </a:lnTo>
                  <a:lnTo>
                    <a:pt x="4487" y="1"/>
                  </a:lnTo>
                  <a:lnTo>
                    <a:pt x="4511" y="1"/>
                  </a:lnTo>
                  <a:lnTo>
                    <a:pt x="4533" y="2"/>
                  </a:lnTo>
                  <a:lnTo>
                    <a:pt x="4553" y="2"/>
                  </a:lnTo>
                  <a:lnTo>
                    <a:pt x="4569" y="3"/>
                  </a:lnTo>
                  <a:lnTo>
                    <a:pt x="4581" y="4"/>
                  </a:lnTo>
                  <a:lnTo>
                    <a:pt x="4588" y="5"/>
                  </a:lnTo>
                  <a:lnTo>
                    <a:pt x="4589" y="6"/>
                  </a:lnTo>
                  <a:lnTo>
                    <a:pt x="4582" y="7"/>
                  </a:lnTo>
                  <a:lnTo>
                    <a:pt x="4569" y="9"/>
                  </a:lnTo>
                  <a:lnTo>
                    <a:pt x="4569" y="9"/>
                  </a:lnTo>
                  <a:lnTo>
                    <a:pt x="4540" y="12"/>
                  </a:lnTo>
                  <a:lnTo>
                    <a:pt x="4511" y="15"/>
                  </a:lnTo>
                  <a:lnTo>
                    <a:pt x="4481" y="19"/>
                  </a:lnTo>
                  <a:lnTo>
                    <a:pt x="4451" y="22"/>
                  </a:lnTo>
                  <a:lnTo>
                    <a:pt x="4420" y="25"/>
                  </a:lnTo>
                  <a:lnTo>
                    <a:pt x="4390" y="28"/>
                  </a:lnTo>
                  <a:lnTo>
                    <a:pt x="4358" y="31"/>
                  </a:lnTo>
                  <a:lnTo>
                    <a:pt x="4327" y="35"/>
                  </a:lnTo>
                  <a:lnTo>
                    <a:pt x="4295" y="38"/>
                  </a:lnTo>
                  <a:lnTo>
                    <a:pt x="4263" y="41"/>
                  </a:lnTo>
                  <a:lnTo>
                    <a:pt x="4231" y="44"/>
                  </a:lnTo>
                  <a:lnTo>
                    <a:pt x="4199" y="47"/>
                  </a:lnTo>
                  <a:lnTo>
                    <a:pt x="4166" y="50"/>
                  </a:lnTo>
                  <a:lnTo>
                    <a:pt x="4134" y="52"/>
                  </a:lnTo>
                  <a:lnTo>
                    <a:pt x="4101" y="55"/>
                  </a:lnTo>
                  <a:lnTo>
                    <a:pt x="4069" y="57"/>
                  </a:lnTo>
                  <a:lnTo>
                    <a:pt x="4036" y="60"/>
                  </a:lnTo>
                  <a:lnTo>
                    <a:pt x="4004" y="62"/>
                  </a:lnTo>
                  <a:lnTo>
                    <a:pt x="3970" y="64"/>
                  </a:lnTo>
                  <a:lnTo>
                    <a:pt x="3938" y="66"/>
                  </a:lnTo>
                  <a:lnTo>
                    <a:pt x="3906" y="68"/>
                  </a:lnTo>
                  <a:lnTo>
                    <a:pt x="3875" y="70"/>
                  </a:lnTo>
                  <a:lnTo>
                    <a:pt x="3843" y="71"/>
                  </a:lnTo>
                  <a:lnTo>
                    <a:pt x="3812" y="74"/>
                  </a:lnTo>
                  <a:lnTo>
                    <a:pt x="3781" y="75"/>
                  </a:lnTo>
                  <a:lnTo>
                    <a:pt x="3752" y="77"/>
                  </a:lnTo>
                  <a:lnTo>
                    <a:pt x="3721" y="78"/>
                  </a:lnTo>
                  <a:lnTo>
                    <a:pt x="3692" y="78"/>
                  </a:lnTo>
                  <a:lnTo>
                    <a:pt x="3663" y="79"/>
                  </a:lnTo>
                  <a:lnTo>
                    <a:pt x="3634" y="80"/>
                  </a:lnTo>
                  <a:lnTo>
                    <a:pt x="3606" y="80"/>
                  </a:lnTo>
                  <a:lnTo>
                    <a:pt x="3578" y="80"/>
                  </a:lnTo>
                  <a:lnTo>
                    <a:pt x="3578" y="80"/>
                  </a:lnTo>
                  <a:lnTo>
                    <a:pt x="3572" y="81"/>
                  </a:lnTo>
                  <a:lnTo>
                    <a:pt x="3564" y="83"/>
                  </a:lnTo>
                  <a:lnTo>
                    <a:pt x="3555" y="85"/>
                  </a:lnTo>
                  <a:lnTo>
                    <a:pt x="3546" y="88"/>
                  </a:lnTo>
                  <a:lnTo>
                    <a:pt x="3538" y="92"/>
                  </a:lnTo>
                  <a:lnTo>
                    <a:pt x="3529" y="94"/>
                  </a:lnTo>
                  <a:lnTo>
                    <a:pt x="3521" y="96"/>
                  </a:lnTo>
                  <a:lnTo>
                    <a:pt x="3514" y="97"/>
                  </a:lnTo>
                  <a:lnTo>
                    <a:pt x="3514" y="97"/>
                  </a:lnTo>
                  <a:lnTo>
                    <a:pt x="3492" y="97"/>
                  </a:lnTo>
                  <a:lnTo>
                    <a:pt x="3468" y="97"/>
                  </a:lnTo>
                  <a:lnTo>
                    <a:pt x="3446" y="97"/>
                  </a:lnTo>
                  <a:lnTo>
                    <a:pt x="3423" y="98"/>
                  </a:lnTo>
                  <a:lnTo>
                    <a:pt x="3399" y="98"/>
                  </a:lnTo>
                  <a:lnTo>
                    <a:pt x="3376" y="99"/>
                  </a:lnTo>
                  <a:lnTo>
                    <a:pt x="3351" y="99"/>
                  </a:lnTo>
                  <a:lnTo>
                    <a:pt x="3327" y="100"/>
                  </a:lnTo>
                  <a:lnTo>
                    <a:pt x="3303" y="100"/>
                  </a:lnTo>
                  <a:lnTo>
                    <a:pt x="3278" y="101"/>
                  </a:lnTo>
                  <a:lnTo>
                    <a:pt x="3254" y="102"/>
                  </a:lnTo>
                  <a:lnTo>
                    <a:pt x="3229" y="102"/>
                  </a:lnTo>
                  <a:lnTo>
                    <a:pt x="3205" y="103"/>
                  </a:lnTo>
                  <a:lnTo>
                    <a:pt x="3179" y="104"/>
                  </a:lnTo>
                  <a:lnTo>
                    <a:pt x="3154" y="105"/>
                  </a:lnTo>
                  <a:lnTo>
                    <a:pt x="3130" y="105"/>
                  </a:lnTo>
                  <a:lnTo>
                    <a:pt x="3104" y="106"/>
                  </a:lnTo>
                  <a:lnTo>
                    <a:pt x="3080" y="107"/>
                  </a:lnTo>
                  <a:lnTo>
                    <a:pt x="3054" y="108"/>
                  </a:lnTo>
                  <a:lnTo>
                    <a:pt x="3029" y="109"/>
                  </a:lnTo>
                  <a:lnTo>
                    <a:pt x="3004" y="109"/>
                  </a:lnTo>
                  <a:lnTo>
                    <a:pt x="2979" y="110"/>
                  </a:lnTo>
                  <a:lnTo>
                    <a:pt x="2954" y="111"/>
                  </a:lnTo>
                  <a:lnTo>
                    <a:pt x="2929" y="111"/>
                  </a:lnTo>
                  <a:lnTo>
                    <a:pt x="2903" y="112"/>
                  </a:lnTo>
                  <a:lnTo>
                    <a:pt x="2879" y="112"/>
                  </a:lnTo>
                  <a:lnTo>
                    <a:pt x="2854" y="113"/>
                  </a:lnTo>
                  <a:lnTo>
                    <a:pt x="2830" y="113"/>
                  </a:lnTo>
                  <a:lnTo>
                    <a:pt x="2805" y="115"/>
                  </a:lnTo>
                  <a:lnTo>
                    <a:pt x="2781" y="115"/>
                  </a:lnTo>
                  <a:lnTo>
                    <a:pt x="2756" y="115"/>
                  </a:lnTo>
                  <a:lnTo>
                    <a:pt x="2733" y="115"/>
                  </a:lnTo>
                  <a:lnTo>
                    <a:pt x="2733" y="115"/>
                  </a:lnTo>
                  <a:lnTo>
                    <a:pt x="2706" y="121"/>
                  </a:lnTo>
                  <a:lnTo>
                    <a:pt x="2677" y="127"/>
                  </a:lnTo>
                  <a:lnTo>
                    <a:pt x="2646" y="132"/>
                  </a:lnTo>
                  <a:lnTo>
                    <a:pt x="2614" y="136"/>
                  </a:lnTo>
                  <a:lnTo>
                    <a:pt x="2580" y="140"/>
                  </a:lnTo>
                  <a:lnTo>
                    <a:pt x="2543" y="143"/>
                  </a:lnTo>
                  <a:lnTo>
                    <a:pt x="2506" y="145"/>
                  </a:lnTo>
                  <a:lnTo>
                    <a:pt x="2468" y="148"/>
                  </a:lnTo>
                  <a:lnTo>
                    <a:pt x="2428" y="149"/>
                  </a:lnTo>
                  <a:lnTo>
                    <a:pt x="2388" y="151"/>
                  </a:lnTo>
                  <a:lnTo>
                    <a:pt x="2346" y="151"/>
                  </a:lnTo>
                  <a:lnTo>
                    <a:pt x="2303" y="152"/>
                  </a:lnTo>
                  <a:lnTo>
                    <a:pt x="2260" y="152"/>
                  </a:lnTo>
                  <a:lnTo>
                    <a:pt x="2217" y="151"/>
                  </a:lnTo>
                  <a:lnTo>
                    <a:pt x="2173" y="151"/>
                  </a:lnTo>
                  <a:lnTo>
                    <a:pt x="2129" y="149"/>
                  </a:lnTo>
                  <a:lnTo>
                    <a:pt x="2084" y="148"/>
                  </a:lnTo>
                  <a:lnTo>
                    <a:pt x="2040" y="146"/>
                  </a:lnTo>
                  <a:lnTo>
                    <a:pt x="1997" y="145"/>
                  </a:lnTo>
                  <a:lnTo>
                    <a:pt x="1953" y="142"/>
                  </a:lnTo>
                  <a:lnTo>
                    <a:pt x="1910" y="140"/>
                  </a:lnTo>
                  <a:lnTo>
                    <a:pt x="1867" y="137"/>
                  </a:lnTo>
                  <a:lnTo>
                    <a:pt x="1825" y="135"/>
                  </a:lnTo>
                  <a:lnTo>
                    <a:pt x="1784" y="132"/>
                  </a:lnTo>
                  <a:lnTo>
                    <a:pt x="1743" y="129"/>
                  </a:lnTo>
                  <a:lnTo>
                    <a:pt x="1705" y="126"/>
                  </a:lnTo>
                  <a:lnTo>
                    <a:pt x="1668" y="123"/>
                  </a:lnTo>
                  <a:lnTo>
                    <a:pt x="1631" y="119"/>
                  </a:lnTo>
                  <a:lnTo>
                    <a:pt x="1596" y="116"/>
                  </a:lnTo>
                  <a:lnTo>
                    <a:pt x="1563" y="112"/>
                  </a:lnTo>
                  <a:lnTo>
                    <a:pt x="1532" y="108"/>
                  </a:lnTo>
                  <a:lnTo>
                    <a:pt x="1502" y="105"/>
                  </a:lnTo>
                  <a:lnTo>
                    <a:pt x="1502" y="105"/>
                  </a:lnTo>
                  <a:lnTo>
                    <a:pt x="1465" y="101"/>
                  </a:lnTo>
                  <a:lnTo>
                    <a:pt x="1424" y="99"/>
                  </a:lnTo>
                  <a:lnTo>
                    <a:pt x="1382" y="98"/>
                  </a:lnTo>
                  <a:lnTo>
                    <a:pt x="1339" y="98"/>
                  </a:lnTo>
                  <a:lnTo>
                    <a:pt x="1294" y="98"/>
                  </a:lnTo>
                  <a:lnTo>
                    <a:pt x="1247" y="100"/>
                  </a:lnTo>
                  <a:lnTo>
                    <a:pt x="1201" y="101"/>
                  </a:lnTo>
                  <a:lnTo>
                    <a:pt x="1154" y="102"/>
                  </a:lnTo>
                  <a:lnTo>
                    <a:pt x="1108" y="103"/>
                  </a:lnTo>
                  <a:lnTo>
                    <a:pt x="1063" y="104"/>
                  </a:lnTo>
                  <a:lnTo>
                    <a:pt x="1018" y="103"/>
                  </a:lnTo>
                  <a:lnTo>
                    <a:pt x="977" y="102"/>
                  </a:lnTo>
                  <a:lnTo>
                    <a:pt x="936" y="99"/>
                  </a:lnTo>
                  <a:lnTo>
                    <a:pt x="898" y="95"/>
                  </a:lnTo>
                  <a:lnTo>
                    <a:pt x="863" y="88"/>
                  </a:lnTo>
                  <a:lnTo>
                    <a:pt x="831" y="80"/>
                  </a:lnTo>
                  <a:lnTo>
                    <a:pt x="831" y="70"/>
                  </a:lnTo>
                  <a:lnTo>
                    <a:pt x="831" y="70"/>
                  </a:lnTo>
                  <a:lnTo>
                    <a:pt x="825" y="68"/>
                  </a:lnTo>
                  <a:lnTo>
                    <a:pt x="815" y="67"/>
                  </a:lnTo>
                  <a:lnTo>
                    <a:pt x="806" y="65"/>
                  </a:lnTo>
                  <a:lnTo>
                    <a:pt x="795" y="63"/>
                  </a:lnTo>
                  <a:lnTo>
                    <a:pt x="782" y="62"/>
                  </a:lnTo>
                  <a:lnTo>
                    <a:pt x="769" y="60"/>
                  </a:lnTo>
                  <a:lnTo>
                    <a:pt x="756" y="59"/>
                  </a:lnTo>
                  <a:lnTo>
                    <a:pt x="742" y="57"/>
                  </a:lnTo>
                  <a:lnTo>
                    <a:pt x="727" y="55"/>
                  </a:lnTo>
                  <a:lnTo>
                    <a:pt x="713" y="54"/>
                  </a:lnTo>
                  <a:lnTo>
                    <a:pt x="699" y="52"/>
                  </a:lnTo>
                  <a:lnTo>
                    <a:pt x="685" y="51"/>
                  </a:lnTo>
                  <a:lnTo>
                    <a:pt x="672" y="49"/>
                  </a:lnTo>
                  <a:lnTo>
                    <a:pt x="659" y="47"/>
                  </a:lnTo>
                  <a:lnTo>
                    <a:pt x="649" y="46"/>
                  </a:lnTo>
                  <a:lnTo>
                    <a:pt x="639" y="44"/>
                  </a:lnTo>
                  <a:lnTo>
                    <a:pt x="639" y="36"/>
                  </a:lnTo>
                  <a:lnTo>
                    <a:pt x="559" y="36"/>
                  </a:lnTo>
                  <a:lnTo>
                    <a:pt x="559" y="26"/>
                  </a:lnTo>
                  <a:lnTo>
                    <a:pt x="495" y="26"/>
                  </a:lnTo>
                  <a:lnTo>
                    <a:pt x="495" y="26"/>
                  </a:lnTo>
                  <a:lnTo>
                    <a:pt x="513" y="26"/>
                  </a:lnTo>
                  <a:lnTo>
                    <a:pt x="522" y="26"/>
                  </a:lnTo>
                  <a:lnTo>
                    <a:pt x="523" y="25"/>
                  </a:lnTo>
                  <a:lnTo>
                    <a:pt x="519" y="24"/>
                  </a:lnTo>
                  <a:lnTo>
                    <a:pt x="512" y="22"/>
                  </a:lnTo>
                  <a:lnTo>
                    <a:pt x="503" y="19"/>
                  </a:lnTo>
                  <a:lnTo>
                    <a:pt x="497" y="15"/>
                  </a:lnTo>
                  <a:lnTo>
                    <a:pt x="495" y="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4253" y="2369"/>
              <a:ext cx="275" cy="9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8" y="20"/>
                </a:cxn>
                <a:cxn ang="0">
                  <a:pos x="77" y="22"/>
                </a:cxn>
                <a:cxn ang="0">
                  <a:pos x="118" y="23"/>
                </a:cxn>
                <a:cxn ang="0">
                  <a:pos x="159" y="24"/>
                </a:cxn>
                <a:cxn ang="0">
                  <a:pos x="201" y="23"/>
                </a:cxn>
                <a:cxn ang="0">
                  <a:pos x="243" y="22"/>
                </a:cxn>
                <a:cxn ang="0">
                  <a:pos x="282" y="20"/>
                </a:cxn>
                <a:cxn ang="0">
                  <a:pos x="320" y="17"/>
                </a:cxn>
                <a:cxn ang="0">
                  <a:pos x="463" y="26"/>
                </a:cxn>
                <a:cxn ang="0">
                  <a:pos x="463" y="23"/>
                </a:cxn>
                <a:cxn ang="0">
                  <a:pos x="465" y="22"/>
                </a:cxn>
                <a:cxn ang="0">
                  <a:pos x="470" y="24"/>
                </a:cxn>
                <a:cxn ang="0">
                  <a:pos x="484" y="26"/>
                </a:cxn>
                <a:cxn ang="0">
                  <a:pos x="495" y="36"/>
                </a:cxn>
                <a:cxn ang="0">
                  <a:pos x="501" y="36"/>
                </a:cxn>
                <a:cxn ang="0">
                  <a:pos x="512" y="34"/>
                </a:cxn>
                <a:cxn ang="0">
                  <a:pos x="521" y="34"/>
                </a:cxn>
                <a:cxn ang="0">
                  <a:pos x="526" y="39"/>
                </a:cxn>
                <a:cxn ang="0">
                  <a:pos x="527" y="44"/>
                </a:cxn>
                <a:cxn ang="0">
                  <a:pos x="562" y="44"/>
                </a:cxn>
                <a:cxn ang="0">
                  <a:pos x="603" y="45"/>
                </a:cxn>
                <a:cxn ang="0">
                  <a:pos x="647" y="46"/>
                </a:cxn>
                <a:cxn ang="0">
                  <a:pos x="694" y="47"/>
                </a:cxn>
                <a:cxn ang="0">
                  <a:pos x="743" y="49"/>
                </a:cxn>
                <a:cxn ang="0">
                  <a:pos x="794" y="50"/>
                </a:cxn>
                <a:cxn ang="0">
                  <a:pos x="846" y="51"/>
                </a:cxn>
                <a:cxn ang="0">
                  <a:pos x="899" y="52"/>
                </a:cxn>
                <a:cxn ang="0">
                  <a:pos x="951" y="52"/>
                </a:cxn>
                <a:cxn ang="0">
                  <a:pos x="1002" y="51"/>
                </a:cxn>
                <a:cxn ang="0">
                  <a:pos x="1051" y="50"/>
                </a:cxn>
                <a:cxn ang="0">
                  <a:pos x="1098" y="48"/>
                </a:cxn>
                <a:cxn ang="0">
                  <a:pos x="1141" y="45"/>
                </a:cxn>
                <a:cxn ang="0">
                  <a:pos x="1181" y="40"/>
                </a:cxn>
                <a:cxn ang="0">
                  <a:pos x="1216" y="34"/>
                </a:cxn>
                <a:cxn ang="0">
                  <a:pos x="1246" y="26"/>
                </a:cxn>
                <a:cxn ang="0">
                  <a:pos x="1294" y="17"/>
                </a:cxn>
                <a:cxn ang="0">
                  <a:pos x="1294" y="9"/>
                </a:cxn>
                <a:cxn ang="0">
                  <a:pos x="1313" y="10"/>
                </a:cxn>
                <a:cxn ang="0">
                  <a:pos x="1340" y="11"/>
                </a:cxn>
                <a:cxn ang="0">
                  <a:pos x="1363" y="9"/>
                </a:cxn>
                <a:cxn ang="0">
                  <a:pos x="1374" y="0"/>
                </a:cxn>
              </a:cxnLst>
              <a:rect l="0" t="0" r="r" b="b"/>
              <a:pathLst>
                <a:path w="1374" h="52">
                  <a:moveTo>
                    <a:pt x="0" y="17"/>
                  </a:moveTo>
                  <a:lnTo>
                    <a:pt x="0" y="17"/>
                  </a:lnTo>
                  <a:lnTo>
                    <a:pt x="19" y="19"/>
                  </a:lnTo>
                  <a:lnTo>
                    <a:pt x="38" y="20"/>
                  </a:lnTo>
                  <a:lnTo>
                    <a:pt x="57" y="21"/>
                  </a:lnTo>
                  <a:lnTo>
                    <a:pt x="77" y="22"/>
                  </a:lnTo>
                  <a:lnTo>
                    <a:pt x="98" y="23"/>
                  </a:lnTo>
                  <a:lnTo>
                    <a:pt x="118" y="23"/>
                  </a:lnTo>
                  <a:lnTo>
                    <a:pt x="139" y="24"/>
                  </a:lnTo>
                  <a:lnTo>
                    <a:pt x="159" y="24"/>
                  </a:lnTo>
                  <a:lnTo>
                    <a:pt x="181" y="24"/>
                  </a:lnTo>
                  <a:lnTo>
                    <a:pt x="201" y="23"/>
                  </a:lnTo>
                  <a:lnTo>
                    <a:pt x="223" y="23"/>
                  </a:lnTo>
                  <a:lnTo>
                    <a:pt x="243" y="22"/>
                  </a:lnTo>
                  <a:lnTo>
                    <a:pt x="263" y="21"/>
                  </a:lnTo>
                  <a:lnTo>
                    <a:pt x="282" y="20"/>
                  </a:lnTo>
                  <a:lnTo>
                    <a:pt x="302" y="19"/>
                  </a:lnTo>
                  <a:lnTo>
                    <a:pt x="320" y="17"/>
                  </a:lnTo>
                  <a:lnTo>
                    <a:pt x="463" y="17"/>
                  </a:lnTo>
                  <a:lnTo>
                    <a:pt x="463" y="26"/>
                  </a:lnTo>
                  <a:lnTo>
                    <a:pt x="463" y="26"/>
                  </a:lnTo>
                  <a:lnTo>
                    <a:pt x="463" y="23"/>
                  </a:lnTo>
                  <a:lnTo>
                    <a:pt x="463" y="22"/>
                  </a:lnTo>
                  <a:lnTo>
                    <a:pt x="465" y="22"/>
                  </a:lnTo>
                  <a:lnTo>
                    <a:pt x="467" y="23"/>
                  </a:lnTo>
                  <a:lnTo>
                    <a:pt x="470" y="24"/>
                  </a:lnTo>
                  <a:lnTo>
                    <a:pt x="477" y="25"/>
                  </a:lnTo>
                  <a:lnTo>
                    <a:pt x="484" y="26"/>
                  </a:lnTo>
                  <a:lnTo>
                    <a:pt x="495" y="26"/>
                  </a:lnTo>
                  <a:lnTo>
                    <a:pt x="495" y="36"/>
                  </a:lnTo>
                  <a:lnTo>
                    <a:pt x="495" y="36"/>
                  </a:lnTo>
                  <a:lnTo>
                    <a:pt x="501" y="36"/>
                  </a:lnTo>
                  <a:lnTo>
                    <a:pt x="507" y="35"/>
                  </a:lnTo>
                  <a:lnTo>
                    <a:pt x="512" y="34"/>
                  </a:lnTo>
                  <a:lnTo>
                    <a:pt x="517" y="34"/>
                  </a:lnTo>
                  <a:lnTo>
                    <a:pt x="521" y="34"/>
                  </a:lnTo>
                  <a:lnTo>
                    <a:pt x="524" y="36"/>
                  </a:lnTo>
                  <a:lnTo>
                    <a:pt x="526" y="39"/>
                  </a:lnTo>
                  <a:lnTo>
                    <a:pt x="527" y="44"/>
                  </a:lnTo>
                  <a:lnTo>
                    <a:pt x="527" y="44"/>
                  </a:lnTo>
                  <a:lnTo>
                    <a:pt x="544" y="44"/>
                  </a:lnTo>
                  <a:lnTo>
                    <a:pt x="562" y="44"/>
                  </a:lnTo>
                  <a:lnTo>
                    <a:pt x="582" y="45"/>
                  </a:lnTo>
                  <a:lnTo>
                    <a:pt x="603" y="45"/>
                  </a:lnTo>
                  <a:lnTo>
                    <a:pt x="624" y="46"/>
                  </a:lnTo>
                  <a:lnTo>
                    <a:pt x="647" y="46"/>
                  </a:lnTo>
                  <a:lnTo>
                    <a:pt x="670" y="47"/>
                  </a:lnTo>
                  <a:lnTo>
                    <a:pt x="694" y="47"/>
                  </a:lnTo>
                  <a:lnTo>
                    <a:pt x="718" y="48"/>
                  </a:lnTo>
                  <a:lnTo>
                    <a:pt x="743" y="49"/>
                  </a:lnTo>
                  <a:lnTo>
                    <a:pt x="768" y="49"/>
                  </a:lnTo>
                  <a:lnTo>
                    <a:pt x="794" y="50"/>
                  </a:lnTo>
                  <a:lnTo>
                    <a:pt x="820" y="51"/>
                  </a:lnTo>
                  <a:lnTo>
                    <a:pt x="846" y="51"/>
                  </a:lnTo>
                  <a:lnTo>
                    <a:pt x="873" y="51"/>
                  </a:lnTo>
                  <a:lnTo>
                    <a:pt x="899" y="52"/>
                  </a:lnTo>
                  <a:lnTo>
                    <a:pt x="925" y="52"/>
                  </a:lnTo>
                  <a:lnTo>
                    <a:pt x="951" y="52"/>
                  </a:lnTo>
                  <a:lnTo>
                    <a:pt x="977" y="52"/>
                  </a:lnTo>
                  <a:lnTo>
                    <a:pt x="1002" y="51"/>
                  </a:lnTo>
                  <a:lnTo>
                    <a:pt x="1027" y="51"/>
                  </a:lnTo>
                  <a:lnTo>
                    <a:pt x="1051" y="50"/>
                  </a:lnTo>
                  <a:lnTo>
                    <a:pt x="1075" y="49"/>
                  </a:lnTo>
                  <a:lnTo>
                    <a:pt x="1098" y="48"/>
                  </a:lnTo>
                  <a:lnTo>
                    <a:pt x="1120" y="46"/>
                  </a:lnTo>
                  <a:lnTo>
                    <a:pt x="1141" y="45"/>
                  </a:lnTo>
                  <a:lnTo>
                    <a:pt x="1161" y="42"/>
                  </a:lnTo>
                  <a:lnTo>
                    <a:pt x="1181" y="40"/>
                  </a:lnTo>
                  <a:lnTo>
                    <a:pt x="1199" y="37"/>
                  </a:lnTo>
                  <a:lnTo>
                    <a:pt x="1216" y="34"/>
                  </a:lnTo>
                  <a:lnTo>
                    <a:pt x="1232" y="30"/>
                  </a:lnTo>
                  <a:lnTo>
                    <a:pt x="1246" y="26"/>
                  </a:lnTo>
                  <a:lnTo>
                    <a:pt x="1246" y="17"/>
                  </a:lnTo>
                  <a:lnTo>
                    <a:pt x="1294" y="17"/>
                  </a:lnTo>
                  <a:lnTo>
                    <a:pt x="1294" y="9"/>
                  </a:lnTo>
                  <a:lnTo>
                    <a:pt x="1294" y="9"/>
                  </a:lnTo>
                  <a:lnTo>
                    <a:pt x="1302" y="9"/>
                  </a:lnTo>
                  <a:lnTo>
                    <a:pt x="1313" y="10"/>
                  </a:lnTo>
                  <a:lnTo>
                    <a:pt x="1326" y="11"/>
                  </a:lnTo>
                  <a:lnTo>
                    <a:pt x="1340" y="11"/>
                  </a:lnTo>
                  <a:lnTo>
                    <a:pt x="1353" y="10"/>
                  </a:lnTo>
                  <a:lnTo>
                    <a:pt x="1363" y="9"/>
                  </a:lnTo>
                  <a:lnTo>
                    <a:pt x="1371" y="5"/>
                  </a:lnTo>
                  <a:lnTo>
                    <a:pt x="137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4688" y="2393"/>
              <a:ext cx="137" cy="2"/>
            </a:xfrm>
            <a:custGeom>
              <a:avLst/>
              <a:gdLst/>
              <a:ahLst/>
              <a:cxnLst>
                <a:cxn ang="0">
                  <a:pos x="687" y="0"/>
                </a:cxn>
                <a:cxn ang="0">
                  <a:pos x="687" y="0"/>
                </a:cxn>
                <a:cxn ang="0">
                  <a:pos x="662" y="0"/>
                </a:cxn>
                <a:cxn ang="0">
                  <a:pos x="634" y="1"/>
                </a:cxn>
                <a:cxn ang="0">
                  <a:pos x="605" y="3"/>
                </a:cxn>
                <a:cxn ang="0">
                  <a:pos x="576" y="5"/>
                </a:cxn>
                <a:cxn ang="0">
                  <a:pos x="545" y="7"/>
                </a:cxn>
                <a:cxn ang="0">
                  <a:pos x="513" y="9"/>
                </a:cxn>
                <a:cxn ang="0">
                  <a:pos x="479" y="11"/>
                </a:cxn>
                <a:cxn ang="0">
                  <a:pos x="447" y="14"/>
                </a:cxn>
                <a:cxn ang="0">
                  <a:pos x="414" y="15"/>
                </a:cxn>
                <a:cxn ang="0">
                  <a:pos x="381" y="16"/>
                </a:cxn>
                <a:cxn ang="0">
                  <a:pos x="349" y="16"/>
                </a:cxn>
                <a:cxn ang="0">
                  <a:pos x="318" y="15"/>
                </a:cxn>
                <a:cxn ang="0">
                  <a:pos x="288" y="14"/>
                </a:cxn>
                <a:cxn ang="0">
                  <a:pos x="259" y="10"/>
                </a:cxn>
                <a:cxn ang="0">
                  <a:pos x="232" y="6"/>
                </a:cxn>
                <a:cxn ang="0">
                  <a:pos x="207" y="0"/>
                </a:cxn>
                <a:cxn ang="0">
                  <a:pos x="0" y="0"/>
                </a:cxn>
              </a:cxnLst>
              <a:rect l="0" t="0" r="r" b="b"/>
              <a:pathLst>
                <a:path w="687" h="16">
                  <a:moveTo>
                    <a:pt x="687" y="0"/>
                  </a:moveTo>
                  <a:lnTo>
                    <a:pt x="687" y="0"/>
                  </a:lnTo>
                  <a:lnTo>
                    <a:pt x="662" y="0"/>
                  </a:lnTo>
                  <a:lnTo>
                    <a:pt x="634" y="1"/>
                  </a:lnTo>
                  <a:lnTo>
                    <a:pt x="605" y="3"/>
                  </a:lnTo>
                  <a:lnTo>
                    <a:pt x="576" y="5"/>
                  </a:lnTo>
                  <a:lnTo>
                    <a:pt x="545" y="7"/>
                  </a:lnTo>
                  <a:lnTo>
                    <a:pt x="513" y="9"/>
                  </a:lnTo>
                  <a:lnTo>
                    <a:pt x="479" y="11"/>
                  </a:lnTo>
                  <a:lnTo>
                    <a:pt x="447" y="14"/>
                  </a:lnTo>
                  <a:lnTo>
                    <a:pt x="414" y="15"/>
                  </a:lnTo>
                  <a:lnTo>
                    <a:pt x="381" y="16"/>
                  </a:lnTo>
                  <a:lnTo>
                    <a:pt x="349" y="16"/>
                  </a:lnTo>
                  <a:lnTo>
                    <a:pt x="318" y="15"/>
                  </a:lnTo>
                  <a:lnTo>
                    <a:pt x="288" y="14"/>
                  </a:lnTo>
                  <a:lnTo>
                    <a:pt x="259" y="10"/>
                  </a:lnTo>
                  <a:lnTo>
                    <a:pt x="232" y="6"/>
                  </a:lnTo>
                  <a:lnTo>
                    <a:pt x="207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4739" y="2375"/>
              <a:ext cx="96" cy="1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57" y="0"/>
                </a:cxn>
                <a:cxn ang="0">
                  <a:pos x="47" y="0"/>
                </a:cxn>
                <a:cxn ang="0">
                  <a:pos x="36" y="0"/>
                </a:cxn>
                <a:cxn ang="0">
                  <a:pos x="26" y="1"/>
                </a:cxn>
                <a:cxn ang="0">
                  <a:pos x="16" y="2"/>
                </a:cxn>
                <a:cxn ang="0">
                  <a:pos x="8" y="3"/>
                </a:cxn>
                <a:cxn ang="0">
                  <a:pos x="2" y="5"/>
                </a:cxn>
                <a:cxn ang="0">
                  <a:pos x="0" y="8"/>
                </a:cxn>
              </a:cxnLst>
              <a:rect l="0" t="0" r="r" b="b"/>
              <a:pathLst>
                <a:path w="480" h="8">
                  <a:moveTo>
                    <a:pt x="480" y="0"/>
                  </a:moveTo>
                  <a:lnTo>
                    <a:pt x="64" y="0"/>
                  </a:lnTo>
                  <a:lnTo>
                    <a:pt x="64" y="0"/>
                  </a:lnTo>
                  <a:lnTo>
                    <a:pt x="57" y="0"/>
                  </a:lnTo>
                  <a:lnTo>
                    <a:pt x="47" y="0"/>
                  </a:lnTo>
                  <a:lnTo>
                    <a:pt x="36" y="0"/>
                  </a:lnTo>
                  <a:lnTo>
                    <a:pt x="26" y="1"/>
                  </a:lnTo>
                  <a:lnTo>
                    <a:pt x="16" y="2"/>
                  </a:lnTo>
                  <a:lnTo>
                    <a:pt x="8" y="3"/>
                  </a:lnTo>
                  <a:lnTo>
                    <a:pt x="2" y="5"/>
                  </a:lnTo>
                  <a:lnTo>
                    <a:pt x="0" y="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4912" y="2395"/>
              <a:ext cx="105" cy="5"/>
            </a:xfrm>
            <a:custGeom>
              <a:avLst/>
              <a:gdLst/>
              <a:ahLst/>
              <a:cxnLst>
                <a:cxn ang="0">
                  <a:pos x="527" y="0"/>
                </a:cxn>
                <a:cxn ang="0">
                  <a:pos x="527" y="0"/>
                </a:cxn>
                <a:cxn ang="0">
                  <a:pos x="494" y="2"/>
                </a:cxn>
                <a:cxn ang="0">
                  <a:pos x="460" y="3"/>
                </a:cxn>
                <a:cxn ang="0">
                  <a:pos x="428" y="5"/>
                </a:cxn>
                <a:cxn ang="0">
                  <a:pos x="395" y="7"/>
                </a:cxn>
                <a:cxn ang="0">
                  <a:pos x="362" y="10"/>
                </a:cxn>
                <a:cxn ang="0">
                  <a:pos x="329" y="12"/>
                </a:cxn>
                <a:cxn ang="0">
                  <a:pos x="296" y="14"/>
                </a:cxn>
                <a:cxn ang="0">
                  <a:pos x="264" y="16"/>
                </a:cxn>
                <a:cxn ang="0">
                  <a:pos x="231" y="18"/>
                </a:cxn>
                <a:cxn ang="0">
                  <a:pos x="198" y="20"/>
                </a:cxn>
                <a:cxn ang="0">
                  <a:pos x="165" y="22"/>
                </a:cxn>
                <a:cxn ang="0">
                  <a:pos x="132" y="23"/>
                </a:cxn>
                <a:cxn ang="0">
                  <a:pos x="98" y="24"/>
                </a:cxn>
                <a:cxn ang="0">
                  <a:pos x="66" y="25"/>
                </a:cxn>
                <a:cxn ang="0">
                  <a:pos x="33" y="26"/>
                </a:cxn>
                <a:cxn ang="0">
                  <a:pos x="0" y="26"/>
                </a:cxn>
              </a:cxnLst>
              <a:rect l="0" t="0" r="r" b="b"/>
              <a:pathLst>
                <a:path w="527" h="26">
                  <a:moveTo>
                    <a:pt x="527" y="0"/>
                  </a:moveTo>
                  <a:lnTo>
                    <a:pt x="527" y="0"/>
                  </a:lnTo>
                  <a:lnTo>
                    <a:pt x="494" y="2"/>
                  </a:lnTo>
                  <a:lnTo>
                    <a:pt x="460" y="3"/>
                  </a:lnTo>
                  <a:lnTo>
                    <a:pt x="428" y="5"/>
                  </a:lnTo>
                  <a:lnTo>
                    <a:pt x="395" y="7"/>
                  </a:lnTo>
                  <a:lnTo>
                    <a:pt x="362" y="10"/>
                  </a:lnTo>
                  <a:lnTo>
                    <a:pt x="329" y="12"/>
                  </a:lnTo>
                  <a:lnTo>
                    <a:pt x="296" y="14"/>
                  </a:lnTo>
                  <a:lnTo>
                    <a:pt x="264" y="16"/>
                  </a:lnTo>
                  <a:lnTo>
                    <a:pt x="231" y="18"/>
                  </a:lnTo>
                  <a:lnTo>
                    <a:pt x="198" y="20"/>
                  </a:lnTo>
                  <a:lnTo>
                    <a:pt x="165" y="22"/>
                  </a:lnTo>
                  <a:lnTo>
                    <a:pt x="132" y="23"/>
                  </a:lnTo>
                  <a:lnTo>
                    <a:pt x="98" y="24"/>
                  </a:lnTo>
                  <a:lnTo>
                    <a:pt x="66" y="25"/>
                  </a:lnTo>
                  <a:lnTo>
                    <a:pt x="33" y="26"/>
                  </a:lnTo>
                  <a:lnTo>
                    <a:pt x="0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4094" y="2391"/>
              <a:ext cx="262" cy="1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0" y="53"/>
                </a:cxn>
                <a:cxn ang="0">
                  <a:pos x="28" y="54"/>
                </a:cxn>
                <a:cxn ang="0">
                  <a:pos x="59" y="56"/>
                </a:cxn>
                <a:cxn ang="0">
                  <a:pos x="91" y="57"/>
                </a:cxn>
                <a:cxn ang="0">
                  <a:pos x="125" y="57"/>
                </a:cxn>
                <a:cxn ang="0">
                  <a:pos x="161" y="58"/>
                </a:cxn>
                <a:cxn ang="0">
                  <a:pos x="197" y="58"/>
                </a:cxn>
                <a:cxn ang="0">
                  <a:pos x="234" y="58"/>
                </a:cxn>
                <a:cxn ang="0">
                  <a:pos x="272" y="58"/>
                </a:cxn>
                <a:cxn ang="0">
                  <a:pos x="309" y="57"/>
                </a:cxn>
                <a:cxn ang="0">
                  <a:pos x="346" y="56"/>
                </a:cxn>
                <a:cxn ang="0">
                  <a:pos x="383" y="55"/>
                </a:cxn>
                <a:cxn ang="0">
                  <a:pos x="418" y="54"/>
                </a:cxn>
                <a:cxn ang="0">
                  <a:pos x="452" y="52"/>
                </a:cxn>
                <a:cxn ang="0">
                  <a:pos x="484" y="50"/>
                </a:cxn>
                <a:cxn ang="0">
                  <a:pos x="515" y="47"/>
                </a:cxn>
                <a:cxn ang="0">
                  <a:pos x="543" y="44"/>
                </a:cxn>
                <a:cxn ang="0">
                  <a:pos x="543" y="44"/>
                </a:cxn>
                <a:cxn ang="0">
                  <a:pos x="569" y="41"/>
                </a:cxn>
                <a:cxn ang="0">
                  <a:pos x="595" y="39"/>
                </a:cxn>
                <a:cxn ang="0">
                  <a:pos x="624" y="38"/>
                </a:cxn>
                <a:cxn ang="0">
                  <a:pos x="654" y="37"/>
                </a:cxn>
                <a:cxn ang="0">
                  <a:pos x="686" y="36"/>
                </a:cxn>
                <a:cxn ang="0">
                  <a:pos x="718" y="37"/>
                </a:cxn>
                <a:cxn ang="0">
                  <a:pos x="751" y="37"/>
                </a:cxn>
                <a:cxn ang="0">
                  <a:pos x="784" y="38"/>
                </a:cxn>
                <a:cxn ang="0">
                  <a:pos x="819" y="39"/>
                </a:cxn>
                <a:cxn ang="0">
                  <a:pos x="853" y="40"/>
                </a:cxn>
                <a:cxn ang="0">
                  <a:pos x="886" y="41"/>
                </a:cxn>
                <a:cxn ang="0">
                  <a:pos x="918" y="42"/>
                </a:cxn>
                <a:cxn ang="0">
                  <a:pos x="950" y="43"/>
                </a:cxn>
                <a:cxn ang="0">
                  <a:pos x="981" y="43"/>
                </a:cxn>
                <a:cxn ang="0">
                  <a:pos x="1011" y="44"/>
                </a:cxn>
                <a:cxn ang="0">
                  <a:pos x="1039" y="44"/>
                </a:cxn>
                <a:cxn ang="0">
                  <a:pos x="1039" y="44"/>
                </a:cxn>
                <a:cxn ang="0">
                  <a:pos x="1047" y="44"/>
                </a:cxn>
                <a:cxn ang="0">
                  <a:pos x="1060" y="44"/>
                </a:cxn>
                <a:cxn ang="0">
                  <a:pos x="1076" y="45"/>
                </a:cxn>
                <a:cxn ang="0">
                  <a:pos x="1094" y="45"/>
                </a:cxn>
                <a:cxn ang="0">
                  <a:pos x="1116" y="46"/>
                </a:cxn>
                <a:cxn ang="0">
                  <a:pos x="1139" y="46"/>
                </a:cxn>
                <a:cxn ang="0">
                  <a:pos x="1162" y="46"/>
                </a:cxn>
                <a:cxn ang="0">
                  <a:pos x="1186" y="46"/>
                </a:cxn>
                <a:cxn ang="0">
                  <a:pos x="1209" y="46"/>
                </a:cxn>
                <a:cxn ang="0">
                  <a:pos x="1233" y="46"/>
                </a:cxn>
                <a:cxn ang="0">
                  <a:pos x="1253" y="45"/>
                </a:cxn>
                <a:cxn ang="0">
                  <a:pos x="1273" y="44"/>
                </a:cxn>
                <a:cxn ang="0">
                  <a:pos x="1287" y="43"/>
                </a:cxn>
                <a:cxn ang="0">
                  <a:pos x="1299" y="41"/>
                </a:cxn>
                <a:cxn ang="0">
                  <a:pos x="1307" y="38"/>
                </a:cxn>
                <a:cxn ang="0">
                  <a:pos x="1310" y="35"/>
                </a:cxn>
                <a:cxn ang="0">
                  <a:pos x="878" y="9"/>
                </a:cxn>
                <a:cxn ang="0">
                  <a:pos x="878" y="9"/>
                </a:cxn>
                <a:cxn ang="0">
                  <a:pos x="871" y="9"/>
                </a:cxn>
                <a:cxn ang="0">
                  <a:pos x="861" y="9"/>
                </a:cxn>
                <a:cxn ang="0">
                  <a:pos x="852" y="9"/>
                </a:cxn>
                <a:cxn ang="0">
                  <a:pos x="841" y="8"/>
                </a:cxn>
                <a:cxn ang="0">
                  <a:pos x="831" y="7"/>
                </a:cxn>
                <a:cxn ang="0">
                  <a:pos x="823" y="5"/>
                </a:cxn>
                <a:cxn ang="0">
                  <a:pos x="818" y="3"/>
                </a:cxn>
                <a:cxn ang="0">
                  <a:pos x="815" y="0"/>
                </a:cxn>
              </a:cxnLst>
              <a:rect l="0" t="0" r="r" b="b"/>
              <a:pathLst>
                <a:path w="1310" h="58">
                  <a:moveTo>
                    <a:pt x="0" y="53"/>
                  </a:moveTo>
                  <a:lnTo>
                    <a:pt x="0" y="53"/>
                  </a:lnTo>
                  <a:lnTo>
                    <a:pt x="28" y="54"/>
                  </a:lnTo>
                  <a:lnTo>
                    <a:pt x="59" y="56"/>
                  </a:lnTo>
                  <a:lnTo>
                    <a:pt x="91" y="57"/>
                  </a:lnTo>
                  <a:lnTo>
                    <a:pt x="125" y="57"/>
                  </a:lnTo>
                  <a:lnTo>
                    <a:pt x="161" y="58"/>
                  </a:lnTo>
                  <a:lnTo>
                    <a:pt x="197" y="58"/>
                  </a:lnTo>
                  <a:lnTo>
                    <a:pt x="234" y="58"/>
                  </a:lnTo>
                  <a:lnTo>
                    <a:pt x="272" y="58"/>
                  </a:lnTo>
                  <a:lnTo>
                    <a:pt x="309" y="57"/>
                  </a:lnTo>
                  <a:lnTo>
                    <a:pt x="346" y="56"/>
                  </a:lnTo>
                  <a:lnTo>
                    <a:pt x="383" y="55"/>
                  </a:lnTo>
                  <a:lnTo>
                    <a:pt x="418" y="54"/>
                  </a:lnTo>
                  <a:lnTo>
                    <a:pt x="452" y="52"/>
                  </a:lnTo>
                  <a:lnTo>
                    <a:pt x="484" y="50"/>
                  </a:lnTo>
                  <a:lnTo>
                    <a:pt x="515" y="47"/>
                  </a:lnTo>
                  <a:lnTo>
                    <a:pt x="543" y="44"/>
                  </a:lnTo>
                  <a:lnTo>
                    <a:pt x="543" y="44"/>
                  </a:lnTo>
                  <a:lnTo>
                    <a:pt x="569" y="41"/>
                  </a:lnTo>
                  <a:lnTo>
                    <a:pt x="595" y="39"/>
                  </a:lnTo>
                  <a:lnTo>
                    <a:pt x="624" y="38"/>
                  </a:lnTo>
                  <a:lnTo>
                    <a:pt x="654" y="37"/>
                  </a:lnTo>
                  <a:lnTo>
                    <a:pt x="686" y="36"/>
                  </a:lnTo>
                  <a:lnTo>
                    <a:pt x="718" y="37"/>
                  </a:lnTo>
                  <a:lnTo>
                    <a:pt x="751" y="37"/>
                  </a:lnTo>
                  <a:lnTo>
                    <a:pt x="784" y="38"/>
                  </a:lnTo>
                  <a:lnTo>
                    <a:pt x="819" y="39"/>
                  </a:lnTo>
                  <a:lnTo>
                    <a:pt x="853" y="40"/>
                  </a:lnTo>
                  <a:lnTo>
                    <a:pt x="886" y="41"/>
                  </a:lnTo>
                  <a:lnTo>
                    <a:pt x="918" y="42"/>
                  </a:lnTo>
                  <a:lnTo>
                    <a:pt x="950" y="43"/>
                  </a:lnTo>
                  <a:lnTo>
                    <a:pt x="981" y="43"/>
                  </a:lnTo>
                  <a:lnTo>
                    <a:pt x="1011" y="44"/>
                  </a:lnTo>
                  <a:lnTo>
                    <a:pt x="1039" y="44"/>
                  </a:lnTo>
                  <a:lnTo>
                    <a:pt x="1039" y="44"/>
                  </a:lnTo>
                  <a:lnTo>
                    <a:pt x="1047" y="44"/>
                  </a:lnTo>
                  <a:lnTo>
                    <a:pt x="1060" y="44"/>
                  </a:lnTo>
                  <a:lnTo>
                    <a:pt x="1076" y="45"/>
                  </a:lnTo>
                  <a:lnTo>
                    <a:pt x="1094" y="45"/>
                  </a:lnTo>
                  <a:lnTo>
                    <a:pt x="1116" y="46"/>
                  </a:lnTo>
                  <a:lnTo>
                    <a:pt x="1139" y="46"/>
                  </a:lnTo>
                  <a:lnTo>
                    <a:pt x="1162" y="46"/>
                  </a:lnTo>
                  <a:lnTo>
                    <a:pt x="1186" y="46"/>
                  </a:lnTo>
                  <a:lnTo>
                    <a:pt x="1209" y="46"/>
                  </a:lnTo>
                  <a:lnTo>
                    <a:pt x="1233" y="46"/>
                  </a:lnTo>
                  <a:lnTo>
                    <a:pt x="1253" y="45"/>
                  </a:lnTo>
                  <a:lnTo>
                    <a:pt x="1273" y="44"/>
                  </a:lnTo>
                  <a:lnTo>
                    <a:pt x="1287" y="43"/>
                  </a:lnTo>
                  <a:lnTo>
                    <a:pt x="1299" y="41"/>
                  </a:lnTo>
                  <a:lnTo>
                    <a:pt x="1307" y="38"/>
                  </a:lnTo>
                  <a:lnTo>
                    <a:pt x="1310" y="35"/>
                  </a:lnTo>
                  <a:lnTo>
                    <a:pt x="878" y="9"/>
                  </a:lnTo>
                  <a:lnTo>
                    <a:pt x="878" y="9"/>
                  </a:lnTo>
                  <a:lnTo>
                    <a:pt x="871" y="9"/>
                  </a:lnTo>
                  <a:lnTo>
                    <a:pt x="861" y="9"/>
                  </a:lnTo>
                  <a:lnTo>
                    <a:pt x="852" y="9"/>
                  </a:lnTo>
                  <a:lnTo>
                    <a:pt x="841" y="8"/>
                  </a:lnTo>
                  <a:lnTo>
                    <a:pt x="831" y="7"/>
                  </a:lnTo>
                  <a:lnTo>
                    <a:pt x="823" y="5"/>
                  </a:lnTo>
                  <a:lnTo>
                    <a:pt x="818" y="3"/>
                  </a:lnTo>
                  <a:lnTo>
                    <a:pt x="81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4084" y="2403"/>
              <a:ext cx="936" cy="16"/>
            </a:xfrm>
            <a:custGeom>
              <a:avLst/>
              <a:gdLst/>
              <a:ahLst/>
              <a:cxnLst>
                <a:cxn ang="0">
                  <a:pos x="4682" y="13"/>
                </a:cxn>
                <a:cxn ang="0">
                  <a:pos x="4475" y="92"/>
                </a:cxn>
                <a:cxn ang="0">
                  <a:pos x="96" y="92"/>
                </a:cxn>
                <a:cxn ang="0">
                  <a:pos x="0" y="0"/>
                </a:cxn>
                <a:cxn ang="0">
                  <a:pos x="4682" y="13"/>
                </a:cxn>
              </a:cxnLst>
              <a:rect l="0" t="0" r="r" b="b"/>
              <a:pathLst>
                <a:path w="4682" h="92">
                  <a:moveTo>
                    <a:pt x="4682" y="13"/>
                  </a:moveTo>
                  <a:lnTo>
                    <a:pt x="4475" y="92"/>
                  </a:lnTo>
                  <a:lnTo>
                    <a:pt x="96" y="92"/>
                  </a:lnTo>
                  <a:lnTo>
                    <a:pt x="0" y="0"/>
                  </a:lnTo>
                  <a:lnTo>
                    <a:pt x="4682" y="13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4084" y="2403"/>
              <a:ext cx="936" cy="16"/>
            </a:xfrm>
            <a:custGeom>
              <a:avLst/>
              <a:gdLst/>
              <a:ahLst/>
              <a:cxnLst>
                <a:cxn ang="0">
                  <a:pos x="4682" y="13"/>
                </a:cxn>
                <a:cxn ang="0">
                  <a:pos x="4475" y="92"/>
                </a:cxn>
                <a:cxn ang="0">
                  <a:pos x="96" y="92"/>
                </a:cxn>
                <a:cxn ang="0">
                  <a:pos x="0" y="0"/>
                </a:cxn>
                <a:cxn ang="0">
                  <a:pos x="4682" y="13"/>
                </a:cxn>
              </a:cxnLst>
              <a:rect l="0" t="0" r="r" b="b"/>
              <a:pathLst>
                <a:path w="4682" h="92">
                  <a:moveTo>
                    <a:pt x="4682" y="13"/>
                  </a:moveTo>
                  <a:lnTo>
                    <a:pt x="4475" y="92"/>
                  </a:lnTo>
                  <a:lnTo>
                    <a:pt x="96" y="92"/>
                  </a:lnTo>
                  <a:lnTo>
                    <a:pt x="0" y="0"/>
                  </a:lnTo>
                  <a:lnTo>
                    <a:pt x="4682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4151" y="2398"/>
              <a:ext cx="66" cy="589"/>
            </a:xfrm>
            <a:prstGeom prst="rect">
              <a:avLst/>
            </a:prstGeom>
            <a:solidFill>
              <a:srgbClr val="CCB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4151" y="2398"/>
              <a:ext cx="66" cy="58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4148" y="2400"/>
              <a:ext cx="59" cy="585"/>
            </a:xfrm>
            <a:custGeom>
              <a:avLst/>
              <a:gdLst/>
              <a:ahLst/>
              <a:cxnLst>
                <a:cxn ang="0">
                  <a:pos x="80" y="35"/>
                </a:cxn>
                <a:cxn ang="0">
                  <a:pos x="113" y="165"/>
                </a:cxn>
                <a:cxn ang="0">
                  <a:pos x="139" y="565"/>
                </a:cxn>
                <a:cxn ang="0">
                  <a:pos x="129" y="1068"/>
                </a:cxn>
                <a:cxn ang="0">
                  <a:pos x="118" y="1569"/>
                </a:cxn>
                <a:cxn ang="0">
                  <a:pos x="145" y="1979"/>
                </a:cxn>
                <a:cxn ang="0">
                  <a:pos x="162" y="2238"/>
                </a:cxn>
                <a:cxn ang="0">
                  <a:pos x="152" y="2458"/>
                </a:cxn>
                <a:cxn ang="0">
                  <a:pos x="145" y="2683"/>
                </a:cxn>
                <a:cxn ang="0">
                  <a:pos x="142" y="2922"/>
                </a:cxn>
                <a:cxn ang="0">
                  <a:pos x="116" y="3150"/>
                </a:cxn>
                <a:cxn ang="0">
                  <a:pos x="105" y="3307"/>
                </a:cxn>
                <a:cxn ang="0">
                  <a:pos x="83" y="3440"/>
                </a:cxn>
                <a:cxn ang="0">
                  <a:pos x="107" y="3422"/>
                </a:cxn>
                <a:cxn ang="0">
                  <a:pos x="141" y="3233"/>
                </a:cxn>
                <a:cxn ang="0">
                  <a:pos x="183" y="2994"/>
                </a:cxn>
                <a:cxn ang="0">
                  <a:pos x="160" y="2611"/>
                </a:cxn>
                <a:cxn ang="0">
                  <a:pos x="163" y="728"/>
                </a:cxn>
                <a:cxn ang="0">
                  <a:pos x="190" y="517"/>
                </a:cxn>
                <a:cxn ang="0">
                  <a:pos x="206" y="300"/>
                </a:cxn>
                <a:cxn ang="0">
                  <a:pos x="171" y="133"/>
                </a:cxn>
                <a:cxn ang="0">
                  <a:pos x="193" y="136"/>
                </a:cxn>
                <a:cxn ang="0">
                  <a:pos x="257" y="446"/>
                </a:cxn>
                <a:cxn ang="0">
                  <a:pos x="288" y="688"/>
                </a:cxn>
                <a:cxn ang="0">
                  <a:pos x="295" y="947"/>
                </a:cxn>
                <a:cxn ang="0">
                  <a:pos x="276" y="1206"/>
                </a:cxn>
                <a:cxn ang="0">
                  <a:pos x="257" y="2026"/>
                </a:cxn>
                <a:cxn ang="0">
                  <a:pos x="248" y="2195"/>
                </a:cxn>
                <a:cxn ang="0">
                  <a:pos x="257" y="3075"/>
                </a:cxn>
                <a:cxn ang="0">
                  <a:pos x="235" y="3245"/>
                </a:cxn>
                <a:cxn ang="0">
                  <a:pos x="199" y="3462"/>
                </a:cxn>
                <a:cxn ang="0">
                  <a:pos x="221" y="3469"/>
                </a:cxn>
                <a:cxn ang="0">
                  <a:pos x="217" y="3464"/>
                </a:cxn>
                <a:cxn ang="0">
                  <a:pos x="163" y="3295"/>
                </a:cxn>
                <a:cxn ang="0">
                  <a:pos x="126" y="3135"/>
                </a:cxn>
                <a:cxn ang="0">
                  <a:pos x="98" y="2900"/>
                </a:cxn>
                <a:cxn ang="0">
                  <a:pos x="95" y="2654"/>
                </a:cxn>
                <a:cxn ang="0">
                  <a:pos x="99" y="2414"/>
                </a:cxn>
                <a:cxn ang="0">
                  <a:pos x="112" y="2230"/>
                </a:cxn>
                <a:cxn ang="0">
                  <a:pos x="99" y="1947"/>
                </a:cxn>
                <a:cxn ang="0">
                  <a:pos x="24" y="1070"/>
                </a:cxn>
                <a:cxn ang="0">
                  <a:pos x="0" y="159"/>
                </a:cxn>
                <a:cxn ang="0">
                  <a:pos x="9" y="45"/>
                </a:cxn>
                <a:cxn ang="0">
                  <a:pos x="46" y="195"/>
                </a:cxn>
                <a:cxn ang="0">
                  <a:pos x="88" y="413"/>
                </a:cxn>
                <a:cxn ang="0">
                  <a:pos x="119" y="632"/>
                </a:cxn>
                <a:cxn ang="0">
                  <a:pos x="129" y="808"/>
                </a:cxn>
                <a:cxn ang="0">
                  <a:pos x="157" y="856"/>
                </a:cxn>
                <a:cxn ang="0">
                  <a:pos x="174" y="1184"/>
                </a:cxn>
                <a:cxn ang="0">
                  <a:pos x="196" y="1467"/>
                </a:cxn>
                <a:cxn ang="0">
                  <a:pos x="244" y="1707"/>
                </a:cxn>
                <a:cxn ang="0">
                  <a:pos x="235" y="2003"/>
                </a:cxn>
                <a:cxn ang="0">
                  <a:pos x="192" y="2278"/>
                </a:cxn>
                <a:cxn ang="0">
                  <a:pos x="159" y="2499"/>
                </a:cxn>
                <a:cxn ang="0">
                  <a:pos x="161" y="2803"/>
                </a:cxn>
                <a:cxn ang="0">
                  <a:pos x="93" y="2950"/>
                </a:cxn>
                <a:cxn ang="0">
                  <a:pos x="42" y="3135"/>
                </a:cxn>
              </a:cxnLst>
              <a:rect l="0" t="0" r="r" b="b"/>
              <a:pathLst>
                <a:path w="296" h="3510">
                  <a:moveTo>
                    <a:pt x="57" y="0"/>
                  </a:moveTo>
                  <a:lnTo>
                    <a:pt x="57" y="0"/>
                  </a:lnTo>
                  <a:lnTo>
                    <a:pt x="58" y="5"/>
                  </a:lnTo>
                  <a:lnTo>
                    <a:pt x="60" y="11"/>
                  </a:lnTo>
                  <a:lnTo>
                    <a:pt x="63" y="17"/>
                  </a:lnTo>
                  <a:lnTo>
                    <a:pt x="66" y="23"/>
                  </a:lnTo>
                  <a:lnTo>
                    <a:pt x="70" y="28"/>
                  </a:lnTo>
                  <a:lnTo>
                    <a:pt x="74" y="32"/>
                  </a:lnTo>
                  <a:lnTo>
                    <a:pt x="80" y="35"/>
                  </a:lnTo>
                  <a:lnTo>
                    <a:pt x="85" y="36"/>
                  </a:lnTo>
                  <a:lnTo>
                    <a:pt x="85" y="36"/>
                  </a:lnTo>
                  <a:lnTo>
                    <a:pt x="86" y="52"/>
                  </a:lnTo>
                  <a:lnTo>
                    <a:pt x="89" y="69"/>
                  </a:lnTo>
                  <a:lnTo>
                    <a:pt x="95" y="88"/>
                  </a:lnTo>
                  <a:lnTo>
                    <a:pt x="100" y="108"/>
                  </a:lnTo>
                  <a:lnTo>
                    <a:pt x="104" y="128"/>
                  </a:lnTo>
                  <a:lnTo>
                    <a:pt x="110" y="148"/>
                  </a:lnTo>
                  <a:lnTo>
                    <a:pt x="113" y="165"/>
                  </a:lnTo>
                  <a:lnTo>
                    <a:pt x="114" y="181"/>
                  </a:lnTo>
                  <a:lnTo>
                    <a:pt x="114" y="181"/>
                  </a:lnTo>
                  <a:lnTo>
                    <a:pt x="120" y="235"/>
                  </a:lnTo>
                  <a:lnTo>
                    <a:pt x="126" y="289"/>
                  </a:lnTo>
                  <a:lnTo>
                    <a:pt x="130" y="345"/>
                  </a:lnTo>
                  <a:lnTo>
                    <a:pt x="133" y="399"/>
                  </a:lnTo>
                  <a:lnTo>
                    <a:pt x="135" y="454"/>
                  </a:lnTo>
                  <a:lnTo>
                    <a:pt x="137" y="510"/>
                  </a:lnTo>
                  <a:lnTo>
                    <a:pt x="139" y="565"/>
                  </a:lnTo>
                  <a:lnTo>
                    <a:pt x="139" y="621"/>
                  </a:lnTo>
                  <a:lnTo>
                    <a:pt x="139" y="676"/>
                  </a:lnTo>
                  <a:lnTo>
                    <a:pt x="137" y="732"/>
                  </a:lnTo>
                  <a:lnTo>
                    <a:pt x="137" y="788"/>
                  </a:lnTo>
                  <a:lnTo>
                    <a:pt x="135" y="844"/>
                  </a:lnTo>
                  <a:lnTo>
                    <a:pt x="134" y="899"/>
                  </a:lnTo>
                  <a:lnTo>
                    <a:pt x="132" y="956"/>
                  </a:lnTo>
                  <a:lnTo>
                    <a:pt x="130" y="1011"/>
                  </a:lnTo>
                  <a:lnTo>
                    <a:pt x="129" y="1068"/>
                  </a:lnTo>
                  <a:lnTo>
                    <a:pt x="127" y="1123"/>
                  </a:lnTo>
                  <a:lnTo>
                    <a:pt x="125" y="1179"/>
                  </a:lnTo>
                  <a:lnTo>
                    <a:pt x="123" y="1236"/>
                  </a:lnTo>
                  <a:lnTo>
                    <a:pt x="121" y="1291"/>
                  </a:lnTo>
                  <a:lnTo>
                    <a:pt x="119" y="1346"/>
                  </a:lnTo>
                  <a:lnTo>
                    <a:pt x="119" y="1403"/>
                  </a:lnTo>
                  <a:lnTo>
                    <a:pt x="118" y="1458"/>
                  </a:lnTo>
                  <a:lnTo>
                    <a:pt x="118" y="1514"/>
                  </a:lnTo>
                  <a:lnTo>
                    <a:pt x="118" y="1569"/>
                  </a:lnTo>
                  <a:lnTo>
                    <a:pt x="119" y="1624"/>
                  </a:lnTo>
                  <a:lnTo>
                    <a:pt x="121" y="1680"/>
                  </a:lnTo>
                  <a:lnTo>
                    <a:pt x="124" y="1735"/>
                  </a:lnTo>
                  <a:lnTo>
                    <a:pt x="127" y="1789"/>
                  </a:lnTo>
                  <a:lnTo>
                    <a:pt x="131" y="1845"/>
                  </a:lnTo>
                  <a:lnTo>
                    <a:pt x="136" y="1899"/>
                  </a:lnTo>
                  <a:lnTo>
                    <a:pt x="143" y="1953"/>
                  </a:lnTo>
                  <a:lnTo>
                    <a:pt x="143" y="1953"/>
                  </a:lnTo>
                  <a:lnTo>
                    <a:pt x="145" y="1979"/>
                  </a:lnTo>
                  <a:lnTo>
                    <a:pt x="148" y="2006"/>
                  </a:lnTo>
                  <a:lnTo>
                    <a:pt x="150" y="2032"/>
                  </a:lnTo>
                  <a:lnTo>
                    <a:pt x="152" y="2061"/>
                  </a:lnTo>
                  <a:lnTo>
                    <a:pt x="155" y="2090"/>
                  </a:lnTo>
                  <a:lnTo>
                    <a:pt x="157" y="2118"/>
                  </a:lnTo>
                  <a:lnTo>
                    <a:pt x="159" y="2148"/>
                  </a:lnTo>
                  <a:lnTo>
                    <a:pt x="160" y="2178"/>
                  </a:lnTo>
                  <a:lnTo>
                    <a:pt x="161" y="2209"/>
                  </a:lnTo>
                  <a:lnTo>
                    <a:pt x="162" y="2238"/>
                  </a:lnTo>
                  <a:lnTo>
                    <a:pt x="162" y="2268"/>
                  </a:lnTo>
                  <a:lnTo>
                    <a:pt x="162" y="2298"/>
                  </a:lnTo>
                  <a:lnTo>
                    <a:pt x="162" y="2328"/>
                  </a:lnTo>
                  <a:lnTo>
                    <a:pt x="161" y="2356"/>
                  </a:lnTo>
                  <a:lnTo>
                    <a:pt x="159" y="2384"/>
                  </a:lnTo>
                  <a:lnTo>
                    <a:pt x="157" y="2412"/>
                  </a:lnTo>
                  <a:lnTo>
                    <a:pt x="157" y="2412"/>
                  </a:lnTo>
                  <a:lnTo>
                    <a:pt x="155" y="2434"/>
                  </a:lnTo>
                  <a:lnTo>
                    <a:pt x="152" y="2458"/>
                  </a:lnTo>
                  <a:lnTo>
                    <a:pt x="150" y="2481"/>
                  </a:lnTo>
                  <a:lnTo>
                    <a:pt x="149" y="2506"/>
                  </a:lnTo>
                  <a:lnTo>
                    <a:pt x="148" y="2531"/>
                  </a:lnTo>
                  <a:lnTo>
                    <a:pt x="147" y="2555"/>
                  </a:lnTo>
                  <a:lnTo>
                    <a:pt x="146" y="2581"/>
                  </a:lnTo>
                  <a:lnTo>
                    <a:pt x="146" y="2606"/>
                  </a:lnTo>
                  <a:lnTo>
                    <a:pt x="146" y="2632"/>
                  </a:lnTo>
                  <a:lnTo>
                    <a:pt x="145" y="2658"/>
                  </a:lnTo>
                  <a:lnTo>
                    <a:pt x="145" y="2683"/>
                  </a:lnTo>
                  <a:lnTo>
                    <a:pt x="145" y="2710"/>
                  </a:lnTo>
                  <a:lnTo>
                    <a:pt x="145" y="2737"/>
                  </a:lnTo>
                  <a:lnTo>
                    <a:pt x="145" y="2763"/>
                  </a:lnTo>
                  <a:lnTo>
                    <a:pt x="145" y="2789"/>
                  </a:lnTo>
                  <a:lnTo>
                    <a:pt x="144" y="2816"/>
                  </a:lnTo>
                  <a:lnTo>
                    <a:pt x="144" y="2842"/>
                  </a:lnTo>
                  <a:lnTo>
                    <a:pt x="143" y="2869"/>
                  </a:lnTo>
                  <a:lnTo>
                    <a:pt x="143" y="2896"/>
                  </a:lnTo>
                  <a:lnTo>
                    <a:pt x="142" y="2922"/>
                  </a:lnTo>
                  <a:lnTo>
                    <a:pt x="140" y="2948"/>
                  </a:lnTo>
                  <a:lnTo>
                    <a:pt x="139" y="2975"/>
                  </a:lnTo>
                  <a:lnTo>
                    <a:pt x="136" y="3000"/>
                  </a:lnTo>
                  <a:lnTo>
                    <a:pt x="134" y="3026"/>
                  </a:lnTo>
                  <a:lnTo>
                    <a:pt x="132" y="3051"/>
                  </a:lnTo>
                  <a:lnTo>
                    <a:pt x="129" y="3076"/>
                  </a:lnTo>
                  <a:lnTo>
                    <a:pt x="125" y="3101"/>
                  </a:lnTo>
                  <a:lnTo>
                    <a:pt x="120" y="3125"/>
                  </a:lnTo>
                  <a:lnTo>
                    <a:pt x="116" y="3150"/>
                  </a:lnTo>
                  <a:lnTo>
                    <a:pt x="111" y="3173"/>
                  </a:lnTo>
                  <a:lnTo>
                    <a:pt x="105" y="3197"/>
                  </a:lnTo>
                  <a:lnTo>
                    <a:pt x="99" y="3220"/>
                  </a:lnTo>
                  <a:lnTo>
                    <a:pt x="99" y="3220"/>
                  </a:lnTo>
                  <a:lnTo>
                    <a:pt x="100" y="3231"/>
                  </a:lnTo>
                  <a:lnTo>
                    <a:pt x="101" y="3247"/>
                  </a:lnTo>
                  <a:lnTo>
                    <a:pt x="103" y="3266"/>
                  </a:lnTo>
                  <a:lnTo>
                    <a:pt x="104" y="3286"/>
                  </a:lnTo>
                  <a:lnTo>
                    <a:pt x="105" y="3307"/>
                  </a:lnTo>
                  <a:lnTo>
                    <a:pt x="105" y="3325"/>
                  </a:lnTo>
                  <a:lnTo>
                    <a:pt x="103" y="3342"/>
                  </a:lnTo>
                  <a:lnTo>
                    <a:pt x="99" y="3353"/>
                  </a:lnTo>
                  <a:lnTo>
                    <a:pt x="85" y="3353"/>
                  </a:lnTo>
                  <a:lnTo>
                    <a:pt x="85" y="3353"/>
                  </a:lnTo>
                  <a:lnTo>
                    <a:pt x="82" y="3366"/>
                  </a:lnTo>
                  <a:lnTo>
                    <a:pt x="81" y="3388"/>
                  </a:lnTo>
                  <a:lnTo>
                    <a:pt x="82" y="3413"/>
                  </a:lnTo>
                  <a:lnTo>
                    <a:pt x="83" y="3440"/>
                  </a:lnTo>
                  <a:lnTo>
                    <a:pt x="84" y="3467"/>
                  </a:lnTo>
                  <a:lnTo>
                    <a:pt x="83" y="3488"/>
                  </a:lnTo>
                  <a:lnTo>
                    <a:pt x="79" y="3504"/>
                  </a:lnTo>
                  <a:lnTo>
                    <a:pt x="71" y="3510"/>
                  </a:lnTo>
                  <a:lnTo>
                    <a:pt x="71" y="3510"/>
                  </a:lnTo>
                  <a:lnTo>
                    <a:pt x="82" y="3487"/>
                  </a:lnTo>
                  <a:lnTo>
                    <a:pt x="90" y="3465"/>
                  </a:lnTo>
                  <a:lnTo>
                    <a:pt x="99" y="3443"/>
                  </a:lnTo>
                  <a:lnTo>
                    <a:pt x="107" y="3422"/>
                  </a:lnTo>
                  <a:lnTo>
                    <a:pt x="113" y="3400"/>
                  </a:lnTo>
                  <a:lnTo>
                    <a:pt x="119" y="3378"/>
                  </a:lnTo>
                  <a:lnTo>
                    <a:pt x="125" y="3357"/>
                  </a:lnTo>
                  <a:lnTo>
                    <a:pt x="129" y="3335"/>
                  </a:lnTo>
                  <a:lnTo>
                    <a:pt x="132" y="3315"/>
                  </a:lnTo>
                  <a:lnTo>
                    <a:pt x="135" y="3294"/>
                  </a:lnTo>
                  <a:lnTo>
                    <a:pt x="137" y="3274"/>
                  </a:lnTo>
                  <a:lnTo>
                    <a:pt x="140" y="3253"/>
                  </a:lnTo>
                  <a:lnTo>
                    <a:pt x="141" y="3233"/>
                  </a:lnTo>
                  <a:lnTo>
                    <a:pt x="142" y="3212"/>
                  </a:lnTo>
                  <a:lnTo>
                    <a:pt x="143" y="3192"/>
                  </a:lnTo>
                  <a:lnTo>
                    <a:pt x="143" y="3171"/>
                  </a:lnTo>
                  <a:lnTo>
                    <a:pt x="143" y="3171"/>
                  </a:lnTo>
                  <a:lnTo>
                    <a:pt x="157" y="3143"/>
                  </a:lnTo>
                  <a:lnTo>
                    <a:pt x="168" y="3110"/>
                  </a:lnTo>
                  <a:lnTo>
                    <a:pt x="176" y="3073"/>
                  </a:lnTo>
                  <a:lnTo>
                    <a:pt x="181" y="3035"/>
                  </a:lnTo>
                  <a:lnTo>
                    <a:pt x="183" y="2994"/>
                  </a:lnTo>
                  <a:lnTo>
                    <a:pt x="184" y="2951"/>
                  </a:lnTo>
                  <a:lnTo>
                    <a:pt x="184" y="2907"/>
                  </a:lnTo>
                  <a:lnTo>
                    <a:pt x="182" y="2863"/>
                  </a:lnTo>
                  <a:lnTo>
                    <a:pt x="179" y="2819"/>
                  </a:lnTo>
                  <a:lnTo>
                    <a:pt x="175" y="2774"/>
                  </a:lnTo>
                  <a:lnTo>
                    <a:pt x="171" y="2731"/>
                  </a:lnTo>
                  <a:lnTo>
                    <a:pt x="166" y="2688"/>
                  </a:lnTo>
                  <a:lnTo>
                    <a:pt x="163" y="2648"/>
                  </a:lnTo>
                  <a:lnTo>
                    <a:pt x="160" y="2611"/>
                  </a:lnTo>
                  <a:lnTo>
                    <a:pt x="158" y="2577"/>
                  </a:lnTo>
                  <a:lnTo>
                    <a:pt x="157" y="2545"/>
                  </a:lnTo>
                  <a:lnTo>
                    <a:pt x="157" y="820"/>
                  </a:lnTo>
                  <a:lnTo>
                    <a:pt x="157" y="820"/>
                  </a:lnTo>
                  <a:lnTo>
                    <a:pt x="157" y="804"/>
                  </a:lnTo>
                  <a:lnTo>
                    <a:pt x="158" y="787"/>
                  </a:lnTo>
                  <a:lnTo>
                    <a:pt x="159" y="768"/>
                  </a:lnTo>
                  <a:lnTo>
                    <a:pt x="161" y="749"/>
                  </a:lnTo>
                  <a:lnTo>
                    <a:pt x="163" y="728"/>
                  </a:lnTo>
                  <a:lnTo>
                    <a:pt x="165" y="707"/>
                  </a:lnTo>
                  <a:lnTo>
                    <a:pt x="168" y="684"/>
                  </a:lnTo>
                  <a:lnTo>
                    <a:pt x="171" y="662"/>
                  </a:lnTo>
                  <a:lnTo>
                    <a:pt x="174" y="639"/>
                  </a:lnTo>
                  <a:lnTo>
                    <a:pt x="177" y="615"/>
                  </a:lnTo>
                  <a:lnTo>
                    <a:pt x="180" y="591"/>
                  </a:lnTo>
                  <a:lnTo>
                    <a:pt x="183" y="566"/>
                  </a:lnTo>
                  <a:lnTo>
                    <a:pt x="188" y="542"/>
                  </a:lnTo>
                  <a:lnTo>
                    <a:pt x="190" y="517"/>
                  </a:lnTo>
                  <a:lnTo>
                    <a:pt x="193" y="492"/>
                  </a:lnTo>
                  <a:lnTo>
                    <a:pt x="196" y="467"/>
                  </a:lnTo>
                  <a:lnTo>
                    <a:pt x="198" y="442"/>
                  </a:lnTo>
                  <a:lnTo>
                    <a:pt x="201" y="418"/>
                  </a:lnTo>
                  <a:lnTo>
                    <a:pt x="203" y="393"/>
                  </a:lnTo>
                  <a:lnTo>
                    <a:pt x="204" y="369"/>
                  </a:lnTo>
                  <a:lnTo>
                    <a:pt x="205" y="346"/>
                  </a:lnTo>
                  <a:lnTo>
                    <a:pt x="206" y="322"/>
                  </a:lnTo>
                  <a:lnTo>
                    <a:pt x="206" y="300"/>
                  </a:lnTo>
                  <a:lnTo>
                    <a:pt x="205" y="277"/>
                  </a:lnTo>
                  <a:lnTo>
                    <a:pt x="204" y="256"/>
                  </a:lnTo>
                  <a:lnTo>
                    <a:pt x="202" y="235"/>
                  </a:lnTo>
                  <a:lnTo>
                    <a:pt x="198" y="216"/>
                  </a:lnTo>
                  <a:lnTo>
                    <a:pt x="195" y="197"/>
                  </a:lnTo>
                  <a:lnTo>
                    <a:pt x="190" y="179"/>
                  </a:lnTo>
                  <a:lnTo>
                    <a:pt x="184" y="162"/>
                  </a:lnTo>
                  <a:lnTo>
                    <a:pt x="178" y="147"/>
                  </a:lnTo>
                  <a:lnTo>
                    <a:pt x="171" y="133"/>
                  </a:lnTo>
                  <a:lnTo>
                    <a:pt x="157" y="133"/>
                  </a:lnTo>
                  <a:lnTo>
                    <a:pt x="157" y="133"/>
                  </a:lnTo>
                  <a:lnTo>
                    <a:pt x="158" y="94"/>
                  </a:lnTo>
                  <a:lnTo>
                    <a:pt x="160" y="71"/>
                  </a:lnTo>
                  <a:lnTo>
                    <a:pt x="164" y="62"/>
                  </a:lnTo>
                  <a:lnTo>
                    <a:pt x="171" y="66"/>
                  </a:lnTo>
                  <a:lnTo>
                    <a:pt x="177" y="81"/>
                  </a:lnTo>
                  <a:lnTo>
                    <a:pt x="184" y="105"/>
                  </a:lnTo>
                  <a:lnTo>
                    <a:pt x="193" y="136"/>
                  </a:lnTo>
                  <a:lnTo>
                    <a:pt x="202" y="172"/>
                  </a:lnTo>
                  <a:lnTo>
                    <a:pt x="210" y="211"/>
                  </a:lnTo>
                  <a:lnTo>
                    <a:pt x="219" y="254"/>
                  </a:lnTo>
                  <a:lnTo>
                    <a:pt x="227" y="296"/>
                  </a:lnTo>
                  <a:lnTo>
                    <a:pt x="235" y="337"/>
                  </a:lnTo>
                  <a:lnTo>
                    <a:pt x="242" y="373"/>
                  </a:lnTo>
                  <a:lnTo>
                    <a:pt x="249" y="405"/>
                  </a:lnTo>
                  <a:lnTo>
                    <a:pt x="254" y="430"/>
                  </a:lnTo>
                  <a:lnTo>
                    <a:pt x="257" y="446"/>
                  </a:lnTo>
                  <a:lnTo>
                    <a:pt x="257" y="507"/>
                  </a:lnTo>
                  <a:lnTo>
                    <a:pt x="257" y="507"/>
                  </a:lnTo>
                  <a:lnTo>
                    <a:pt x="264" y="530"/>
                  </a:lnTo>
                  <a:lnTo>
                    <a:pt x="269" y="556"/>
                  </a:lnTo>
                  <a:lnTo>
                    <a:pt x="274" y="581"/>
                  </a:lnTo>
                  <a:lnTo>
                    <a:pt x="278" y="607"/>
                  </a:lnTo>
                  <a:lnTo>
                    <a:pt x="283" y="634"/>
                  </a:lnTo>
                  <a:lnTo>
                    <a:pt x="286" y="661"/>
                  </a:lnTo>
                  <a:lnTo>
                    <a:pt x="288" y="688"/>
                  </a:lnTo>
                  <a:lnTo>
                    <a:pt x="291" y="716"/>
                  </a:lnTo>
                  <a:lnTo>
                    <a:pt x="292" y="744"/>
                  </a:lnTo>
                  <a:lnTo>
                    <a:pt x="293" y="772"/>
                  </a:lnTo>
                  <a:lnTo>
                    <a:pt x="295" y="801"/>
                  </a:lnTo>
                  <a:lnTo>
                    <a:pt x="296" y="830"/>
                  </a:lnTo>
                  <a:lnTo>
                    <a:pt x="296" y="859"/>
                  </a:lnTo>
                  <a:lnTo>
                    <a:pt x="296" y="888"/>
                  </a:lnTo>
                  <a:lnTo>
                    <a:pt x="295" y="918"/>
                  </a:lnTo>
                  <a:lnTo>
                    <a:pt x="295" y="947"/>
                  </a:lnTo>
                  <a:lnTo>
                    <a:pt x="292" y="976"/>
                  </a:lnTo>
                  <a:lnTo>
                    <a:pt x="291" y="1006"/>
                  </a:lnTo>
                  <a:lnTo>
                    <a:pt x="290" y="1035"/>
                  </a:lnTo>
                  <a:lnTo>
                    <a:pt x="288" y="1064"/>
                  </a:lnTo>
                  <a:lnTo>
                    <a:pt x="286" y="1093"/>
                  </a:lnTo>
                  <a:lnTo>
                    <a:pt x="284" y="1122"/>
                  </a:lnTo>
                  <a:lnTo>
                    <a:pt x="282" y="1151"/>
                  </a:lnTo>
                  <a:lnTo>
                    <a:pt x="278" y="1178"/>
                  </a:lnTo>
                  <a:lnTo>
                    <a:pt x="276" y="1206"/>
                  </a:lnTo>
                  <a:lnTo>
                    <a:pt x="273" y="1234"/>
                  </a:lnTo>
                  <a:lnTo>
                    <a:pt x="271" y="1260"/>
                  </a:lnTo>
                  <a:lnTo>
                    <a:pt x="268" y="1287"/>
                  </a:lnTo>
                  <a:lnTo>
                    <a:pt x="266" y="1314"/>
                  </a:lnTo>
                  <a:lnTo>
                    <a:pt x="262" y="1338"/>
                  </a:lnTo>
                  <a:lnTo>
                    <a:pt x="259" y="1364"/>
                  </a:lnTo>
                  <a:lnTo>
                    <a:pt x="257" y="1387"/>
                  </a:lnTo>
                  <a:lnTo>
                    <a:pt x="257" y="2026"/>
                  </a:lnTo>
                  <a:lnTo>
                    <a:pt x="257" y="2026"/>
                  </a:lnTo>
                  <a:lnTo>
                    <a:pt x="257" y="2043"/>
                  </a:lnTo>
                  <a:lnTo>
                    <a:pt x="256" y="2060"/>
                  </a:lnTo>
                  <a:lnTo>
                    <a:pt x="255" y="2077"/>
                  </a:lnTo>
                  <a:lnTo>
                    <a:pt x="253" y="2097"/>
                  </a:lnTo>
                  <a:lnTo>
                    <a:pt x="252" y="2116"/>
                  </a:lnTo>
                  <a:lnTo>
                    <a:pt x="251" y="2136"/>
                  </a:lnTo>
                  <a:lnTo>
                    <a:pt x="249" y="2155"/>
                  </a:lnTo>
                  <a:lnTo>
                    <a:pt x="249" y="2175"/>
                  </a:lnTo>
                  <a:lnTo>
                    <a:pt x="248" y="2195"/>
                  </a:lnTo>
                  <a:lnTo>
                    <a:pt x="248" y="2215"/>
                  </a:lnTo>
                  <a:lnTo>
                    <a:pt x="249" y="2233"/>
                  </a:lnTo>
                  <a:lnTo>
                    <a:pt x="251" y="2252"/>
                  </a:lnTo>
                  <a:lnTo>
                    <a:pt x="254" y="2269"/>
                  </a:lnTo>
                  <a:lnTo>
                    <a:pt x="258" y="2286"/>
                  </a:lnTo>
                  <a:lnTo>
                    <a:pt x="264" y="2301"/>
                  </a:lnTo>
                  <a:lnTo>
                    <a:pt x="271" y="2315"/>
                  </a:lnTo>
                  <a:lnTo>
                    <a:pt x="257" y="3075"/>
                  </a:lnTo>
                  <a:lnTo>
                    <a:pt x="257" y="3075"/>
                  </a:lnTo>
                  <a:lnTo>
                    <a:pt x="250" y="3089"/>
                  </a:lnTo>
                  <a:lnTo>
                    <a:pt x="244" y="3106"/>
                  </a:lnTo>
                  <a:lnTo>
                    <a:pt x="241" y="3123"/>
                  </a:lnTo>
                  <a:lnTo>
                    <a:pt x="238" y="3143"/>
                  </a:lnTo>
                  <a:lnTo>
                    <a:pt x="237" y="3162"/>
                  </a:lnTo>
                  <a:lnTo>
                    <a:pt x="236" y="3183"/>
                  </a:lnTo>
                  <a:lnTo>
                    <a:pt x="236" y="3203"/>
                  </a:lnTo>
                  <a:lnTo>
                    <a:pt x="236" y="3225"/>
                  </a:lnTo>
                  <a:lnTo>
                    <a:pt x="235" y="3245"/>
                  </a:lnTo>
                  <a:lnTo>
                    <a:pt x="235" y="3266"/>
                  </a:lnTo>
                  <a:lnTo>
                    <a:pt x="234" y="3285"/>
                  </a:lnTo>
                  <a:lnTo>
                    <a:pt x="233" y="3304"/>
                  </a:lnTo>
                  <a:lnTo>
                    <a:pt x="229" y="3322"/>
                  </a:lnTo>
                  <a:lnTo>
                    <a:pt x="226" y="3337"/>
                  </a:lnTo>
                  <a:lnTo>
                    <a:pt x="221" y="3352"/>
                  </a:lnTo>
                  <a:lnTo>
                    <a:pt x="213" y="3364"/>
                  </a:lnTo>
                  <a:lnTo>
                    <a:pt x="199" y="3364"/>
                  </a:lnTo>
                  <a:lnTo>
                    <a:pt x="199" y="3462"/>
                  </a:lnTo>
                  <a:lnTo>
                    <a:pt x="199" y="3462"/>
                  </a:lnTo>
                  <a:lnTo>
                    <a:pt x="212" y="3464"/>
                  </a:lnTo>
                  <a:lnTo>
                    <a:pt x="214" y="3467"/>
                  </a:lnTo>
                  <a:lnTo>
                    <a:pt x="215" y="3471"/>
                  </a:lnTo>
                  <a:lnTo>
                    <a:pt x="228" y="3473"/>
                  </a:lnTo>
                  <a:lnTo>
                    <a:pt x="228" y="3473"/>
                  </a:lnTo>
                  <a:lnTo>
                    <a:pt x="227" y="3470"/>
                  </a:lnTo>
                  <a:lnTo>
                    <a:pt x="224" y="3469"/>
                  </a:lnTo>
                  <a:lnTo>
                    <a:pt x="221" y="3469"/>
                  </a:lnTo>
                  <a:lnTo>
                    <a:pt x="218" y="3472"/>
                  </a:lnTo>
                  <a:lnTo>
                    <a:pt x="215" y="3476"/>
                  </a:lnTo>
                  <a:lnTo>
                    <a:pt x="217" y="3482"/>
                  </a:lnTo>
                  <a:lnTo>
                    <a:pt x="220" y="3489"/>
                  </a:lnTo>
                  <a:lnTo>
                    <a:pt x="228" y="3497"/>
                  </a:lnTo>
                  <a:lnTo>
                    <a:pt x="228" y="3497"/>
                  </a:lnTo>
                  <a:lnTo>
                    <a:pt x="228" y="3497"/>
                  </a:lnTo>
                  <a:lnTo>
                    <a:pt x="223" y="3481"/>
                  </a:lnTo>
                  <a:lnTo>
                    <a:pt x="217" y="3464"/>
                  </a:lnTo>
                  <a:lnTo>
                    <a:pt x="211" y="3446"/>
                  </a:lnTo>
                  <a:lnTo>
                    <a:pt x="205" y="3428"/>
                  </a:lnTo>
                  <a:lnTo>
                    <a:pt x="198" y="3409"/>
                  </a:lnTo>
                  <a:lnTo>
                    <a:pt x="192" y="3391"/>
                  </a:lnTo>
                  <a:lnTo>
                    <a:pt x="186" y="3371"/>
                  </a:lnTo>
                  <a:lnTo>
                    <a:pt x="180" y="3353"/>
                  </a:lnTo>
                  <a:lnTo>
                    <a:pt x="174" y="3333"/>
                  </a:lnTo>
                  <a:lnTo>
                    <a:pt x="168" y="3314"/>
                  </a:lnTo>
                  <a:lnTo>
                    <a:pt x="163" y="3295"/>
                  </a:lnTo>
                  <a:lnTo>
                    <a:pt x="158" y="3277"/>
                  </a:lnTo>
                  <a:lnTo>
                    <a:pt x="154" y="3259"/>
                  </a:lnTo>
                  <a:lnTo>
                    <a:pt x="149" y="3241"/>
                  </a:lnTo>
                  <a:lnTo>
                    <a:pt x="146" y="3225"/>
                  </a:lnTo>
                  <a:lnTo>
                    <a:pt x="143" y="3208"/>
                  </a:lnTo>
                  <a:lnTo>
                    <a:pt x="143" y="3208"/>
                  </a:lnTo>
                  <a:lnTo>
                    <a:pt x="136" y="3185"/>
                  </a:lnTo>
                  <a:lnTo>
                    <a:pt x="130" y="3160"/>
                  </a:lnTo>
                  <a:lnTo>
                    <a:pt x="126" y="3135"/>
                  </a:lnTo>
                  <a:lnTo>
                    <a:pt x="120" y="3110"/>
                  </a:lnTo>
                  <a:lnTo>
                    <a:pt x="116" y="3085"/>
                  </a:lnTo>
                  <a:lnTo>
                    <a:pt x="112" y="3059"/>
                  </a:lnTo>
                  <a:lnTo>
                    <a:pt x="109" y="3033"/>
                  </a:lnTo>
                  <a:lnTo>
                    <a:pt x="105" y="3006"/>
                  </a:lnTo>
                  <a:lnTo>
                    <a:pt x="103" y="2981"/>
                  </a:lnTo>
                  <a:lnTo>
                    <a:pt x="101" y="2954"/>
                  </a:lnTo>
                  <a:lnTo>
                    <a:pt x="99" y="2926"/>
                  </a:lnTo>
                  <a:lnTo>
                    <a:pt x="98" y="2900"/>
                  </a:lnTo>
                  <a:lnTo>
                    <a:pt x="96" y="2873"/>
                  </a:lnTo>
                  <a:lnTo>
                    <a:pt x="95" y="2845"/>
                  </a:lnTo>
                  <a:lnTo>
                    <a:pt x="95" y="2818"/>
                  </a:lnTo>
                  <a:lnTo>
                    <a:pt x="94" y="2790"/>
                  </a:lnTo>
                  <a:lnTo>
                    <a:pt x="94" y="2763"/>
                  </a:lnTo>
                  <a:lnTo>
                    <a:pt x="94" y="2736"/>
                  </a:lnTo>
                  <a:lnTo>
                    <a:pt x="94" y="2708"/>
                  </a:lnTo>
                  <a:lnTo>
                    <a:pt x="94" y="2680"/>
                  </a:lnTo>
                  <a:lnTo>
                    <a:pt x="95" y="2654"/>
                  </a:lnTo>
                  <a:lnTo>
                    <a:pt x="95" y="2626"/>
                  </a:lnTo>
                  <a:lnTo>
                    <a:pt x="95" y="2599"/>
                  </a:lnTo>
                  <a:lnTo>
                    <a:pt x="96" y="2572"/>
                  </a:lnTo>
                  <a:lnTo>
                    <a:pt x="97" y="2545"/>
                  </a:lnTo>
                  <a:lnTo>
                    <a:pt x="97" y="2518"/>
                  </a:lnTo>
                  <a:lnTo>
                    <a:pt x="98" y="2492"/>
                  </a:lnTo>
                  <a:lnTo>
                    <a:pt x="98" y="2466"/>
                  </a:lnTo>
                  <a:lnTo>
                    <a:pt x="98" y="2439"/>
                  </a:lnTo>
                  <a:lnTo>
                    <a:pt x="99" y="2414"/>
                  </a:lnTo>
                  <a:lnTo>
                    <a:pt x="99" y="2388"/>
                  </a:lnTo>
                  <a:lnTo>
                    <a:pt x="99" y="2363"/>
                  </a:lnTo>
                  <a:lnTo>
                    <a:pt x="99" y="2363"/>
                  </a:lnTo>
                  <a:lnTo>
                    <a:pt x="104" y="2358"/>
                  </a:lnTo>
                  <a:lnTo>
                    <a:pt x="108" y="2345"/>
                  </a:lnTo>
                  <a:lnTo>
                    <a:pt x="110" y="2325"/>
                  </a:lnTo>
                  <a:lnTo>
                    <a:pt x="112" y="2298"/>
                  </a:lnTo>
                  <a:lnTo>
                    <a:pt x="112" y="2266"/>
                  </a:lnTo>
                  <a:lnTo>
                    <a:pt x="112" y="2230"/>
                  </a:lnTo>
                  <a:lnTo>
                    <a:pt x="112" y="2192"/>
                  </a:lnTo>
                  <a:lnTo>
                    <a:pt x="111" y="2152"/>
                  </a:lnTo>
                  <a:lnTo>
                    <a:pt x="109" y="2113"/>
                  </a:lnTo>
                  <a:lnTo>
                    <a:pt x="107" y="2075"/>
                  </a:lnTo>
                  <a:lnTo>
                    <a:pt x="105" y="2039"/>
                  </a:lnTo>
                  <a:lnTo>
                    <a:pt x="103" y="2008"/>
                  </a:lnTo>
                  <a:lnTo>
                    <a:pt x="101" y="1981"/>
                  </a:lnTo>
                  <a:lnTo>
                    <a:pt x="100" y="1961"/>
                  </a:lnTo>
                  <a:lnTo>
                    <a:pt x="99" y="1947"/>
                  </a:lnTo>
                  <a:lnTo>
                    <a:pt x="99" y="1942"/>
                  </a:lnTo>
                  <a:lnTo>
                    <a:pt x="42" y="1182"/>
                  </a:lnTo>
                  <a:lnTo>
                    <a:pt x="42" y="1182"/>
                  </a:lnTo>
                  <a:lnTo>
                    <a:pt x="41" y="1167"/>
                  </a:lnTo>
                  <a:lnTo>
                    <a:pt x="40" y="1150"/>
                  </a:lnTo>
                  <a:lnTo>
                    <a:pt x="37" y="1130"/>
                  </a:lnTo>
                  <a:lnTo>
                    <a:pt x="34" y="1110"/>
                  </a:lnTo>
                  <a:lnTo>
                    <a:pt x="30" y="1089"/>
                  </a:lnTo>
                  <a:lnTo>
                    <a:pt x="24" y="1070"/>
                  </a:lnTo>
                  <a:lnTo>
                    <a:pt x="19" y="1052"/>
                  </a:lnTo>
                  <a:lnTo>
                    <a:pt x="14" y="1037"/>
                  </a:lnTo>
                  <a:lnTo>
                    <a:pt x="0" y="229"/>
                  </a:lnTo>
                  <a:lnTo>
                    <a:pt x="0" y="229"/>
                  </a:lnTo>
                  <a:lnTo>
                    <a:pt x="0" y="221"/>
                  </a:lnTo>
                  <a:lnTo>
                    <a:pt x="0" y="208"/>
                  </a:lnTo>
                  <a:lnTo>
                    <a:pt x="0" y="194"/>
                  </a:lnTo>
                  <a:lnTo>
                    <a:pt x="0" y="178"/>
                  </a:lnTo>
                  <a:lnTo>
                    <a:pt x="0" y="159"/>
                  </a:lnTo>
                  <a:lnTo>
                    <a:pt x="1" y="141"/>
                  </a:lnTo>
                  <a:lnTo>
                    <a:pt x="1" y="122"/>
                  </a:lnTo>
                  <a:lnTo>
                    <a:pt x="2" y="104"/>
                  </a:lnTo>
                  <a:lnTo>
                    <a:pt x="2" y="87"/>
                  </a:lnTo>
                  <a:lnTo>
                    <a:pt x="3" y="72"/>
                  </a:lnTo>
                  <a:lnTo>
                    <a:pt x="4" y="60"/>
                  </a:lnTo>
                  <a:lnTo>
                    <a:pt x="5" y="51"/>
                  </a:lnTo>
                  <a:lnTo>
                    <a:pt x="7" y="45"/>
                  </a:lnTo>
                  <a:lnTo>
                    <a:pt x="9" y="45"/>
                  </a:lnTo>
                  <a:lnTo>
                    <a:pt x="11" y="5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19" y="81"/>
                  </a:lnTo>
                  <a:lnTo>
                    <a:pt x="24" y="104"/>
                  </a:lnTo>
                  <a:lnTo>
                    <a:pt x="30" y="126"/>
                  </a:lnTo>
                  <a:lnTo>
                    <a:pt x="35" y="149"/>
                  </a:lnTo>
                  <a:lnTo>
                    <a:pt x="40" y="173"/>
                  </a:lnTo>
                  <a:lnTo>
                    <a:pt x="46" y="195"/>
                  </a:lnTo>
                  <a:lnTo>
                    <a:pt x="51" y="219"/>
                  </a:lnTo>
                  <a:lnTo>
                    <a:pt x="56" y="243"/>
                  </a:lnTo>
                  <a:lnTo>
                    <a:pt x="61" y="267"/>
                  </a:lnTo>
                  <a:lnTo>
                    <a:pt x="66" y="291"/>
                  </a:lnTo>
                  <a:lnTo>
                    <a:pt x="70" y="316"/>
                  </a:lnTo>
                  <a:lnTo>
                    <a:pt x="76" y="341"/>
                  </a:lnTo>
                  <a:lnTo>
                    <a:pt x="80" y="364"/>
                  </a:lnTo>
                  <a:lnTo>
                    <a:pt x="84" y="389"/>
                  </a:lnTo>
                  <a:lnTo>
                    <a:pt x="88" y="413"/>
                  </a:lnTo>
                  <a:lnTo>
                    <a:pt x="93" y="438"/>
                  </a:lnTo>
                  <a:lnTo>
                    <a:pt x="97" y="463"/>
                  </a:lnTo>
                  <a:lnTo>
                    <a:pt x="101" y="487"/>
                  </a:lnTo>
                  <a:lnTo>
                    <a:pt x="104" y="512"/>
                  </a:lnTo>
                  <a:lnTo>
                    <a:pt x="108" y="536"/>
                  </a:lnTo>
                  <a:lnTo>
                    <a:pt x="111" y="560"/>
                  </a:lnTo>
                  <a:lnTo>
                    <a:pt x="114" y="585"/>
                  </a:lnTo>
                  <a:lnTo>
                    <a:pt x="116" y="608"/>
                  </a:lnTo>
                  <a:lnTo>
                    <a:pt x="119" y="632"/>
                  </a:lnTo>
                  <a:lnTo>
                    <a:pt x="121" y="655"/>
                  </a:lnTo>
                  <a:lnTo>
                    <a:pt x="124" y="678"/>
                  </a:lnTo>
                  <a:lnTo>
                    <a:pt x="125" y="701"/>
                  </a:lnTo>
                  <a:lnTo>
                    <a:pt x="127" y="723"/>
                  </a:lnTo>
                  <a:lnTo>
                    <a:pt x="128" y="745"/>
                  </a:lnTo>
                  <a:lnTo>
                    <a:pt x="128" y="766"/>
                  </a:lnTo>
                  <a:lnTo>
                    <a:pt x="129" y="788"/>
                  </a:lnTo>
                  <a:lnTo>
                    <a:pt x="129" y="808"/>
                  </a:lnTo>
                  <a:lnTo>
                    <a:pt x="129" y="808"/>
                  </a:lnTo>
                  <a:lnTo>
                    <a:pt x="130" y="813"/>
                  </a:lnTo>
                  <a:lnTo>
                    <a:pt x="133" y="819"/>
                  </a:lnTo>
                  <a:lnTo>
                    <a:pt x="137" y="826"/>
                  </a:lnTo>
                  <a:lnTo>
                    <a:pt x="143" y="832"/>
                  </a:lnTo>
                  <a:lnTo>
                    <a:pt x="148" y="839"/>
                  </a:lnTo>
                  <a:lnTo>
                    <a:pt x="152" y="845"/>
                  </a:lnTo>
                  <a:lnTo>
                    <a:pt x="156" y="851"/>
                  </a:lnTo>
                  <a:lnTo>
                    <a:pt x="157" y="856"/>
                  </a:lnTo>
                  <a:lnTo>
                    <a:pt x="157" y="856"/>
                  </a:lnTo>
                  <a:lnTo>
                    <a:pt x="157" y="890"/>
                  </a:lnTo>
                  <a:lnTo>
                    <a:pt x="158" y="926"/>
                  </a:lnTo>
                  <a:lnTo>
                    <a:pt x="159" y="961"/>
                  </a:lnTo>
                  <a:lnTo>
                    <a:pt x="161" y="998"/>
                  </a:lnTo>
                  <a:lnTo>
                    <a:pt x="163" y="1035"/>
                  </a:lnTo>
                  <a:lnTo>
                    <a:pt x="166" y="1072"/>
                  </a:lnTo>
                  <a:lnTo>
                    <a:pt x="168" y="1110"/>
                  </a:lnTo>
                  <a:lnTo>
                    <a:pt x="172" y="1147"/>
                  </a:lnTo>
                  <a:lnTo>
                    <a:pt x="174" y="1184"/>
                  </a:lnTo>
                  <a:lnTo>
                    <a:pt x="176" y="1223"/>
                  </a:lnTo>
                  <a:lnTo>
                    <a:pt x="179" y="1261"/>
                  </a:lnTo>
                  <a:lnTo>
                    <a:pt x="181" y="1298"/>
                  </a:lnTo>
                  <a:lnTo>
                    <a:pt x="183" y="1336"/>
                  </a:lnTo>
                  <a:lnTo>
                    <a:pt x="184" y="1373"/>
                  </a:lnTo>
                  <a:lnTo>
                    <a:pt x="186" y="1410"/>
                  </a:lnTo>
                  <a:lnTo>
                    <a:pt x="186" y="1447"/>
                  </a:lnTo>
                  <a:lnTo>
                    <a:pt x="186" y="1447"/>
                  </a:lnTo>
                  <a:lnTo>
                    <a:pt x="196" y="1467"/>
                  </a:lnTo>
                  <a:lnTo>
                    <a:pt x="205" y="1489"/>
                  </a:lnTo>
                  <a:lnTo>
                    <a:pt x="213" y="1511"/>
                  </a:lnTo>
                  <a:lnTo>
                    <a:pt x="220" y="1536"/>
                  </a:lnTo>
                  <a:lnTo>
                    <a:pt x="226" y="1562"/>
                  </a:lnTo>
                  <a:lnTo>
                    <a:pt x="231" y="1589"/>
                  </a:lnTo>
                  <a:lnTo>
                    <a:pt x="236" y="1617"/>
                  </a:lnTo>
                  <a:lnTo>
                    <a:pt x="240" y="1647"/>
                  </a:lnTo>
                  <a:lnTo>
                    <a:pt x="242" y="1677"/>
                  </a:lnTo>
                  <a:lnTo>
                    <a:pt x="244" y="1707"/>
                  </a:lnTo>
                  <a:lnTo>
                    <a:pt x="245" y="1739"/>
                  </a:lnTo>
                  <a:lnTo>
                    <a:pt x="246" y="1771"/>
                  </a:lnTo>
                  <a:lnTo>
                    <a:pt x="246" y="1803"/>
                  </a:lnTo>
                  <a:lnTo>
                    <a:pt x="245" y="1837"/>
                  </a:lnTo>
                  <a:lnTo>
                    <a:pt x="244" y="1869"/>
                  </a:lnTo>
                  <a:lnTo>
                    <a:pt x="242" y="1902"/>
                  </a:lnTo>
                  <a:lnTo>
                    <a:pt x="240" y="1936"/>
                  </a:lnTo>
                  <a:lnTo>
                    <a:pt x="238" y="1969"/>
                  </a:lnTo>
                  <a:lnTo>
                    <a:pt x="235" y="2003"/>
                  </a:lnTo>
                  <a:lnTo>
                    <a:pt x="230" y="2035"/>
                  </a:lnTo>
                  <a:lnTo>
                    <a:pt x="227" y="2068"/>
                  </a:lnTo>
                  <a:lnTo>
                    <a:pt x="223" y="2100"/>
                  </a:lnTo>
                  <a:lnTo>
                    <a:pt x="218" y="2132"/>
                  </a:lnTo>
                  <a:lnTo>
                    <a:pt x="213" y="2163"/>
                  </a:lnTo>
                  <a:lnTo>
                    <a:pt x="208" y="2193"/>
                  </a:lnTo>
                  <a:lnTo>
                    <a:pt x="204" y="2223"/>
                  </a:lnTo>
                  <a:lnTo>
                    <a:pt x="198" y="2251"/>
                  </a:lnTo>
                  <a:lnTo>
                    <a:pt x="192" y="2278"/>
                  </a:lnTo>
                  <a:lnTo>
                    <a:pt x="187" y="2305"/>
                  </a:lnTo>
                  <a:lnTo>
                    <a:pt x="181" y="2330"/>
                  </a:lnTo>
                  <a:lnTo>
                    <a:pt x="176" y="2353"/>
                  </a:lnTo>
                  <a:lnTo>
                    <a:pt x="171" y="2376"/>
                  </a:lnTo>
                  <a:lnTo>
                    <a:pt x="171" y="2376"/>
                  </a:lnTo>
                  <a:lnTo>
                    <a:pt x="164" y="2403"/>
                  </a:lnTo>
                  <a:lnTo>
                    <a:pt x="160" y="2434"/>
                  </a:lnTo>
                  <a:lnTo>
                    <a:pt x="159" y="2466"/>
                  </a:lnTo>
                  <a:lnTo>
                    <a:pt x="159" y="2499"/>
                  </a:lnTo>
                  <a:lnTo>
                    <a:pt x="160" y="2533"/>
                  </a:lnTo>
                  <a:lnTo>
                    <a:pt x="161" y="2567"/>
                  </a:lnTo>
                  <a:lnTo>
                    <a:pt x="163" y="2602"/>
                  </a:lnTo>
                  <a:lnTo>
                    <a:pt x="166" y="2638"/>
                  </a:lnTo>
                  <a:lnTo>
                    <a:pt x="167" y="2673"/>
                  </a:lnTo>
                  <a:lnTo>
                    <a:pt x="168" y="2707"/>
                  </a:lnTo>
                  <a:lnTo>
                    <a:pt x="167" y="2741"/>
                  </a:lnTo>
                  <a:lnTo>
                    <a:pt x="165" y="2773"/>
                  </a:lnTo>
                  <a:lnTo>
                    <a:pt x="161" y="2803"/>
                  </a:lnTo>
                  <a:lnTo>
                    <a:pt x="154" y="2832"/>
                  </a:lnTo>
                  <a:lnTo>
                    <a:pt x="143" y="2859"/>
                  </a:lnTo>
                  <a:lnTo>
                    <a:pt x="129" y="2882"/>
                  </a:lnTo>
                  <a:lnTo>
                    <a:pt x="114" y="2882"/>
                  </a:lnTo>
                  <a:lnTo>
                    <a:pt x="114" y="2882"/>
                  </a:lnTo>
                  <a:lnTo>
                    <a:pt x="109" y="2894"/>
                  </a:lnTo>
                  <a:lnTo>
                    <a:pt x="103" y="2910"/>
                  </a:lnTo>
                  <a:lnTo>
                    <a:pt x="98" y="2928"/>
                  </a:lnTo>
                  <a:lnTo>
                    <a:pt x="93" y="2950"/>
                  </a:lnTo>
                  <a:lnTo>
                    <a:pt x="87" y="2971"/>
                  </a:lnTo>
                  <a:lnTo>
                    <a:pt x="82" y="2992"/>
                  </a:lnTo>
                  <a:lnTo>
                    <a:pt x="77" y="3011"/>
                  </a:lnTo>
                  <a:lnTo>
                    <a:pt x="71" y="3027"/>
                  </a:lnTo>
                  <a:lnTo>
                    <a:pt x="57" y="3027"/>
                  </a:lnTo>
                  <a:lnTo>
                    <a:pt x="57" y="3087"/>
                  </a:lnTo>
                  <a:lnTo>
                    <a:pt x="42" y="3087"/>
                  </a:lnTo>
                  <a:lnTo>
                    <a:pt x="42" y="3135"/>
                  </a:lnTo>
                  <a:lnTo>
                    <a:pt x="42" y="3135"/>
                  </a:lnTo>
                  <a:lnTo>
                    <a:pt x="42" y="3122"/>
                  </a:lnTo>
                  <a:lnTo>
                    <a:pt x="42" y="3115"/>
                  </a:lnTo>
                  <a:lnTo>
                    <a:pt x="41" y="3114"/>
                  </a:lnTo>
                  <a:lnTo>
                    <a:pt x="39" y="3117"/>
                  </a:lnTo>
                  <a:lnTo>
                    <a:pt x="35" y="3123"/>
                  </a:lnTo>
                  <a:lnTo>
                    <a:pt x="31" y="3128"/>
                  </a:lnTo>
                  <a:lnTo>
                    <a:pt x="23" y="3133"/>
                  </a:lnTo>
                  <a:lnTo>
                    <a:pt x="14" y="31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4148" y="2708"/>
              <a:ext cx="17" cy="172"/>
            </a:xfrm>
            <a:custGeom>
              <a:avLst/>
              <a:gdLst/>
              <a:ahLst/>
              <a:cxnLst>
                <a:cxn ang="0">
                  <a:pos x="29" y="1036"/>
                </a:cxn>
                <a:cxn ang="0">
                  <a:pos x="29" y="1036"/>
                </a:cxn>
                <a:cxn ang="0">
                  <a:pos x="31" y="1022"/>
                </a:cxn>
                <a:cxn ang="0">
                  <a:pos x="33" y="1008"/>
                </a:cxn>
                <a:cxn ang="0">
                  <a:pos x="35" y="993"/>
                </a:cxn>
                <a:cxn ang="0">
                  <a:pos x="36" y="978"/>
                </a:cxn>
                <a:cxn ang="0">
                  <a:pos x="37" y="962"/>
                </a:cxn>
                <a:cxn ang="0">
                  <a:pos x="38" y="947"/>
                </a:cxn>
                <a:cxn ang="0">
                  <a:pos x="39" y="932"/>
                </a:cxn>
                <a:cxn ang="0">
                  <a:pos x="39" y="915"/>
                </a:cxn>
                <a:cxn ang="0">
                  <a:pos x="39" y="900"/>
                </a:cxn>
                <a:cxn ang="0">
                  <a:pos x="38" y="883"/>
                </a:cxn>
                <a:cxn ang="0">
                  <a:pos x="37" y="868"/>
                </a:cxn>
                <a:cxn ang="0">
                  <a:pos x="36" y="853"/>
                </a:cxn>
                <a:cxn ang="0">
                  <a:pos x="35" y="838"/>
                </a:cxn>
                <a:cxn ang="0">
                  <a:pos x="33" y="823"/>
                </a:cxn>
                <a:cxn ang="0">
                  <a:pos x="31" y="809"/>
                </a:cxn>
                <a:cxn ang="0">
                  <a:pos x="29" y="795"/>
                </a:cxn>
                <a:cxn ang="0">
                  <a:pos x="29" y="687"/>
                </a:cxn>
                <a:cxn ang="0">
                  <a:pos x="42" y="687"/>
                </a:cxn>
                <a:cxn ang="0">
                  <a:pos x="42" y="687"/>
                </a:cxn>
                <a:cxn ang="0">
                  <a:pos x="37" y="687"/>
                </a:cxn>
                <a:cxn ang="0">
                  <a:pos x="37" y="684"/>
                </a:cxn>
                <a:cxn ang="0">
                  <a:pos x="40" y="676"/>
                </a:cxn>
                <a:cxn ang="0">
                  <a:pos x="42" y="662"/>
                </a:cxn>
                <a:cxn ang="0">
                  <a:pos x="57" y="662"/>
                </a:cxn>
                <a:cxn ang="0">
                  <a:pos x="57" y="662"/>
                </a:cxn>
                <a:cxn ang="0">
                  <a:pos x="55" y="654"/>
                </a:cxn>
                <a:cxn ang="0">
                  <a:pos x="53" y="646"/>
                </a:cxn>
                <a:cxn ang="0">
                  <a:pos x="57" y="641"/>
                </a:cxn>
                <a:cxn ang="0">
                  <a:pos x="71" y="638"/>
                </a:cxn>
                <a:cxn ang="0">
                  <a:pos x="71" y="638"/>
                </a:cxn>
                <a:cxn ang="0">
                  <a:pos x="71" y="612"/>
                </a:cxn>
                <a:cxn ang="0">
                  <a:pos x="73" y="581"/>
                </a:cxn>
                <a:cxn ang="0">
                  <a:pos x="74" y="548"/>
                </a:cxn>
                <a:cxn ang="0">
                  <a:pos x="77" y="512"/>
                </a:cxn>
                <a:cxn ang="0">
                  <a:pos x="79" y="475"/>
                </a:cxn>
                <a:cxn ang="0">
                  <a:pos x="81" y="436"/>
                </a:cxn>
                <a:cxn ang="0">
                  <a:pos x="83" y="398"/>
                </a:cxn>
                <a:cxn ang="0">
                  <a:pos x="84" y="358"/>
                </a:cxn>
                <a:cxn ang="0">
                  <a:pos x="84" y="319"/>
                </a:cxn>
                <a:cxn ang="0">
                  <a:pos x="83" y="280"/>
                </a:cxn>
                <a:cxn ang="0">
                  <a:pos x="81" y="243"/>
                </a:cxn>
                <a:cxn ang="0">
                  <a:pos x="77" y="208"/>
                </a:cxn>
                <a:cxn ang="0">
                  <a:pos x="71" y="175"/>
                </a:cxn>
                <a:cxn ang="0">
                  <a:pos x="64" y="145"/>
                </a:cxn>
                <a:cxn ang="0">
                  <a:pos x="54" y="119"/>
                </a:cxn>
                <a:cxn ang="0">
                  <a:pos x="42" y="96"/>
                </a:cxn>
                <a:cxn ang="0">
                  <a:pos x="29" y="96"/>
                </a:cxn>
                <a:cxn ang="0">
                  <a:pos x="29" y="59"/>
                </a:cxn>
                <a:cxn ang="0">
                  <a:pos x="14" y="59"/>
                </a:cxn>
                <a:cxn ang="0">
                  <a:pos x="14" y="59"/>
                </a:cxn>
                <a:cxn ang="0">
                  <a:pos x="15" y="53"/>
                </a:cxn>
                <a:cxn ang="0">
                  <a:pos x="16" y="45"/>
                </a:cxn>
                <a:cxn ang="0">
                  <a:pos x="17" y="36"/>
                </a:cxn>
                <a:cxn ang="0">
                  <a:pos x="18" y="25"/>
                </a:cxn>
                <a:cxn ang="0">
                  <a:pos x="17" y="15"/>
                </a:cxn>
                <a:cxn ang="0">
                  <a:pos x="14" y="8"/>
                </a:cxn>
                <a:cxn ang="0">
                  <a:pos x="8" y="2"/>
                </a:cxn>
                <a:cxn ang="0">
                  <a:pos x="0" y="0"/>
                </a:cxn>
              </a:cxnLst>
              <a:rect l="0" t="0" r="r" b="b"/>
              <a:pathLst>
                <a:path w="84" h="1036">
                  <a:moveTo>
                    <a:pt x="29" y="1036"/>
                  </a:moveTo>
                  <a:lnTo>
                    <a:pt x="29" y="1036"/>
                  </a:lnTo>
                  <a:lnTo>
                    <a:pt x="31" y="1022"/>
                  </a:lnTo>
                  <a:lnTo>
                    <a:pt x="33" y="1008"/>
                  </a:lnTo>
                  <a:lnTo>
                    <a:pt x="35" y="993"/>
                  </a:lnTo>
                  <a:lnTo>
                    <a:pt x="36" y="978"/>
                  </a:lnTo>
                  <a:lnTo>
                    <a:pt x="37" y="962"/>
                  </a:lnTo>
                  <a:lnTo>
                    <a:pt x="38" y="947"/>
                  </a:lnTo>
                  <a:lnTo>
                    <a:pt x="39" y="932"/>
                  </a:lnTo>
                  <a:lnTo>
                    <a:pt x="39" y="915"/>
                  </a:lnTo>
                  <a:lnTo>
                    <a:pt x="39" y="900"/>
                  </a:lnTo>
                  <a:lnTo>
                    <a:pt x="38" y="883"/>
                  </a:lnTo>
                  <a:lnTo>
                    <a:pt x="37" y="868"/>
                  </a:lnTo>
                  <a:lnTo>
                    <a:pt x="36" y="853"/>
                  </a:lnTo>
                  <a:lnTo>
                    <a:pt x="35" y="838"/>
                  </a:lnTo>
                  <a:lnTo>
                    <a:pt x="33" y="823"/>
                  </a:lnTo>
                  <a:lnTo>
                    <a:pt x="31" y="809"/>
                  </a:lnTo>
                  <a:lnTo>
                    <a:pt x="29" y="795"/>
                  </a:lnTo>
                  <a:lnTo>
                    <a:pt x="29" y="687"/>
                  </a:lnTo>
                  <a:lnTo>
                    <a:pt x="42" y="687"/>
                  </a:lnTo>
                  <a:lnTo>
                    <a:pt x="42" y="687"/>
                  </a:lnTo>
                  <a:lnTo>
                    <a:pt x="37" y="687"/>
                  </a:lnTo>
                  <a:lnTo>
                    <a:pt x="37" y="684"/>
                  </a:lnTo>
                  <a:lnTo>
                    <a:pt x="40" y="676"/>
                  </a:lnTo>
                  <a:lnTo>
                    <a:pt x="42" y="662"/>
                  </a:lnTo>
                  <a:lnTo>
                    <a:pt x="57" y="662"/>
                  </a:lnTo>
                  <a:lnTo>
                    <a:pt x="57" y="662"/>
                  </a:lnTo>
                  <a:lnTo>
                    <a:pt x="55" y="654"/>
                  </a:lnTo>
                  <a:lnTo>
                    <a:pt x="53" y="646"/>
                  </a:lnTo>
                  <a:lnTo>
                    <a:pt x="57" y="641"/>
                  </a:lnTo>
                  <a:lnTo>
                    <a:pt x="71" y="638"/>
                  </a:lnTo>
                  <a:lnTo>
                    <a:pt x="71" y="638"/>
                  </a:lnTo>
                  <a:lnTo>
                    <a:pt x="71" y="612"/>
                  </a:lnTo>
                  <a:lnTo>
                    <a:pt x="73" y="581"/>
                  </a:lnTo>
                  <a:lnTo>
                    <a:pt x="74" y="548"/>
                  </a:lnTo>
                  <a:lnTo>
                    <a:pt x="77" y="512"/>
                  </a:lnTo>
                  <a:lnTo>
                    <a:pt x="79" y="475"/>
                  </a:lnTo>
                  <a:lnTo>
                    <a:pt x="81" y="436"/>
                  </a:lnTo>
                  <a:lnTo>
                    <a:pt x="83" y="398"/>
                  </a:lnTo>
                  <a:lnTo>
                    <a:pt x="84" y="358"/>
                  </a:lnTo>
                  <a:lnTo>
                    <a:pt x="84" y="319"/>
                  </a:lnTo>
                  <a:lnTo>
                    <a:pt x="83" y="280"/>
                  </a:lnTo>
                  <a:lnTo>
                    <a:pt x="81" y="243"/>
                  </a:lnTo>
                  <a:lnTo>
                    <a:pt x="77" y="208"/>
                  </a:lnTo>
                  <a:lnTo>
                    <a:pt x="71" y="175"/>
                  </a:lnTo>
                  <a:lnTo>
                    <a:pt x="64" y="145"/>
                  </a:lnTo>
                  <a:lnTo>
                    <a:pt x="54" y="119"/>
                  </a:lnTo>
                  <a:lnTo>
                    <a:pt x="42" y="96"/>
                  </a:lnTo>
                  <a:lnTo>
                    <a:pt x="29" y="96"/>
                  </a:lnTo>
                  <a:lnTo>
                    <a:pt x="29" y="59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5" y="53"/>
                  </a:lnTo>
                  <a:lnTo>
                    <a:pt x="16" y="45"/>
                  </a:lnTo>
                  <a:lnTo>
                    <a:pt x="17" y="36"/>
                  </a:lnTo>
                  <a:lnTo>
                    <a:pt x="18" y="25"/>
                  </a:lnTo>
                  <a:lnTo>
                    <a:pt x="17" y="15"/>
                  </a:lnTo>
                  <a:lnTo>
                    <a:pt x="14" y="8"/>
                  </a:lnTo>
                  <a:lnTo>
                    <a:pt x="8" y="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4194" y="2521"/>
              <a:ext cx="5" cy="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19"/>
                </a:cxn>
                <a:cxn ang="0">
                  <a:pos x="2" y="39"/>
                </a:cxn>
                <a:cxn ang="0">
                  <a:pos x="6" y="61"/>
                </a:cxn>
                <a:cxn ang="0">
                  <a:pos x="8" y="83"/>
                </a:cxn>
                <a:cxn ang="0">
                  <a:pos x="12" y="107"/>
                </a:cxn>
                <a:cxn ang="0">
                  <a:pos x="15" y="131"/>
                </a:cxn>
                <a:cxn ang="0">
                  <a:pos x="18" y="156"/>
                </a:cxn>
                <a:cxn ang="0">
                  <a:pos x="22" y="181"/>
                </a:cxn>
                <a:cxn ang="0">
                  <a:pos x="24" y="205"/>
                </a:cxn>
                <a:cxn ang="0">
                  <a:pos x="25" y="230"/>
                </a:cxn>
                <a:cxn ang="0">
                  <a:pos x="25" y="254"/>
                </a:cxn>
                <a:cxn ang="0">
                  <a:pos x="24" y="278"/>
                </a:cxn>
                <a:cxn ang="0">
                  <a:pos x="22" y="301"/>
                </a:cxn>
                <a:cxn ang="0">
                  <a:pos x="16" y="322"/>
                </a:cxn>
                <a:cxn ang="0">
                  <a:pos x="10" y="343"/>
                </a:cxn>
                <a:cxn ang="0">
                  <a:pos x="0" y="362"/>
                </a:cxn>
                <a:cxn ang="0">
                  <a:pos x="0" y="518"/>
                </a:cxn>
              </a:cxnLst>
              <a:rect l="0" t="0" r="r" b="b"/>
              <a:pathLst>
                <a:path w="25" h="518">
                  <a:moveTo>
                    <a:pt x="0" y="0"/>
                  </a:moveTo>
                  <a:lnTo>
                    <a:pt x="0" y="0"/>
                  </a:lnTo>
                  <a:lnTo>
                    <a:pt x="1" y="19"/>
                  </a:lnTo>
                  <a:lnTo>
                    <a:pt x="2" y="39"/>
                  </a:lnTo>
                  <a:lnTo>
                    <a:pt x="6" y="61"/>
                  </a:lnTo>
                  <a:lnTo>
                    <a:pt x="8" y="83"/>
                  </a:lnTo>
                  <a:lnTo>
                    <a:pt x="12" y="107"/>
                  </a:lnTo>
                  <a:lnTo>
                    <a:pt x="15" y="131"/>
                  </a:lnTo>
                  <a:lnTo>
                    <a:pt x="18" y="156"/>
                  </a:lnTo>
                  <a:lnTo>
                    <a:pt x="22" y="181"/>
                  </a:lnTo>
                  <a:lnTo>
                    <a:pt x="24" y="205"/>
                  </a:lnTo>
                  <a:lnTo>
                    <a:pt x="25" y="230"/>
                  </a:lnTo>
                  <a:lnTo>
                    <a:pt x="25" y="254"/>
                  </a:lnTo>
                  <a:lnTo>
                    <a:pt x="24" y="278"/>
                  </a:lnTo>
                  <a:lnTo>
                    <a:pt x="22" y="301"/>
                  </a:lnTo>
                  <a:lnTo>
                    <a:pt x="16" y="322"/>
                  </a:lnTo>
                  <a:lnTo>
                    <a:pt x="10" y="343"/>
                  </a:lnTo>
                  <a:lnTo>
                    <a:pt x="0" y="362"/>
                  </a:lnTo>
                  <a:lnTo>
                    <a:pt x="0" y="5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4159" y="2515"/>
              <a:ext cx="3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4"/>
                </a:cxn>
                <a:cxn ang="0">
                  <a:pos x="0" y="314"/>
                </a:cxn>
                <a:cxn ang="0">
                  <a:pos x="0" y="319"/>
                </a:cxn>
                <a:cxn ang="0">
                  <a:pos x="0" y="326"/>
                </a:cxn>
                <a:cxn ang="0">
                  <a:pos x="1" y="334"/>
                </a:cxn>
                <a:cxn ang="0">
                  <a:pos x="3" y="343"/>
                </a:cxn>
                <a:cxn ang="0">
                  <a:pos x="4" y="350"/>
                </a:cxn>
                <a:cxn ang="0">
                  <a:pos x="6" y="356"/>
                </a:cxn>
                <a:cxn ang="0">
                  <a:pos x="10" y="360"/>
                </a:cxn>
                <a:cxn ang="0">
                  <a:pos x="14" y="362"/>
                </a:cxn>
              </a:cxnLst>
              <a:rect l="0" t="0" r="r" b="b"/>
              <a:pathLst>
                <a:path w="14" h="362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0" y="319"/>
                  </a:lnTo>
                  <a:lnTo>
                    <a:pt x="0" y="326"/>
                  </a:lnTo>
                  <a:lnTo>
                    <a:pt x="1" y="334"/>
                  </a:lnTo>
                  <a:lnTo>
                    <a:pt x="3" y="343"/>
                  </a:lnTo>
                  <a:lnTo>
                    <a:pt x="4" y="350"/>
                  </a:lnTo>
                  <a:lnTo>
                    <a:pt x="6" y="356"/>
                  </a:lnTo>
                  <a:lnTo>
                    <a:pt x="10" y="360"/>
                  </a:lnTo>
                  <a:lnTo>
                    <a:pt x="14" y="3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4199" y="2400"/>
              <a:ext cx="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" y="25"/>
                </a:cxn>
                <a:cxn ang="0">
                  <a:pos x="5" y="50"/>
                </a:cxn>
                <a:cxn ang="0">
                  <a:pos x="10" y="75"/>
                </a:cxn>
                <a:cxn ang="0">
                  <a:pos x="13" y="100"/>
                </a:cxn>
                <a:cxn ang="0">
                  <a:pos x="16" y="124"/>
                </a:cxn>
                <a:cxn ang="0">
                  <a:pos x="19" y="149"/>
                </a:cxn>
                <a:cxn ang="0">
                  <a:pos x="24" y="174"/>
                </a:cxn>
                <a:cxn ang="0">
                  <a:pos x="27" y="199"/>
                </a:cxn>
                <a:cxn ang="0">
                  <a:pos x="30" y="224"/>
                </a:cxn>
                <a:cxn ang="0">
                  <a:pos x="33" y="248"/>
                </a:cxn>
                <a:cxn ang="0">
                  <a:pos x="35" y="273"/>
                </a:cxn>
                <a:cxn ang="0">
                  <a:pos x="39" y="299"/>
                </a:cxn>
                <a:cxn ang="0">
                  <a:pos x="40" y="323"/>
                </a:cxn>
                <a:cxn ang="0">
                  <a:pos x="42" y="348"/>
                </a:cxn>
                <a:cxn ang="0">
                  <a:pos x="43" y="373"/>
                </a:cxn>
                <a:cxn ang="0">
                  <a:pos x="43" y="398"/>
                </a:cxn>
              </a:cxnLst>
              <a:rect l="0" t="0" r="r" b="b"/>
              <a:pathLst>
                <a:path w="43" h="398">
                  <a:moveTo>
                    <a:pt x="0" y="0"/>
                  </a:moveTo>
                  <a:lnTo>
                    <a:pt x="0" y="0"/>
                  </a:lnTo>
                  <a:lnTo>
                    <a:pt x="3" y="25"/>
                  </a:lnTo>
                  <a:lnTo>
                    <a:pt x="5" y="50"/>
                  </a:lnTo>
                  <a:lnTo>
                    <a:pt x="10" y="75"/>
                  </a:lnTo>
                  <a:lnTo>
                    <a:pt x="13" y="100"/>
                  </a:lnTo>
                  <a:lnTo>
                    <a:pt x="16" y="124"/>
                  </a:lnTo>
                  <a:lnTo>
                    <a:pt x="19" y="149"/>
                  </a:lnTo>
                  <a:lnTo>
                    <a:pt x="24" y="174"/>
                  </a:lnTo>
                  <a:lnTo>
                    <a:pt x="27" y="199"/>
                  </a:lnTo>
                  <a:lnTo>
                    <a:pt x="30" y="224"/>
                  </a:lnTo>
                  <a:lnTo>
                    <a:pt x="33" y="248"/>
                  </a:lnTo>
                  <a:lnTo>
                    <a:pt x="35" y="273"/>
                  </a:lnTo>
                  <a:lnTo>
                    <a:pt x="39" y="299"/>
                  </a:lnTo>
                  <a:lnTo>
                    <a:pt x="40" y="323"/>
                  </a:lnTo>
                  <a:lnTo>
                    <a:pt x="42" y="348"/>
                  </a:lnTo>
                  <a:lnTo>
                    <a:pt x="43" y="373"/>
                  </a:lnTo>
                  <a:lnTo>
                    <a:pt x="43" y="39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4191" y="2816"/>
              <a:ext cx="19" cy="165"/>
            </a:xfrm>
            <a:custGeom>
              <a:avLst/>
              <a:gdLst/>
              <a:ahLst/>
              <a:cxnLst>
                <a:cxn ang="0">
                  <a:pos x="87" y="988"/>
                </a:cxn>
                <a:cxn ang="0">
                  <a:pos x="87" y="988"/>
                </a:cxn>
                <a:cxn ang="0">
                  <a:pos x="89" y="967"/>
                </a:cxn>
                <a:cxn ang="0">
                  <a:pos x="91" y="944"/>
                </a:cxn>
                <a:cxn ang="0">
                  <a:pos x="93" y="919"/>
                </a:cxn>
                <a:cxn ang="0">
                  <a:pos x="94" y="894"/>
                </a:cxn>
                <a:cxn ang="0">
                  <a:pos x="95" y="867"/>
                </a:cxn>
                <a:cxn ang="0">
                  <a:pos x="95" y="839"/>
                </a:cxn>
                <a:cxn ang="0">
                  <a:pos x="95" y="812"/>
                </a:cxn>
                <a:cxn ang="0">
                  <a:pos x="95" y="783"/>
                </a:cxn>
                <a:cxn ang="0">
                  <a:pos x="94" y="754"/>
                </a:cxn>
                <a:cxn ang="0">
                  <a:pos x="93" y="727"/>
                </a:cxn>
                <a:cxn ang="0">
                  <a:pos x="91" y="699"/>
                </a:cxn>
                <a:cxn ang="0">
                  <a:pos x="88" y="672"/>
                </a:cxn>
                <a:cxn ang="0">
                  <a:pos x="85" y="647"/>
                </a:cxn>
                <a:cxn ang="0">
                  <a:pos x="82" y="622"/>
                </a:cxn>
                <a:cxn ang="0">
                  <a:pos x="77" y="600"/>
                </a:cxn>
                <a:cxn ang="0">
                  <a:pos x="72" y="578"/>
                </a:cxn>
                <a:cxn ang="0">
                  <a:pos x="72" y="578"/>
                </a:cxn>
                <a:cxn ang="0">
                  <a:pos x="68" y="560"/>
                </a:cxn>
                <a:cxn ang="0">
                  <a:pos x="64" y="539"/>
                </a:cxn>
                <a:cxn ang="0">
                  <a:pos x="61" y="518"/>
                </a:cxn>
                <a:cxn ang="0">
                  <a:pos x="60" y="494"/>
                </a:cxn>
                <a:cxn ang="0">
                  <a:pos x="59" y="470"/>
                </a:cxn>
                <a:cxn ang="0">
                  <a:pos x="60" y="446"/>
                </a:cxn>
                <a:cxn ang="0">
                  <a:pos x="60" y="421"/>
                </a:cxn>
                <a:cxn ang="0">
                  <a:pos x="61" y="396"/>
                </a:cxn>
                <a:cxn ang="0">
                  <a:pos x="63" y="370"/>
                </a:cxn>
                <a:cxn ang="0">
                  <a:pos x="64" y="345"/>
                </a:cxn>
                <a:cxn ang="0">
                  <a:pos x="67" y="320"/>
                </a:cxn>
                <a:cxn ang="0">
                  <a:pos x="68" y="295"/>
                </a:cxn>
                <a:cxn ang="0">
                  <a:pos x="70" y="271"/>
                </a:cxn>
                <a:cxn ang="0">
                  <a:pos x="71" y="248"/>
                </a:cxn>
                <a:cxn ang="0">
                  <a:pos x="72" y="225"/>
                </a:cxn>
                <a:cxn ang="0">
                  <a:pos x="72" y="205"/>
                </a:cxn>
                <a:cxn ang="0">
                  <a:pos x="72" y="205"/>
                </a:cxn>
                <a:cxn ang="0">
                  <a:pos x="72" y="199"/>
                </a:cxn>
                <a:cxn ang="0">
                  <a:pos x="73" y="189"/>
                </a:cxn>
                <a:cxn ang="0">
                  <a:pos x="73" y="177"/>
                </a:cxn>
                <a:cxn ang="0">
                  <a:pos x="74" y="163"/>
                </a:cxn>
                <a:cxn ang="0">
                  <a:pos x="74" y="146"/>
                </a:cxn>
                <a:cxn ang="0">
                  <a:pos x="75" y="129"/>
                </a:cxn>
                <a:cxn ang="0">
                  <a:pos x="75" y="112"/>
                </a:cxn>
                <a:cxn ang="0">
                  <a:pos x="76" y="93"/>
                </a:cxn>
                <a:cxn ang="0">
                  <a:pos x="76" y="76"/>
                </a:cxn>
                <a:cxn ang="0">
                  <a:pos x="75" y="58"/>
                </a:cxn>
                <a:cxn ang="0">
                  <a:pos x="74" y="43"/>
                </a:cxn>
                <a:cxn ang="0">
                  <a:pos x="72" y="28"/>
                </a:cxn>
                <a:cxn ang="0">
                  <a:pos x="70" y="16"/>
                </a:cxn>
                <a:cxn ang="0">
                  <a:pos x="67" y="8"/>
                </a:cxn>
                <a:cxn ang="0">
                  <a:pos x="63" y="2"/>
                </a:cxn>
                <a:cxn ang="0">
                  <a:pos x="58" y="0"/>
                </a:cxn>
                <a:cxn ang="0">
                  <a:pos x="15" y="325"/>
                </a:cxn>
                <a:cxn ang="0">
                  <a:pos x="15" y="325"/>
                </a:cxn>
                <a:cxn ang="0">
                  <a:pos x="15" y="330"/>
                </a:cxn>
                <a:cxn ang="0">
                  <a:pos x="15" y="337"/>
                </a:cxn>
                <a:cxn ang="0">
                  <a:pos x="14" y="345"/>
                </a:cxn>
                <a:cxn ang="0">
                  <a:pos x="13" y="353"/>
                </a:cxn>
                <a:cxn ang="0">
                  <a:pos x="12" y="361"/>
                </a:cxn>
                <a:cxn ang="0">
                  <a:pos x="9" y="367"/>
                </a:cxn>
                <a:cxn ang="0">
                  <a:pos x="6" y="371"/>
                </a:cxn>
                <a:cxn ang="0">
                  <a:pos x="0" y="373"/>
                </a:cxn>
              </a:cxnLst>
              <a:rect l="0" t="0" r="r" b="b"/>
              <a:pathLst>
                <a:path w="95" h="988">
                  <a:moveTo>
                    <a:pt x="87" y="988"/>
                  </a:moveTo>
                  <a:lnTo>
                    <a:pt x="87" y="988"/>
                  </a:lnTo>
                  <a:lnTo>
                    <a:pt x="89" y="967"/>
                  </a:lnTo>
                  <a:lnTo>
                    <a:pt x="91" y="944"/>
                  </a:lnTo>
                  <a:lnTo>
                    <a:pt x="93" y="919"/>
                  </a:lnTo>
                  <a:lnTo>
                    <a:pt x="94" y="894"/>
                  </a:lnTo>
                  <a:lnTo>
                    <a:pt x="95" y="867"/>
                  </a:lnTo>
                  <a:lnTo>
                    <a:pt x="95" y="839"/>
                  </a:lnTo>
                  <a:lnTo>
                    <a:pt x="95" y="812"/>
                  </a:lnTo>
                  <a:lnTo>
                    <a:pt x="95" y="783"/>
                  </a:lnTo>
                  <a:lnTo>
                    <a:pt x="94" y="754"/>
                  </a:lnTo>
                  <a:lnTo>
                    <a:pt x="93" y="727"/>
                  </a:lnTo>
                  <a:lnTo>
                    <a:pt x="91" y="699"/>
                  </a:lnTo>
                  <a:lnTo>
                    <a:pt x="88" y="672"/>
                  </a:lnTo>
                  <a:lnTo>
                    <a:pt x="85" y="647"/>
                  </a:lnTo>
                  <a:lnTo>
                    <a:pt x="82" y="622"/>
                  </a:lnTo>
                  <a:lnTo>
                    <a:pt x="77" y="600"/>
                  </a:lnTo>
                  <a:lnTo>
                    <a:pt x="72" y="578"/>
                  </a:lnTo>
                  <a:lnTo>
                    <a:pt x="72" y="578"/>
                  </a:lnTo>
                  <a:lnTo>
                    <a:pt x="68" y="560"/>
                  </a:lnTo>
                  <a:lnTo>
                    <a:pt x="64" y="539"/>
                  </a:lnTo>
                  <a:lnTo>
                    <a:pt x="61" y="518"/>
                  </a:lnTo>
                  <a:lnTo>
                    <a:pt x="60" y="494"/>
                  </a:lnTo>
                  <a:lnTo>
                    <a:pt x="59" y="470"/>
                  </a:lnTo>
                  <a:lnTo>
                    <a:pt x="60" y="446"/>
                  </a:lnTo>
                  <a:lnTo>
                    <a:pt x="60" y="421"/>
                  </a:lnTo>
                  <a:lnTo>
                    <a:pt x="61" y="396"/>
                  </a:lnTo>
                  <a:lnTo>
                    <a:pt x="63" y="370"/>
                  </a:lnTo>
                  <a:lnTo>
                    <a:pt x="64" y="345"/>
                  </a:lnTo>
                  <a:lnTo>
                    <a:pt x="67" y="320"/>
                  </a:lnTo>
                  <a:lnTo>
                    <a:pt x="68" y="295"/>
                  </a:lnTo>
                  <a:lnTo>
                    <a:pt x="70" y="271"/>
                  </a:lnTo>
                  <a:lnTo>
                    <a:pt x="71" y="248"/>
                  </a:lnTo>
                  <a:lnTo>
                    <a:pt x="72" y="225"/>
                  </a:lnTo>
                  <a:lnTo>
                    <a:pt x="72" y="205"/>
                  </a:lnTo>
                  <a:lnTo>
                    <a:pt x="72" y="205"/>
                  </a:lnTo>
                  <a:lnTo>
                    <a:pt x="72" y="199"/>
                  </a:lnTo>
                  <a:lnTo>
                    <a:pt x="73" y="189"/>
                  </a:lnTo>
                  <a:lnTo>
                    <a:pt x="73" y="177"/>
                  </a:lnTo>
                  <a:lnTo>
                    <a:pt x="74" y="163"/>
                  </a:lnTo>
                  <a:lnTo>
                    <a:pt x="74" y="146"/>
                  </a:lnTo>
                  <a:lnTo>
                    <a:pt x="75" y="129"/>
                  </a:lnTo>
                  <a:lnTo>
                    <a:pt x="75" y="112"/>
                  </a:lnTo>
                  <a:lnTo>
                    <a:pt x="76" y="93"/>
                  </a:lnTo>
                  <a:lnTo>
                    <a:pt x="76" y="76"/>
                  </a:lnTo>
                  <a:lnTo>
                    <a:pt x="75" y="58"/>
                  </a:lnTo>
                  <a:lnTo>
                    <a:pt x="74" y="43"/>
                  </a:lnTo>
                  <a:lnTo>
                    <a:pt x="72" y="28"/>
                  </a:lnTo>
                  <a:lnTo>
                    <a:pt x="70" y="16"/>
                  </a:lnTo>
                  <a:lnTo>
                    <a:pt x="67" y="8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15" y="325"/>
                  </a:lnTo>
                  <a:lnTo>
                    <a:pt x="15" y="325"/>
                  </a:lnTo>
                  <a:lnTo>
                    <a:pt x="15" y="330"/>
                  </a:lnTo>
                  <a:lnTo>
                    <a:pt x="15" y="337"/>
                  </a:lnTo>
                  <a:lnTo>
                    <a:pt x="14" y="345"/>
                  </a:lnTo>
                  <a:lnTo>
                    <a:pt x="13" y="353"/>
                  </a:lnTo>
                  <a:lnTo>
                    <a:pt x="12" y="361"/>
                  </a:lnTo>
                  <a:lnTo>
                    <a:pt x="9" y="367"/>
                  </a:lnTo>
                  <a:lnTo>
                    <a:pt x="6" y="371"/>
                  </a:lnTo>
                  <a:lnTo>
                    <a:pt x="0" y="3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4215" y="2398"/>
              <a:ext cx="30" cy="589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51" y="157"/>
                </a:cxn>
                <a:cxn ang="0">
                  <a:pos x="151" y="3461"/>
                </a:cxn>
                <a:cxn ang="0">
                  <a:pos x="0" y="3534"/>
                </a:cxn>
                <a:cxn ang="0">
                  <a:pos x="21" y="0"/>
                </a:cxn>
              </a:cxnLst>
              <a:rect l="0" t="0" r="r" b="b"/>
              <a:pathLst>
                <a:path w="151" h="3534">
                  <a:moveTo>
                    <a:pt x="21" y="0"/>
                  </a:moveTo>
                  <a:lnTo>
                    <a:pt x="151" y="157"/>
                  </a:lnTo>
                  <a:lnTo>
                    <a:pt x="151" y="3461"/>
                  </a:lnTo>
                  <a:lnTo>
                    <a:pt x="0" y="353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4215" y="2398"/>
              <a:ext cx="30" cy="589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51" y="157"/>
                </a:cxn>
                <a:cxn ang="0">
                  <a:pos x="151" y="3461"/>
                </a:cxn>
                <a:cxn ang="0">
                  <a:pos x="0" y="3534"/>
                </a:cxn>
                <a:cxn ang="0">
                  <a:pos x="21" y="0"/>
                </a:cxn>
              </a:cxnLst>
              <a:rect l="0" t="0" r="r" b="b"/>
              <a:pathLst>
                <a:path w="151" h="3534">
                  <a:moveTo>
                    <a:pt x="21" y="0"/>
                  </a:moveTo>
                  <a:lnTo>
                    <a:pt x="151" y="157"/>
                  </a:lnTo>
                  <a:lnTo>
                    <a:pt x="151" y="3461"/>
                  </a:lnTo>
                  <a:lnTo>
                    <a:pt x="0" y="3534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4904" y="2398"/>
              <a:ext cx="69" cy="589"/>
            </a:xfrm>
            <a:prstGeom prst="rect">
              <a:avLst/>
            </a:prstGeom>
            <a:solidFill>
              <a:srgbClr val="CCB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4904" y="2398"/>
              <a:ext cx="69" cy="58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4914" y="2400"/>
              <a:ext cx="61" cy="585"/>
            </a:xfrm>
            <a:custGeom>
              <a:avLst/>
              <a:gdLst/>
              <a:ahLst/>
              <a:cxnLst>
                <a:cxn ang="0">
                  <a:pos x="224" y="35"/>
                </a:cxn>
                <a:cxn ang="0">
                  <a:pos x="190" y="165"/>
                </a:cxn>
                <a:cxn ang="0">
                  <a:pos x="164" y="565"/>
                </a:cxn>
                <a:cxn ang="0">
                  <a:pos x="174" y="1068"/>
                </a:cxn>
                <a:cxn ang="0">
                  <a:pos x="185" y="1569"/>
                </a:cxn>
                <a:cxn ang="0">
                  <a:pos x="156" y="1979"/>
                </a:cxn>
                <a:cxn ang="0">
                  <a:pos x="139" y="2238"/>
                </a:cxn>
                <a:cxn ang="0">
                  <a:pos x="148" y="2458"/>
                </a:cxn>
                <a:cxn ang="0">
                  <a:pos x="157" y="2683"/>
                </a:cxn>
                <a:cxn ang="0">
                  <a:pos x="160" y="2922"/>
                </a:cxn>
                <a:cxn ang="0">
                  <a:pos x="186" y="3150"/>
                </a:cxn>
                <a:cxn ang="0">
                  <a:pos x="197" y="3307"/>
                </a:cxn>
                <a:cxn ang="0">
                  <a:pos x="221" y="3440"/>
                </a:cxn>
                <a:cxn ang="0">
                  <a:pos x="196" y="3422"/>
                </a:cxn>
                <a:cxn ang="0">
                  <a:pos x="161" y="3233"/>
                </a:cxn>
                <a:cxn ang="0">
                  <a:pos x="116" y="2994"/>
                </a:cxn>
                <a:cxn ang="0">
                  <a:pos x="141" y="2611"/>
                </a:cxn>
                <a:cxn ang="0">
                  <a:pos x="138" y="728"/>
                </a:cxn>
                <a:cxn ang="0">
                  <a:pos x="110" y="517"/>
                </a:cxn>
                <a:cxn ang="0">
                  <a:pos x="94" y="300"/>
                </a:cxn>
                <a:cxn ang="0">
                  <a:pos x="130" y="133"/>
                </a:cxn>
                <a:cxn ang="0">
                  <a:pos x="107" y="136"/>
                </a:cxn>
                <a:cxn ang="0">
                  <a:pos x="40" y="446"/>
                </a:cxn>
                <a:cxn ang="0">
                  <a:pos x="7" y="688"/>
                </a:cxn>
                <a:cxn ang="0">
                  <a:pos x="2" y="947"/>
                </a:cxn>
                <a:cxn ang="0">
                  <a:pos x="20" y="1206"/>
                </a:cxn>
                <a:cxn ang="0">
                  <a:pos x="40" y="2026"/>
                </a:cxn>
                <a:cxn ang="0">
                  <a:pos x="50" y="2195"/>
                </a:cxn>
                <a:cxn ang="0">
                  <a:pos x="40" y="3075"/>
                </a:cxn>
                <a:cxn ang="0">
                  <a:pos x="63" y="3245"/>
                </a:cxn>
                <a:cxn ang="0">
                  <a:pos x="100" y="3462"/>
                </a:cxn>
                <a:cxn ang="0">
                  <a:pos x="78" y="3469"/>
                </a:cxn>
                <a:cxn ang="0">
                  <a:pos x="82" y="3464"/>
                </a:cxn>
                <a:cxn ang="0">
                  <a:pos x="138" y="3295"/>
                </a:cxn>
                <a:cxn ang="0">
                  <a:pos x="177" y="3135"/>
                </a:cxn>
                <a:cxn ang="0">
                  <a:pos x="206" y="2900"/>
                </a:cxn>
                <a:cxn ang="0">
                  <a:pos x="209" y="2654"/>
                </a:cxn>
                <a:cxn ang="0">
                  <a:pos x="204" y="2414"/>
                </a:cxn>
                <a:cxn ang="0">
                  <a:pos x="191" y="2230"/>
                </a:cxn>
                <a:cxn ang="0">
                  <a:pos x="204" y="1947"/>
                </a:cxn>
                <a:cxn ang="0">
                  <a:pos x="282" y="1070"/>
                </a:cxn>
                <a:cxn ang="0">
                  <a:pos x="307" y="159"/>
                </a:cxn>
                <a:cxn ang="0">
                  <a:pos x="298" y="45"/>
                </a:cxn>
                <a:cxn ang="0">
                  <a:pos x="259" y="195"/>
                </a:cxn>
                <a:cxn ang="0">
                  <a:pos x="216" y="413"/>
                </a:cxn>
                <a:cxn ang="0">
                  <a:pos x="185" y="632"/>
                </a:cxn>
                <a:cxn ang="0">
                  <a:pos x="174" y="808"/>
                </a:cxn>
                <a:cxn ang="0">
                  <a:pos x="144" y="856"/>
                </a:cxn>
                <a:cxn ang="0">
                  <a:pos x="127" y="1184"/>
                </a:cxn>
                <a:cxn ang="0">
                  <a:pos x="105" y="1467"/>
                </a:cxn>
                <a:cxn ang="0">
                  <a:pos x="53" y="1707"/>
                </a:cxn>
                <a:cxn ang="0">
                  <a:pos x="64" y="2003"/>
                </a:cxn>
                <a:cxn ang="0">
                  <a:pos x="108" y="2278"/>
                </a:cxn>
                <a:cxn ang="0">
                  <a:pos x="143" y="2499"/>
                </a:cxn>
                <a:cxn ang="0">
                  <a:pos x="141" y="2803"/>
                </a:cxn>
                <a:cxn ang="0">
                  <a:pos x="211" y="2950"/>
                </a:cxn>
                <a:cxn ang="0">
                  <a:pos x="263" y="3135"/>
                </a:cxn>
              </a:cxnLst>
              <a:rect l="0" t="0" r="r" b="b"/>
              <a:pathLst>
                <a:path w="307" h="3510">
                  <a:moveTo>
                    <a:pt x="248" y="0"/>
                  </a:moveTo>
                  <a:lnTo>
                    <a:pt x="248" y="0"/>
                  </a:lnTo>
                  <a:lnTo>
                    <a:pt x="247" y="5"/>
                  </a:lnTo>
                  <a:lnTo>
                    <a:pt x="246" y="11"/>
                  </a:lnTo>
                  <a:lnTo>
                    <a:pt x="242" y="17"/>
                  </a:lnTo>
                  <a:lnTo>
                    <a:pt x="239" y="23"/>
                  </a:lnTo>
                  <a:lnTo>
                    <a:pt x="235" y="28"/>
                  </a:lnTo>
                  <a:lnTo>
                    <a:pt x="230" y="32"/>
                  </a:lnTo>
                  <a:lnTo>
                    <a:pt x="224" y="35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18" y="52"/>
                  </a:lnTo>
                  <a:lnTo>
                    <a:pt x="215" y="69"/>
                  </a:lnTo>
                  <a:lnTo>
                    <a:pt x="209" y="88"/>
                  </a:lnTo>
                  <a:lnTo>
                    <a:pt x="204" y="108"/>
                  </a:lnTo>
                  <a:lnTo>
                    <a:pt x="199" y="128"/>
                  </a:lnTo>
                  <a:lnTo>
                    <a:pt x="193" y="148"/>
                  </a:lnTo>
                  <a:lnTo>
                    <a:pt x="190" y="165"/>
                  </a:lnTo>
                  <a:lnTo>
                    <a:pt x="189" y="181"/>
                  </a:lnTo>
                  <a:lnTo>
                    <a:pt x="189" y="181"/>
                  </a:lnTo>
                  <a:lnTo>
                    <a:pt x="183" y="235"/>
                  </a:lnTo>
                  <a:lnTo>
                    <a:pt x="177" y="289"/>
                  </a:lnTo>
                  <a:lnTo>
                    <a:pt x="173" y="345"/>
                  </a:lnTo>
                  <a:lnTo>
                    <a:pt x="170" y="399"/>
                  </a:lnTo>
                  <a:lnTo>
                    <a:pt x="167" y="454"/>
                  </a:lnTo>
                  <a:lnTo>
                    <a:pt x="165" y="510"/>
                  </a:lnTo>
                  <a:lnTo>
                    <a:pt x="164" y="565"/>
                  </a:lnTo>
                  <a:lnTo>
                    <a:pt x="163" y="621"/>
                  </a:lnTo>
                  <a:lnTo>
                    <a:pt x="163" y="676"/>
                  </a:lnTo>
                  <a:lnTo>
                    <a:pt x="164" y="732"/>
                  </a:lnTo>
                  <a:lnTo>
                    <a:pt x="165" y="788"/>
                  </a:lnTo>
                  <a:lnTo>
                    <a:pt x="167" y="844"/>
                  </a:lnTo>
                  <a:lnTo>
                    <a:pt x="169" y="899"/>
                  </a:lnTo>
                  <a:lnTo>
                    <a:pt x="171" y="956"/>
                  </a:lnTo>
                  <a:lnTo>
                    <a:pt x="172" y="1011"/>
                  </a:lnTo>
                  <a:lnTo>
                    <a:pt x="174" y="1068"/>
                  </a:lnTo>
                  <a:lnTo>
                    <a:pt x="176" y="1123"/>
                  </a:lnTo>
                  <a:lnTo>
                    <a:pt x="178" y="1179"/>
                  </a:lnTo>
                  <a:lnTo>
                    <a:pt x="180" y="1236"/>
                  </a:lnTo>
                  <a:lnTo>
                    <a:pt x="181" y="1291"/>
                  </a:lnTo>
                  <a:lnTo>
                    <a:pt x="184" y="1346"/>
                  </a:lnTo>
                  <a:lnTo>
                    <a:pt x="185" y="1403"/>
                  </a:lnTo>
                  <a:lnTo>
                    <a:pt x="185" y="1458"/>
                  </a:lnTo>
                  <a:lnTo>
                    <a:pt x="185" y="1514"/>
                  </a:lnTo>
                  <a:lnTo>
                    <a:pt x="185" y="1569"/>
                  </a:lnTo>
                  <a:lnTo>
                    <a:pt x="184" y="1624"/>
                  </a:lnTo>
                  <a:lnTo>
                    <a:pt x="181" y="1680"/>
                  </a:lnTo>
                  <a:lnTo>
                    <a:pt x="178" y="1735"/>
                  </a:lnTo>
                  <a:lnTo>
                    <a:pt x="175" y="1789"/>
                  </a:lnTo>
                  <a:lnTo>
                    <a:pt x="171" y="1845"/>
                  </a:lnTo>
                  <a:lnTo>
                    <a:pt x="165" y="1899"/>
                  </a:lnTo>
                  <a:lnTo>
                    <a:pt x="159" y="1953"/>
                  </a:lnTo>
                  <a:lnTo>
                    <a:pt x="159" y="1953"/>
                  </a:lnTo>
                  <a:lnTo>
                    <a:pt x="156" y="1979"/>
                  </a:lnTo>
                  <a:lnTo>
                    <a:pt x="154" y="2006"/>
                  </a:lnTo>
                  <a:lnTo>
                    <a:pt x="150" y="2032"/>
                  </a:lnTo>
                  <a:lnTo>
                    <a:pt x="148" y="2061"/>
                  </a:lnTo>
                  <a:lnTo>
                    <a:pt x="146" y="2090"/>
                  </a:lnTo>
                  <a:lnTo>
                    <a:pt x="144" y="2118"/>
                  </a:lnTo>
                  <a:lnTo>
                    <a:pt x="142" y="2148"/>
                  </a:lnTo>
                  <a:lnTo>
                    <a:pt x="141" y="2178"/>
                  </a:lnTo>
                  <a:lnTo>
                    <a:pt x="140" y="2209"/>
                  </a:lnTo>
                  <a:lnTo>
                    <a:pt x="139" y="2238"/>
                  </a:lnTo>
                  <a:lnTo>
                    <a:pt x="139" y="2268"/>
                  </a:lnTo>
                  <a:lnTo>
                    <a:pt x="139" y="2298"/>
                  </a:lnTo>
                  <a:lnTo>
                    <a:pt x="139" y="2328"/>
                  </a:lnTo>
                  <a:lnTo>
                    <a:pt x="140" y="2356"/>
                  </a:lnTo>
                  <a:lnTo>
                    <a:pt x="142" y="2384"/>
                  </a:lnTo>
                  <a:lnTo>
                    <a:pt x="144" y="2412"/>
                  </a:lnTo>
                  <a:lnTo>
                    <a:pt x="144" y="2412"/>
                  </a:lnTo>
                  <a:lnTo>
                    <a:pt x="146" y="2434"/>
                  </a:lnTo>
                  <a:lnTo>
                    <a:pt x="148" y="2458"/>
                  </a:lnTo>
                  <a:lnTo>
                    <a:pt x="150" y="2481"/>
                  </a:lnTo>
                  <a:lnTo>
                    <a:pt x="153" y="2506"/>
                  </a:lnTo>
                  <a:lnTo>
                    <a:pt x="154" y="2531"/>
                  </a:lnTo>
                  <a:lnTo>
                    <a:pt x="155" y="2555"/>
                  </a:lnTo>
                  <a:lnTo>
                    <a:pt x="155" y="2581"/>
                  </a:lnTo>
                  <a:lnTo>
                    <a:pt x="156" y="2606"/>
                  </a:lnTo>
                  <a:lnTo>
                    <a:pt x="156" y="2632"/>
                  </a:lnTo>
                  <a:lnTo>
                    <a:pt x="156" y="2658"/>
                  </a:lnTo>
                  <a:lnTo>
                    <a:pt x="157" y="2683"/>
                  </a:lnTo>
                  <a:lnTo>
                    <a:pt x="157" y="2710"/>
                  </a:lnTo>
                  <a:lnTo>
                    <a:pt x="157" y="2737"/>
                  </a:lnTo>
                  <a:lnTo>
                    <a:pt x="157" y="2763"/>
                  </a:lnTo>
                  <a:lnTo>
                    <a:pt x="157" y="2789"/>
                  </a:lnTo>
                  <a:lnTo>
                    <a:pt x="158" y="2816"/>
                  </a:lnTo>
                  <a:lnTo>
                    <a:pt x="158" y="2842"/>
                  </a:lnTo>
                  <a:lnTo>
                    <a:pt x="159" y="2869"/>
                  </a:lnTo>
                  <a:lnTo>
                    <a:pt x="159" y="2896"/>
                  </a:lnTo>
                  <a:lnTo>
                    <a:pt x="160" y="2922"/>
                  </a:lnTo>
                  <a:lnTo>
                    <a:pt x="162" y="2948"/>
                  </a:lnTo>
                  <a:lnTo>
                    <a:pt x="163" y="2975"/>
                  </a:lnTo>
                  <a:lnTo>
                    <a:pt x="165" y="3000"/>
                  </a:lnTo>
                  <a:lnTo>
                    <a:pt x="168" y="3026"/>
                  </a:lnTo>
                  <a:lnTo>
                    <a:pt x="171" y="3051"/>
                  </a:lnTo>
                  <a:lnTo>
                    <a:pt x="174" y="3076"/>
                  </a:lnTo>
                  <a:lnTo>
                    <a:pt x="177" y="3101"/>
                  </a:lnTo>
                  <a:lnTo>
                    <a:pt x="181" y="3125"/>
                  </a:lnTo>
                  <a:lnTo>
                    <a:pt x="186" y="3150"/>
                  </a:lnTo>
                  <a:lnTo>
                    <a:pt x="191" y="3173"/>
                  </a:lnTo>
                  <a:lnTo>
                    <a:pt x="197" y="3197"/>
                  </a:lnTo>
                  <a:lnTo>
                    <a:pt x="204" y="3220"/>
                  </a:lnTo>
                  <a:lnTo>
                    <a:pt x="204" y="3220"/>
                  </a:lnTo>
                  <a:lnTo>
                    <a:pt x="203" y="3231"/>
                  </a:lnTo>
                  <a:lnTo>
                    <a:pt x="202" y="3247"/>
                  </a:lnTo>
                  <a:lnTo>
                    <a:pt x="200" y="3266"/>
                  </a:lnTo>
                  <a:lnTo>
                    <a:pt x="199" y="3286"/>
                  </a:lnTo>
                  <a:lnTo>
                    <a:pt x="197" y="3307"/>
                  </a:lnTo>
                  <a:lnTo>
                    <a:pt x="197" y="3325"/>
                  </a:lnTo>
                  <a:lnTo>
                    <a:pt x="200" y="3342"/>
                  </a:lnTo>
                  <a:lnTo>
                    <a:pt x="204" y="3353"/>
                  </a:lnTo>
                  <a:lnTo>
                    <a:pt x="219" y="3353"/>
                  </a:lnTo>
                  <a:lnTo>
                    <a:pt x="219" y="3353"/>
                  </a:lnTo>
                  <a:lnTo>
                    <a:pt x="222" y="3366"/>
                  </a:lnTo>
                  <a:lnTo>
                    <a:pt x="223" y="3388"/>
                  </a:lnTo>
                  <a:lnTo>
                    <a:pt x="222" y="3413"/>
                  </a:lnTo>
                  <a:lnTo>
                    <a:pt x="221" y="3440"/>
                  </a:lnTo>
                  <a:lnTo>
                    <a:pt x="220" y="3467"/>
                  </a:lnTo>
                  <a:lnTo>
                    <a:pt x="221" y="3488"/>
                  </a:lnTo>
                  <a:lnTo>
                    <a:pt x="225" y="3504"/>
                  </a:lnTo>
                  <a:lnTo>
                    <a:pt x="234" y="3510"/>
                  </a:lnTo>
                  <a:lnTo>
                    <a:pt x="234" y="3510"/>
                  </a:lnTo>
                  <a:lnTo>
                    <a:pt x="223" y="3487"/>
                  </a:lnTo>
                  <a:lnTo>
                    <a:pt x="213" y="3465"/>
                  </a:lnTo>
                  <a:lnTo>
                    <a:pt x="205" y="3443"/>
                  </a:lnTo>
                  <a:lnTo>
                    <a:pt x="196" y="3422"/>
                  </a:lnTo>
                  <a:lnTo>
                    <a:pt x="190" y="3400"/>
                  </a:lnTo>
                  <a:lnTo>
                    <a:pt x="184" y="3378"/>
                  </a:lnTo>
                  <a:lnTo>
                    <a:pt x="178" y="3357"/>
                  </a:lnTo>
                  <a:lnTo>
                    <a:pt x="174" y="3335"/>
                  </a:lnTo>
                  <a:lnTo>
                    <a:pt x="170" y="3315"/>
                  </a:lnTo>
                  <a:lnTo>
                    <a:pt x="167" y="3294"/>
                  </a:lnTo>
                  <a:lnTo>
                    <a:pt x="164" y="3274"/>
                  </a:lnTo>
                  <a:lnTo>
                    <a:pt x="162" y="3253"/>
                  </a:lnTo>
                  <a:lnTo>
                    <a:pt x="161" y="3233"/>
                  </a:lnTo>
                  <a:lnTo>
                    <a:pt x="160" y="3212"/>
                  </a:lnTo>
                  <a:lnTo>
                    <a:pt x="159" y="3192"/>
                  </a:lnTo>
                  <a:lnTo>
                    <a:pt x="159" y="3171"/>
                  </a:lnTo>
                  <a:lnTo>
                    <a:pt x="159" y="3171"/>
                  </a:lnTo>
                  <a:lnTo>
                    <a:pt x="144" y="3143"/>
                  </a:lnTo>
                  <a:lnTo>
                    <a:pt x="133" y="3110"/>
                  </a:lnTo>
                  <a:lnTo>
                    <a:pt x="125" y="3073"/>
                  </a:lnTo>
                  <a:lnTo>
                    <a:pt x="120" y="3035"/>
                  </a:lnTo>
                  <a:lnTo>
                    <a:pt x="116" y="2994"/>
                  </a:lnTo>
                  <a:lnTo>
                    <a:pt x="115" y="2951"/>
                  </a:lnTo>
                  <a:lnTo>
                    <a:pt x="116" y="2907"/>
                  </a:lnTo>
                  <a:lnTo>
                    <a:pt x="118" y="2863"/>
                  </a:lnTo>
                  <a:lnTo>
                    <a:pt x="122" y="2819"/>
                  </a:lnTo>
                  <a:lnTo>
                    <a:pt x="126" y="2774"/>
                  </a:lnTo>
                  <a:lnTo>
                    <a:pt x="130" y="2731"/>
                  </a:lnTo>
                  <a:lnTo>
                    <a:pt x="134" y="2688"/>
                  </a:lnTo>
                  <a:lnTo>
                    <a:pt x="138" y="2648"/>
                  </a:lnTo>
                  <a:lnTo>
                    <a:pt x="141" y="2611"/>
                  </a:lnTo>
                  <a:lnTo>
                    <a:pt x="143" y="2577"/>
                  </a:lnTo>
                  <a:lnTo>
                    <a:pt x="144" y="2545"/>
                  </a:lnTo>
                  <a:lnTo>
                    <a:pt x="144" y="820"/>
                  </a:lnTo>
                  <a:lnTo>
                    <a:pt x="144" y="820"/>
                  </a:lnTo>
                  <a:lnTo>
                    <a:pt x="144" y="804"/>
                  </a:lnTo>
                  <a:lnTo>
                    <a:pt x="143" y="787"/>
                  </a:lnTo>
                  <a:lnTo>
                    <a:pt x="142" y="768"/>
                  </a:lnTo>
                  <a:lnTo>
                    <a:pt x="140" y="749"/>
                  </a:lnTo>
                  <a:lnTo>
                    <a:pt x="138" y="728"/>
                  </a:lnTo>
                  <a:lnTo>
                    <a:pt x="136" y="707"/>
                  </a:lnTo>
                  <a:lnTo>
                    <a:pt x="132" y="684"/>
                  </a:lnTo>
                  <a:lnTo>
                    <a:pt x="129" y="662"/>
                  </a:lnTo>
                  <a:lnTo>
                    <a:pt x="126" y="639"/>
                  </a:lnTo>
                  <a:lnTo>
                    <a:pt x="123" y="615"/>
                  </a:lnTo>
                  <a:lnTo>
                    <a:pt x="120" y="591"/>
                  </a:lnTo>
                  <a:lnTo>
                    <a:pt x="116" y="566"/>
                  </a:lnTo>
                  <a:lnTo>
                    <a:pt x="113" y="542"/>
                  </a:lnTo>
                  <a:lnTo>
                    <a:pt x="110" y="517"/>
                  </a:lnTo>
                  <a:lnTo>
                    <a:pt x="107" y="492"/>
                  </a:lnTo>
                  <a:lnTo>
                    <a:pt x="103" y="467"/>
                  </a:lnTo>
                  <a:lnTo>
                    <a:pt x="101" y="442"/>
                  </a:lnTo>
                  <a:lnTo>
                    <a:pt x="98" y="418"/>
                  </a:lnTo>
                  <a:lnTo>
                    <a:pt x="97" y="393"/>
                  </a:lnTo>
                  <a:lnTo>
                    <a:pt x="95" y="369"/>
                  </a:lnTo>
                  <a:lnTo>
                    <a:pt x="94" y="346"/>
                  </a:lnTo>
                  <a:lnTo>
                    <a:pt x="94" y="322"/>
                  </a:lnTo>
                  <a:lnTo>
                    <a:pt x="94" y="300"/>
                  </a:lnTo>
                  <a:lnTo>
                    <a:pt x="95" y="277"/>
                  </a:lnTo>
                  <a:lnTo>
                    <a:pt x="96" y="256"/>
                  </a:lnTo>
                  <a:lnTo>
                    <a:pt x="98" y="235"/>
                  </a:lnTo>
                  <a:lnTo>
                    <a:pt x="101" y="216"/>
                  </a:lnTo>
                  <a:lnTo>
                    <a:pt x="105" y="197"/>
                  </a:lnTo>
                  <a:lnTo>
                    <a:pt x="110" y="179"/>
                  </a:lnTo>
                  <a:lnTo>
                    <a:pt x="115" y="162"/>
                  </a:lnTo>
                  <a:lnTo>
                    <a:pt x="123" y="147"/>
                  </a:lnTo>
                  <a:lnTo>
                    <a:pt x="130" y="133"/>
                  </a:lnTo>
                  <a:lnTo>
                    <a:pt x="144" y="133"/>
                  </a:lnTo>
                  <a:lnTo>
                    <a:pt x="144" y="133"/>
                  </a:lnTo>
                  <a:lnTo>
                    <a:pt x="143" y="94"/>
                  </a:lnTo>
                  <a:lnTo>
                    <a:pt x="140" y="71"/>
                  </a:lnTo>
                  <a:lnTo>
                    <a:pt x="136" y="62"/>
                  </a:lnTo>
                  <a:lnTo>
                    <a:pt x="130" y="66"/>
                  </a:lnTo>
                  <a:lnTo>
                    <a:pt x="123" y="81"/>
                  </a:lnTo>
                  <a:lnTo>
                    <a:pt x="115" y="105"/>
                  </a:lnTo>
                  <a:lnTo>
                    <a:pt x="107" y="136"/>
                  </a:lnTo>
                  <a:lnTo>
                    <a:pt x="98" y="172"/>
                  </a:lnTo>
                  <a:lnTo>
                    <a:pt x="89" y="211"/>
                  </a:lnTo>
                  <a:lnTo>
                    <a:pt x="80" y="254"/>
                  </a:lnTo>
                  <a:lnTo>
                    <a:pt x="71" y="296"/>
                  </a:lnTo>
                  <a:lnTo>
                    <a:pt x="63" y="337"/>
                  </a:lnTo>
                  <a:lnTo>
                    <a:pt x="55" y="373"/>
                  </a:lnTo>
                  <a:lnTo>
                    <a:pt x="49" y="405"/>
                  </a:lnTo>
                  <a:lnTo>
                    <a:pt x="44" y="430"/>
                  </a:lnTo>
                  <a:lnTo>
                    <a:pt x="40" y="446"/>
                  </a:lnTo>
                  <a:lnTo>
                    <a:pt x="40" y="507"/>
                  </a:lnTo>
                  <a:lnTo>
                    <a:pt x="40" y="507"/>
                  </a:lnTo>
                  <a:lnTo>
                    <a:pt x="34" y="530"/>
                  </a:lnTo>
                  <a:lnTo>
                    <a:pt x="28" y="556"/>
                  </a:lnTo>
                  <a:lnTo>
                    <a:pt x="22" y="581"/>
                  </a:lnTo>
                  <a:lnTo>
                    <a:pt x="18" y="607"/>
                  </a:lnTo>
                  <a:lnTo>
                    <a:pt x="14" y="634"/>
                  </a:lnTo>
                  <a:lnTo>
                    <a:pt x="11" y="661"/>
                  </a:lnTo>
                  <a:lnTo>
                    <a:pt x="7" y="688"/>
                  </a:lnTo>
                  <a:lnTo>
                    <a:pt x="5" y="716"/>
                  </a:lnTo>
                  <a:lnTo>
                    <a:pt x="3" y="744"/>
                  </a:lnTo>
                  <a:lnTo>
                    <a:pt x="2" y="772"/>
                  </a:lnTo>
                  <a:lnTo>
                    <a:pt x="1" y="801"/>
                  </a:lnTo>
                  <a:lnTo>
                    <a:pt x="1" y="830"/>
                  </a:lnTo>
                  <a:lnTo>
                    <a:pt x="0" y="859"/>
                  </a:lnTo>
                  <a:lnTo>
                    <a:pt x="1" y="888"/>
                  </a:lnTo>
                  <a:lnTo>
                    <a:pt x="1" y="918"/>
                  </a:lnTo>
                  <a:lnTo>
                    <a:pt x="2" y="947"/>
                  </a:lnTo>
                  <a:lnTo>
                    <a:pt x="3" y="976"/>
                  </a:lnTo>
                  <a:lnTo>
                    <a:pt x="5" y="1006"/>
                  </a:lnTo>
                  <a:lnTo>
                    <a:pt x="6" y="1035"/>
                  </a:lnTo>
                  <a:lnTo>
                    <a:pt x="8" y="1064"/>
                  </a:lnTo>
                  <a:lnTo>
                    <a:pt x="11" y="1093"/>
                  </a:lnTo>
                  <a:lnTo>
                    <a:pt x="13" y="1122"/>
                  </a:lnTo>
                  <a:lnTo>
                    <a:pt x="15" y="1151"/>
                  </a:lnTo>
                  <a:lnTo>
                    <a:pt x="18" y="1178"/>
                  </a:lnTo>
                  <a:lnTo>
                    <a:pt x="20" y="1206"/>
                  </a:lnTo>
                  <a:lnTo>
                    <a:pt x="23" y="1234"/>
                  </a:lnTo>
                  <a:lnTo>
                    <a:pt x="27" y="1260"/>
                  </a:lnTo>
                  <a:lnTo>
                    <a:pt x="29" y="1287"/>
                  </a:lnTo>
                  <a:lnTo>
                    <a:pt x="32" y="1314"/>
                  </a:lnTo>
                  <a:lnTo>
                    <a:pt x="35" y="1338"/>
                  </a:lnTo>
                  <a:lnTo>
                    <a:pt x="37" y="1364"/>
                  </a:lnTo>
                  <a:lnTo>
                    <a:pt x="40" y="1387"/>
                  </a:lnTo>
                  <a:lnTo>
                    <a:pt x="40" y="2026"/>
                  </a:lnTo>
                  <a:lnTo>
                    <a:pt x="40" y="2026"/>
                  </a:lnTo>
                  <a:lnTo>
                    <a:pt x="40" y="2043"/>
                  </a:lnTo>
                  <a:lnTo>
                    <a:pt x="42" y="2060"/>
                  </a:lnTo>
                  <a:lnTo>
                    <a:pt x="43" y="2077"/>
                  </a:lnTo>
                  <a:lnTo>
                    <a:pt x="45" y="2097"/>
                  </a:lnTo>
                  <a:lnTo>
                    <a:pt x="46" y="2116"/>
                  </a:lnTo>
                  <a:lnTo>
                    <a:pt x="48" y="2136"/>
                  </a:lnTo>
                  <a:lnTo>
                    <a:pt x="49" y="2155"/>
                  </a:lnTo>
                  <a:lnTo>
                    <a:pt x="50" y="2175"/>
                  </a:lnTo>
                  <a:lnTo>
                    <a:pt x="50" y="2195"/>
                  </a:lnTo>
                  <a:lnTo>
                    <a:pt x="50" y="2215"/>
                  </a:lnTo>
                  <a:lnTo>
                    <a:pt x="49" y="2233"/>
                  </a:lnTo>
                  <a:lnTo>
                    <a:pt x="47" y="2252"/>
                  </a:lnTo>
                  <a:lnTo>
                    <a:pt x="44" y="2269"/>
                  </a:lnTo>
                  <a:lnTo>
                    <a:pt x="39" y="2286"/>
                  </a:lnTo>
                  <a:lnTo>
                    <a:pt x="33" y="2301"/>
                  </a:lnTo>
                  <a:lnTo>
                    <a:pt x="26" y="2315"/>
                  </a:lnTo>
                  <a:lnTo>
                    <a:pt x="40" y="3075"/>
                  </a:lnTo>
                  <a:lnTo>
                    <a:pt x="40" y="3075"/>
                  </a:lnTo>
                  <a:lnTo>
                    <a:pt x="48" y="3089"/>
                  </a:lnTo>
                  <a:lnTo>
                    <a:pt x="53" y="3106"/>
                  </a:lnTo>
                  <a:lnTo>
                    <a:pt x="58" y="3123"/>
                  </a:lnTo>
                  <a:lnTo>
                    <a:pt x="60" y="3143"/>
                  </a:lnTo>
                  <a:lnTo>
                    <a:pt x="62" y="3162"/>
                  </a:lnTo>
                  <a:lnTo>
                    <a:pt x="63" y="3183"/>
                  </a:lnTo>
                  <a:lnTo>
                    <a:pt x="63" y="3203"/>
                  </a:lnTo>
                  <a:lnTo>
                    <a:pt x="63" y="3225"/>
                  </a:lnTo>
                  <a:lnTo>
                    <a:pt x="63" y="3245"/>
                  </a:lnTo>
                  <a:lnTo>
                    <a:pt x="63" y="3266"/>
                  </a:lnTo>
                  <a:lnTo>
                    <a:pt x="64" y="3285"/>
                  </a:lnTo>
                  <a:lnTo>
                    <a:pt x="66" y="3304"/>
                  </a:lnTo>
                  <a:lnTo>
                    <a:pt x="68" y="3322"/>
                  </a:lnTo>
                  <a:lnTo>
                    <a:pt x="73" y="3337"/>
                  </a:lnTo>
                  <a:lnTo>
                    <a:pt x="78" y="3352"/>
                  </a:lnTo>
                  <a:lnTo>
                    <a:pt x="85" y="3364"/>
                  </a:lnTo>
                  <a:lnTo>
                    <a:pt x="100" y="3364"/>
                  </a:lnTo>
                  <a:lnTo>
                    <a:pt x="100" y="3462"/>
                  </a:lnTo>
                  <a:lnTo>
                    <a:pt x="100" y="3462"/>
                  </a:lnTo>
                  <a:lnTo>
                    <a:pt x="87" y="3464"/>
                  </a:lnTo>
                  <a:lnTo>
                    <a:pt x="85" y="3467"/>
                  </a:lnTo>
                  <a:lnTo>
                    <a:pt x="83" y="3471"/>
                  </a:lnTo>
                  <a:lnTo>
                    <a:pt x="70" y="3473"/>
                  </a:lnTo>
                  <a:lnTo>
                    <a:pt x="70" y="3473"/>
                  </a:lnTo>
                  <a:lnTo>
                    <a:pt x="71" y="3470"/>
                  </a:lnTo>
                  <a:lnTo>
                    <a:pt x="75" y="3469"/>
                  </a:lnTo>
                  <a:lnTo>
                    <a:pt x="78" y="3469"/>
                  </a:lnTo>
                  <a:lnTo>
                    <a:pt x="82" y="3472"/>
                  </a:lnTo>
                  <a:lnTo>
                    <a:pt x="83" y="3476"/>
                  </a:lnTo>
                  <a:lnTo>
                    <a:pt x="83" y="3482"/>
                  </a:lnTo>
                  <a:lnTo>
                    <a:pt x="79" y="3489"/>
                  </a:lnTo>
                  <a:lnTo>
                    <a:pt x="70" y="3497"/>
                  </a:lnTo>
                  <a:lnTo>
                    <a:pt x="70" y="3497"/>
                  </a:lnTo>
                  <a:lnTo>
                    <a:pt x="70" y="3497"/>
                  </a:lnTo>
                  <a:lnTo>
                    <a:pt x="76" y="3481"/>
                  </a:lnTo>
                  <a:lnTo>
                    <a:pt x="82" y="3464"/>
                  </a:lnTo>
                  <a:lnTo>
                    <a:pt x="89" y="3446"/>
                  </a:lnTo>
                  <a:lnTo>
                    <a:pt x="95" y="3428"/>
                  </a:lnTo>
                  <a:lnTo>
                    <a:pt x="101" y="3409"/>
                  </a:lnTo>
                  <a:lnTo>
                    <a:pt x="108" y="3391"/>
                  </a:lnTo>
                  <a:lnTo>
                    <a:pt x="114" y="3371"/>
                  </a:lnTo>
                  <a:lnTo>
                    <a:pt x="121" y="3353"/>
                  </a:lnTo>
                  <a:lnTo>
                    <a:pt x="126" y="3333"/>
                  </a:lnTo>
                  <a:lnTo>
                    <a:pt x="132" y="3314"/>
                  </a:lnTo>
                  <a:lnTo>
                    <a:pt x="138" y="3295"/>
                  </a:lnTo>
                  <a:lnTo>
                    <a:pt x="143" y="3277"/>
                  </a:lnTo>
                  <a:lnTo>
                    <a:pt x="148" y="3259"/>
                  </a:lnTo>
                  <a:lnTo>
                    <a:pt x="153" y="3241"/>
                  </a:lnTo>
                  <a:lnTo>
                    <a:pt x="156" y="3225"/>
                  </a:lnTo>
                  <a:lnTo>
                    <a:pt x="159" y="3208"/>
                  </a:lnTo>
                  <a:lnTo>
                    <a:pt x="159" y="3208"/>
                  </a:lnTo>
                  <a:lnTo>
                    <a:pt x="165" y="3185"/>
                  </a:lnTo>
                  <a:lnTo>
                    <a:pt x="172" y="3160"/>
                  </a:lnTo>
                  <a:lnTo>
                    <a:pt x="177" y="3135"/>
                  </a:lnTo>
                  <a:lnTo>
                    <a:pt x="183" y="3110"/>
                  </a:lnTo>
                  <a:lnTo>
                    <a:pt x="187" y="3085"/>
                  </a:lnTo>
                  <a:lnTo>
                    <a:pt x="191" y="3059"/>
                  </a:lnTo>
                  <a:lnTo>
                    <a:pt x="194" y="3033"/>
                  </a:lnTo>
                  <a:lnTo>
                    <a:pt x="197" y="3006"/>
                  </a:lnTo>
                  <a:lnTo>
                    <a:pt x="201" y="2981"/>
                  </a:lnTo>
                  <a:lnTo>
                    <a:pt x="203" y="2954"/>
                  </a:lnTo>
                  <a:lnTo>
                    <a:pt x="205" y="2926"/>
                  </a:lnTo>
                  <a:lnTo>
                    <a:pt x="206" y="2900"/>
                  </a:lnTo>
                  <a:lnTo>
                    <a:pt x="207" y="2873"/>
                  </a:lnTo>
                  <a:lnTo>
                    <a:pt x="208" y="2845"/>
                  </a:lnTo>
                  <a:lnTo>
                    <a:pt x="209" y="2818"/>
                  </a:lnTo>
                  <a:lnTo>
                    <a:pt x="209" y="2790"/>
                  </a:lnTo>
                  <a:lnTo>
                    <a:pt x="209" y="2763"/>
                  </a:lnTo>
                  <a:lnTo>
                    <a:pt x="210" y="2736"/>
                  </a:lnTo>
                  <a:lnTo>
                    <a:pt x="209" y="2708"/>
                  </a:lnTo>
                  <a:lnTo>
                    <a:pt x="209" y="2680"/>
                  </a:lnTo>
                  <a:lnTo>
                    <a:pt x="209" y="2654"/>
                  </a:lnTo>
                  <a:lnTo>
                    <a:pt x="208" y="2626"/>
                  </a:lnTo>
                  <a:lnTo>
                    <a:pt x="208" y="2599"/>
                  </a:lnTo>
                  <a:lnTo>
                    <a:pt x="207" y="2572"/>
                  </a:lnTo>
                  <a:lnTo>
                    <a:pt x="207" y="2545"/>
                  </a:lnTo>
                  <a:lnTo>
                    <a:pt x="206" y="2518"/>
                  </a:lnTo>
                  <a:lnTo>
                    <a:pt x="206" y="2492"/>
                  </a:lnTo>
                  <a:lnTo>
                    <a:pt x="205" y="2466"/>
                  </a:lnTo>
                  <a:lnTo>
                    <a:pt x="205" y="2439"/>
                  </a:lnTo>
                  <a:lnTo>
                    <a:pt x="204" y="2414"/>
                  </a:lnTo>
                  <a:lnTo>
                    <a:pt x="204" y="2388"/>
                  </a:lnTo>
                  <a:lnTo>
                    <a:pt x="204" y="2363"/>
                  </a:lnTo>
                  <a:lnTo>
                    <a:pt x="204" y="2363"/>
                  </a:lnTo>
                  <a:lnTo>
                    <a:pt x="199" y="2358"/>
                  </a:lnTo>
                  <a:lnTo>
                    <a:pt x="195" y="2345"/>
                  </a:lnTo>
                  <a:lnTo>
                    <a:pt x="193" y="2325"/>
                  </a:lnTo>
                  <a:lnTo>
                    <a:pt x="191" y="2298"/>
                  </a:lnTo>
                  <a:lnTo>
                    <a:pt x="191" y="2266"/>
                  </a:lnTo>
                  <a:lnTo>
                    <a:pt x="191" y="2230"/>
                  </a:lnTo>
                  <a:lnTo>
                    <a:pt x="191" y="2192"/>
                  </a:lnTo>
                  <a:lnTo>
                    <a:pt x="193" y="2152"/>
                  </a:lnTo>
                  <a:lnTo>
                    <a:pt x="194" y="2113"/>
                  </a:lnTo>
                  <a:lnTo>
                    <a:pt x="196" y="2075"/>
                  </a:lnTo>
                  <a:lnTo>
                    <a:pt x="197" y="2039"/>
                  </a:lnTo>
                  <a:lnTo>
                    <a:pt x="200" y="2008"/>
                  </a:lnTo>
                  <a:lnTo>
                    <a:pt x="202" y="1981"/>
                  </a:lnTo>
                  <a:lnTo>
                    <a:pt x="203" y="1961"/>
                  </a:lnTo>
                  <a:lnTo>
                    <a:pt x="204" y="1947"/>
                  </a:lnTo>
                  <a:lnTo>
                    <a:pt x="204" y="1942"/>
                  </a:lnTo>
                  <a:lnTo>
                    <a:pt x="263" y="1182"/>
                  </a:lnTo>
                  <a:lnTo>
                    <a:pt x="263" y="1182"/>
                  </a:lnTo>
                  <a:lnTo>
                    <a:pt x="264" y="1167"/>
                  </a:lnTo>
                  <a:lnTo>
                    <a:pt x="265" y="1150"/>
                  </a:lnTo>
                  <a:lnTo>
                    <a:pt x="268" y="1130"/>
                  </a:lnTo>
                  <a:lnTo>
                    <a:pt x="272" y="1110"/>
                  </a:lnTo>
                  <a:lnTo>
                    <a:pt x="277" y="1089"/>
                  </a:lnTo>
                  <a:lnTo>
                    <a:pt x="282" y="1070"/>
                  </a:lnTo>
                  <a:lnTo>
                    <a:pt x="287" y="1052"/>
                  </a:lnTo>
                  <a:lnTo>
                    <a:pt x="293" y="1037"/>
                  </a:lnTo>
                  <a:lnTo>
                    <a:pt x="307" y="229"/>
                  </a:lnTo>
                  <a:lnTo>
                    <a:pt x="307" y="229"/>
                  </a:lnTo>
                  <a:lnTo>
                    <a:pt x="307" y="221"/>
                  </a:lnTo>
                  <a:lnTo>
                    <a:pt x="307" y="208"/>
                  </a:lnTo>
                  <a:lnTo>
                    <a:pt x="307" y="194"/>
                  </a:lnTo>
                  <a:lnTo>
                    <a:pt x="307" y="178"/>
                  </a:lnTo>
                  <a:lnTo>
                    <a:pt x="307" y="159"/>
                  </a:lnTo>
                  <a:lnTo>
                    <a:pt x="306" y="141"/>
                  </a:lnTo>
                  <a:lnTo>
                    <a:pt x="306" y="122"/>
                  </a:lnTo>
                  <a:lnTo>
                    <a:pt x="305" y="104"/>
                  </a:lnTo>
                  <a:lnTo>
                    <a:pt x="305" y="87"/>
                  </a:lnTo>
                  <a:lnTo>
                    <a:pt x="304" y="72"/>
                  </a:lnTo>
                  <a:lnTo>
                    <a:pt x="302" y="60"/>
                  </a:lnTo>
                  <a:lnTo>
                    <a:pt x="301" y="51"/>
                  </a:lnTo>
                  <a:lnTo>
                    <a:pt x="299" y="45"/>
                  </a:lnTo>
                  <a:lnTo>
                    <a:pt x="298" y="45"/>
                  </a:lnTo>
                  <a:lnTo>
                    <a:pt x="295" y="50"/>
                  </a:lnTo>
                  <a:lnTo>
                    <a:pt x="293" y="60"/>
                  </a:lnTo>
                  <a:lnTo>
                    <a:pt x="293" y="60"/>
                  </a:lnTo>
                  <a:lnTo>
                    <a:pt x="287" y="81"/>
                  </a:lnTo>
                  <a:lnTo>
                    <a:pt x="282" y="104"/>
                  </a:lnTo>
                  <a:lnTo>
                    <a:pt x="277" y="126"/>
                  </a:lnTo>
                  <a:lnTo>
                    <a:pt x="270" y="149"/>
                  </a:lnTo>
                  <a:lnTo>
                    <a:pt x="265" y="173"/>
                  </a:lnTo>
                  <a:lnTo>
                    <a:pt x="259" y="195"/>
                  </a:lnTo>
                  <a:lnTo>
                    <a:pt x="254" y="219"/>
                  </a:lnTo>
                  <a:lnTo>
                    <a:pt x="249" y="243"/>
                  </a:lnTo>
                  <a:lnTo>
                    <a:pt x="244" y="267"/>
                  </a:lnTo>
                  <a:lnTo>
                    <a:pt x="239" y="291"/>
                  </a:lnTo>
                  <a:lnTo>
                    <a:pt x="234" y="316"/>
                  </a:lnTo>
                  <a:lnTo>
                    <a:pt x="230" y="341"/>
                  </a:lnTo>
                  <a:lnTo>
                    <a:pt x="224" y="364"/>
                  </a:lnTo>
                  <a:lnTo>
                    <a:pt x="220" y="389"/>
                  </a:lnTo>
                  <a:lnTo>
                    <a:pt x="216" y="413"/>
                  </a:lnTo>
                  <a:lnTo>
                    <a:pt x="211" y="438"/>
                  </a:lnTo>
                  <a:lnTo>
                    <a:pt x="207" y="463"/>
                  </a:lnTo>
                  <a:lnTo>
                    <a:pt x="203" y="487"/>
                  </a:lnTo>
                  <a:lnTo>
                    <a:pt x="200" y="512"/>
                  </a:lnTo>
                  <a:lnTo>
                    <a:pt x="196" y="536"/>
                  </a:lnTo>
                  <a:lnTo>
                    <a:pt x="193" y="560"/>
                  </a:lnTo>
                  <a:lnTo>
                    <a:pt x="190" y="585"/>
                  </a:lnTo>
                  <a:lnTo>
                    <a:pt x="187" y="608"/>
                  </a:lnTo>
                  <a:lnTo>
                    <a:pt x="185" y="632"/>
                  </a:lnTo>
                  <a:lnTo>
                    <a:pt x="181" y="655"/>
                  </a:lnTo>
                  <a:lnTo>
                    <a:pt x="180" y="678"/>
                  </a:lnTo>
                  <a:lnTo>
                    <a:pt x="178" y="701"/>
                  </a:lnTo>
                  <a:lnTo>
                    <a:pt x="177" y="723"/>
                  </a:lnTo>
                  <a:lnTo>
                    <a:pt x="175" y="745"/>
                  </a:lnTo>
                  <a:lnTo>
                    <a:pt x="175" y="766"/>
                  </a:lnTo>
                  <a:lnTo>
                    <a:pt x="174" y="788"/>
                  </a:lnTo>
                  <a:lnTo>
                    <a:pt x="174" y="808"/>
                  </a:lnTo>
                  <a:lnTo>
                    <a:pt x="174" y="808"/>
                  </a:lnTo>
                  <a:lnTo>
                    <a:pt x="173" y="813"/>
                  </a:lnTo>
                  <a:lnTo>
                    <a:pt x="170" y="819"/>
                  </a:lnTo>
                  <a:lnTo>
                    <a:pt x="164" y="826"/>
                  </a:lnTo>
                  <a:lnTo>
                    <a:pt x="159" y="832"/>
                  </a:lnTo>
                  <a:lnTo>
                    <a:pt x="154" y="839"/>
                  </a:lnTo>
                  <a:lnTo>
                    <a:pt x="148" y="845"/>
                  </a:lnTo>
                  <a:lnTo>
                    <a:pt x="145" y="851"/>
                  </a:lnTo>
                  <a:lnTo>
                    <a:pt x="144" y="856"/>
                  </a:lnTo>
                  <a:lnTo>
                    <a:pt x="144" y="856"/>
                  </a:lnTo>
                  <a:lnTo>
                    <a:pt x="144" y="890"/>
                  </a:lnTo>
                  <a:lnTo>
                    <a:pt x="143" y="926"/>
                  </a:lnTo>
                  <a:lnTo>
                    <a:pt x="142" y="961"/>
                  </a:lnTo>
                  <a:lnTo>
                    <a:pt x="140" y="998"/>
                  </a:lnTo>
                  <a:lnTo>
                    <a:pt x="138" y="1035"/>
                  </a:lnTo>
                  <a:lnTo>
                    <a:pt x="134" y="1072"/>
                  </a:lnTo>
                  <a:lnTo>
                    <a:pt x="132" y="1110"/>
                  </a:lnTo>
                  <a:lnTo>
                    <a:pt x="130" y="1147"/>
                  </a:lnTo>
                  <a:lnTo>
                    <a:pt x="127" y="1184"/>
                  </a:lnTo>
                  <a:lnTo>
                    <a:pt x="125" y="1223"/>
                  </a:lnTo>
                  <a:lnTo>
                    <a:pt x="122" y="1261"/>
                  </a:lnTo>
                  <a:lnTo>
                    <a:pt x="120" y="1298"/>
                  </a:lnTo>
                  <a:lnTo>
                    <a:pt x="117" y="1336"/>
                  </a:lnTo>
                  <a:lnTo>
                    <a:pt x="116" y="1373"/>
                  </a:lnTo>
                  <a:lnTo>
                    <a:pt x="115" y="1410"/>
                  </a:lnTo>
                  <a:lnTo>
                    <a:pt x="115" y="1447"/>
                  </a:lnTo>
                  <a:lnTo>
                    <a:pt x="115" y="1447"/>
                  </a:lnTo>
                  <a:lnTo>
                    <a:pt x="105" y="1467"/>
                  </a:lnTo>
                  <a:lnTo>
                    <a:pt x="95" y="1489"/>
                  </a:lnTo>
                  <a:lnTo>
                    <a:pt x="86" y="1511"/>
                  </a:lnTo>
                  <a:lnTo>
                    <a:pt x="79" y="1536"/>
                  </a:lnTo>
                  <a:lnTo>
                    <a:pt x="73" y="1562"/>
                  </a:lnTo>
                  <a:lnTo>
                    <a:pt x="67" y="1589"/>
                  </a:lnTo>
                  <a:lnTo>
                    <a:pt x="63" y="1617"/>
                  </a:lnTo>
                  <a:lnTo>
                    <a:pt x="59" y="1647"/>
                  </a:lnTo>
                  <a:lnTo>
                    <a:pt x="55" y="1677"/>
                  </a:lnTo>
                  <a:lnTo>
                    <a:pt x="53" y="1707"/>
                  </a:lnTo>
                  <a:lnTo>
                    <a:pt x="52" y="1739"/>
                  </a:lnTo>
                  <a:lnTo>
                    <a:pt x="51" y="1771"/>
                  </a:lnTo>
                  <a:lnTo>
                    <a:pt x="51" y="1803"/>
                  </a:lnTo>
                  <a:lnTo>
                    <a:pt x="52" y="1837"/>
                  </a:lnTo>
                  <a:lnTo>
                    <a:pt x="53" y="1869"/>
                  </a:lnTo>
                  <a:lnTo>
                    <a:pt x="55" y="1902"/>
                  </a:lnTo>
                  <a:lnTo>
                    <a:pt x="58" y="1936"/>
                  </a:lnTo>
                  <a:lnTo>
                    <a:pt x="61" y="1969"/>
                  </a:lnTo>
                  <a:lnTo>
                    <a:pt x="64" y="2003"/>
                  </a:lnTo>
                  <a:lnTo>
                    <a:pt x="67" y="2035"/>
                  </a:lnTo>
                  <a:lnTo>
                    <a:pt x="71" y="2068"/>
                  </a:lnTo>
                  <a:lnTo>
                    <a:pt x="76" y="2100"/>
                  </a:lnTo>
                  <a:lnTo>
                    <a:pt x="81" y="2132"/>
                  </a:lnTo>
                  <a:lnTo>
                    <a:pt x="85" y="2163"/>
                  </a:lnTo>
                  <a:lnTo>
                    <a:pt x="91" y="2193"/>
                  </a:lnTo>
                  <a:lnTo>
                    <a:pt x="96" y="2223"/>
                  </a:lnTo>
                  <a:lnTo>
                    <a:pt x="101" y="2251"/>
                  </a:lnTo>
                  <a:lnTo>
                    <a:pt x="108" y="2278"/>
                  </a:lnTo>
                  <a:lnTo>
                    <a:pt x="113" y="2305"/>
                  </a:lnTo>
                  <a:lnTo>
                    <a:pt x="118" y="2330"/>
                  </a:lnTo>
                  <a:lnTo>
                    <a:pt x="125" y="2353"/>
                  </a:lnTo>
                  <a:lnTo>
                    <a:pt x="130" y="2376"/>
                  </a:lnTo>
                  <a:lnTo>
                    <a:pt x="130" y="2376"/>
                  </a:lnTo>
                  <a:lnTo>
                    <a:pt x="137" y="2403"/>
                  </a:lnTo>
                  <a:lnTo>
                    <a:pt x="141" y="2434"/>
                  </a:lnTo>
                  <a:lnTo>
                    <a:pt x="143" y="2466"/>
                  </a:lnTo>
                  <a:lnTo>
                    <a:pt x="143" y="2499"/>
                  </a:lnTo>
                  <a:lnTo>
                    <a:pt x="142" y="2533"/>
                  </a:lnTo>
                  <a:lnTo>
                    <a:pt x="140" y="2567"/>
                  </a:lnTo>
                  <a:lnTo>
                    <a:pt x="138" y="2602"/>
                  </a:lnTo>
                  <a:lnTo>
                    <a:pt x="136" y="2638"/>
                  </a:lnTo>
                  <a:lnTo>
                    <a:pt x="133" y="2673"/>
                  </a:lnTo>
                  <a:lnTo>
                    <a:pt x="132" y="2707"/>
                  </a:lnTo>
                  <a:lnTo>
                    <a:pt x="133" y="2741"/>
                  </a:lnTo>
                  <a:lnTo>
                    <a:pt x="136" y="2773"/>
                  </a:lnTo>
                  <a:lnTo>
                    <a:pt x="141" y="2803"/>
                  </a:lnTo>
                  <a:lnTo>
                    <a:pt x="148" y="2832"/>
                  </a:lnTo>
                  <a:lnTo>
                    <a:pt x="159" y="2859"/>
                  </a:lnTo>
                  <a:lnTo>
                    <a:pt x="174" y="2882"/>
                  </a:lnTo>
                  <a:lnTo>
                    <a:pt x="189" y="2882"/>
                  </a:lnTo>
                  <a:lnTo>
                    <a:pt x="189" y="2882"/>
                  </a:lnTo>
                  <a:lnTo>
                    <a:pt x="194" y="2894"/>
                  </a:lnTo>
                  <a:lnTo>
                    <a:pt x="201" y="2910"/>
                  </a:lnTo>
                  <a:lnTo>
                    <a:pt x="206" y="2928"/>
                  </a:lnTo>
                  <a:lnTo>
                    <a:pt x="211" y="2950"/>
                  </a:lnTo>
                  <a:lnTo>
                    <a:pt x="217" y="2971"/>
                  </a:lnTo>
                  <a:lnTo>
                    <a:pt x="223" y="2992"/>
                  </a:lnTo>
                  <a:lnTo>
                    <a:pt x="228" y="3011"/>
                  </a:lnTo>
                  <a:lnTo>
                    <a:pt x="234" y="3027"/>
                  </a:lnTo>
                  <a:lnTo>
                    <a:pt x="248" y="3027"/>
                  </a:lnTo>
                  <a:lnTo>
                    <a:pt x="248" y="3087"/>
                  </a:lnTo>
                  <a:lnTo>
                    <a:pt x="263" y="3087"/>
                  </a:lnTo>
                  <a:lnTo>
                    <a:pt x="263" y="3135"/>
                  </a:lnTo>
                  <a:lnTo>
                    <a:pt x="263" y="3135"/>
                  </a:lnTo>
                  <a:lnTo>
                    <a:pt x="263" y="3122"/>
                  </a:lnTo>
                  <a:lnTo>
                    <a:pt x="263" y="3115"/>
                  </a:lnTo>
                  <a:lnTo>
                    <a:pt x="264" y="3114"/>
                  </a:lnTo>
                  <a:lnTo>
                    <a:pt x="267" y="3117"/>
                  </a:lnTo>
                  <a:lnTo>
                    <a:pt x="270" y="3123"/>
                  </a:lnTo>
                  <a:lnTo>
                    <a:pt x="275" y="3128"/>
                  </a:lnTo>
                  <a:lnTo>
                    <a:pt x="283" y="3133"/>
                  </a:lnTo>
                  <a:lnTo>
                    <a:pt x="293" y="31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4958" y="2708"/>
              <a:ext cx="17" cy="172"/>
            </a:xfrm>
            <a:custGeom>
              <a:avLst/>
              <a:gdLst/>
              <a:ahLst/>
              <a:cxnLst>
                <a:cxn ang="0">
                  <a:pos x="58" y="1036"/>
                </a:cxn>
                <a:cxn ang="0">
                  <a:pos x="58" y="1036"/>
                </a:cxn>
                <a:cxn ang="0">
                  <a:pos x="55" y="1022"/>
                </a:cxn>
                <a:cxn ang="0">
                  <a:pos x="52" y="1008"/>
                </a:cxn>
                <a:cxn ang="0">
                  <a:pos x="51" y="993"/>
                </a:cxn>
                <a:cxn ang="0">
                  <a:pos x="49" y="978"/>
                </a:cxn>
                <a:cxn ang="0">
                  <a:pos x="48" y="962"/>
                </a:cxn>
                <a:cxn ang="0">
                  <a:pos x="47" y="947"/>
                </a:cxn>
                <a:cxn ang="0">
                  <a:pos x="47" y="932"/>
                </a:cxn>
                <a:cxn ang="0">
                  <a:pos x="47" y="915"/>
                </a:cxn>
                <a:cxn ang="0">
                  <a:pos x="47" y="900"/>
                </a:cxn>
                <a:cxn ang="0">
                  <a:pos x="47" y="883"/>
                </a:cxn>
                <a:cxn ang="0">
                  <a:pos x="48" y="868"/>
                </a:cxn>
                <a:cxn ang="0">
                  <a:pos x="49" y="853"/>
                </a:cxn>
                <a:cxn ang="0">
                  <a:pos x="51" y="838"/>
                </a:cxn>
                <a:cxn ang="0">
                  <a:pos x="52" y="823"/>
                </a:cxn>
                <a:cxn ang="0">
                  <a:pos x="55" y="809"/>
                </a:cxn>
                <a:cxn ang="0">
                  <a:pos x="58" y="795"/>
                </a:cxn>
                <a:cxn ang="0">
                  <a:pos x="58" y="687"/>
                </a:cxn>
                <a:cxn ang="0">
                  <a:pos x="43" y="687"/>
                </a:cxn>
                <a:cxn ang="0">
                  <a:pos x="43" y="687"/>
                </a:cxn>
                <a:cxn ang="0">
                  <a:pos x="49" y="687"/>
                </a:cxn>
                <a:cxn ang="0">
                  <a:pos x="48" y="684"/>
                </a:cxn>
                <a:cxn ang="0">
                  <a:pos x="45" y="676"/>
                </a:cxn>
                <a:cxn ang="0">
                  <a:pos x="43" y="662"/>
                </a:cxn>
                <a:cxn ang="0">
                  <a:pos x="28" y="662"/>
                </a:cxn>
                <a:cxn ang="0">
                  <a:pos x="28" y="662"/>
                </a:cxn>
                <a:cxn ang="0">
                  <a:pos x="30" y="654"/>
                </a:cxn>
                <a:cxn ang="0">
                  <a:pos x="32" y="646"/>
                </a:cxn>
                <a:cxn ang="0">
                  <a:pos x="28" y="641"/>
                </a:cxn>
                <a:cxn ang="0">
                  <a:pos x="14" y="638"/>
                </a:cxn>
                <a:cxn ang="0">
                  <a:pos x="14" y="638"/>
                </a:cxn>
                <a:cxn ang="0">
                  <a:pos x="14" y="612"/>
                </a:cxn>
                <a:cxn ang="0">
                  <a:pos x="12" y="581"/>
                </a:cxn>
                <a:cxn ang="0">
                  <a:pos x="11" y="548"/>
                </a:cxn>
                <a:cxn ang="0">
                  <a:pos x="8" y="512"/>
                </a:cxn>
                <a:cxn ang="0">
                  <a:pos x="5" y="475"/>
                </a:cxn>
                <a:cxn ang="0">
                  <a:pos x="3" y="436"/>
                </a:cxn>
                <a:cxn ang="0">
                  <a:pos x="2" y="398"/>
                </a:cxn>
                <a:cxn ang="0">
                  <a:pos x="1" y="358"/>
                </a:cxn>
                <a:cxn ang="0">
                  <a:pos x="0" y="319"/>
                </a:cxn>
                <a:cxn ang="0">
                  <a:pos x="1" y="280"/>
                </a:cxn>
                <a:cxn ang="0">
                  <a:pos x="3" y="243"/>
                </a:cxn>
                <a:cxn ang="0">
                  <a:pos x="7" y="208"/>
                </a:cxn>
                <a:cxn ang="0">
                  <a:pos x="13" y="175"/>
                </a:cxn>
                <a:cxn ang="0">
                  <a:pos x="20" y="145"/>
                </a:cxn>
                <a:cxn ang="0">
                  <a:pos x="30" y="119"/>
                </a:cxn>
                <a:cxn ang="0">
                  <a:pos x="43" y="96"/>
                </a:cxn>
                <a:cxn ang="0">
                  <a:pos x="58" y="96"/>
                </a:cxn>
                <a:cxn ang="0">
                  <a:pos x="58" y="59"/>
                </a:cxn>
                <a:cxn ang="0">
                  <a:pos x="73" y="59"/>
                </a:cxn>
                <a:cxn ang="0">
                  <a:pos x="73" y="59"/>
                </a:cxn>
                <a:cxn ang="0">
                  <a:pos x="71" y="53"/>
                </a:cxn>
                <a:cxn ang="0">
                  <a:pos x="70" y="45"/>
                </a:cxn>
                <a:cxn ang="0">
                  <a:pos x="69" y="36"/>
                </a:cxn>
                <a:cxn ang="0">
                  <a:pos x="69" y="25"/>
                </a:cxn>
                <a:cxn ang="0">
                  <a:pos x="69" y="15"/>
                </a:cxn>
                <a:cxn ang="0">
                  <a:pos x="73" y="8"/>
                </a:cxn>
                <a:cxn ang="0">
                  <a:pos x="78" y="2"/>
                </a:cxn>
                <a:cxn ang="0">
                  <a:pos x="87" y="0"/>
                </a:cxn>
              </a:cxnLst>
              <a:rect l="0" t="0" r="r" b="b"/>
              <a:pathLst>
                <a:path w="87" h="1036">
                  <a:moveTo>
                    <a:pt x="58" y="1036"/>
                  </a:moveTo>
                  <a:lnTo>
                    <a:pt x="58" y="1036"/>
                  </a:lnTo>
                  <a:lnTo>
                    <a:pt x="55" y="1022"/>
                  </a:lnTo>
                  <a:lnTo>
                    <a:pt x="52" y="1008"/>
                  </a:lnTo>
                  <a:lnTo>
                    <a:pt x="51" y="993"/>
                  </a:lnTo>
                  <a:lnTo>
                    <a:pt x="49" y="978"/>
                  </a:lnTo>
                  <a:lnTo>
                    <a:pt x="48" y="962"/>
                  </a:lnTo>
                  <a:lnTo>
                    <a:pt x="47" y="947"/>
                  </a:lnTo>
                  <a:lnTo>
                    <a:pt x="47" y="932"/>
                  </a:lnTo>
                  <a:lnTo>
                    <a:pt x="47" y="915"/>
                  </a:lnTo>
                  <a:lnTo>
                    <a:pt x="47" y="900"/>
                  </a:lnTo>
                  <a:lnTo>
                    <a:pt x="47" y="883"/>
                  </a:lnTo>
                  <a:lnTo>
                    <a:pt x="48" y="868"/>
                  </a:lnTo>
                  <a:lnTo>
                    <a:pt x="49" y="853"/>
                  </a:lnTo>
                  <a:lnTo>
                    <a:pt x="51" y="838"/>
                  </a:lnTo>
                  <a:lnTo>
                    <a:pt x="52" y="823"/>
                  </a:lnTo>
                  <a:lnTo>
                    <a:pt x="55" y="809"/>
                  </a:lnTo>
                  <a:lnTo>
                    <a:pt x="58" y="795"/>
                  </a:lnTo>
                  <a:lnTo>
                    <a:pt x="58" y="687"/>
                  </a:lnTo>
                  <a:lnTo>
                    <a:pt x="43" y="687"/>
                  </a:lnTo>
                  <a:lnTo>
                    <a:pt x="43" y="687"/>
                  </a:lnTo>
                  <a:lnTo>
                    <a:pt x="49" y="687"/>
                  </a:lnTo>
                  <a:lnTo>
                    <a:pt x="48" y="684"/>
                  </a:lnTo>
                  <a:lnTo>
                    <a:pt x="45" y="676"/>
                  </a:lnTo>
                  <a:lnTo>
                    <a:pt x="43" y="662"/>
                  </a:lnTo>
                  <a:lnTo>
                    <a:pt x="28" y="662"/>
                  </a:lnTo>
                  <a:lnTo>
                    <a:pt x="28" y="662"/>
                  </a:lnTo>
                  <a:lnTo>
                    <a:pt x="30" y="654"/>
                  </a:lnTo>
                  <a:lnTo>
                    <a:pt x="32" y="646"/>
                  </a:lnTo>
                  <a:lnTo>
                    <a:pt x="28" y="641"/>
                  </a:lnTo>
                  <a:lnTo>
                    <a:pt x="14" y="638"/>
                  </a:lnTo>
                  <a:lnTo>
                    <a:pt x="14" y="638"/>
                  </a:lnTo>
                  <a:lnTo>
                    <a:pt x="14" y="612"/>
                  </a:lnTo>
                  <a:lnTo>
                    <a:pt x="12" y="581"/>
                  </a:lnTo>
                  <a:lnTo>
                    <a:pt x="11" y="548"/>
                  </a:lnTo>
                  <a:lnTo>
                    <a:pt x="8" y="512"/>
                  </a:lnTo>
                  <a:lnTo>
                    <a:pt x="5" y="475"/>
                  </a:lnTo>
                  <a:lnTo>
                    <a:pt x="3" y="436"/>
                  </a:lnTo>
                  <a:lnTo>
                    <a:pt x="2" y="398"/>
                  </a:lnTo>
                  <a:lnTo>
                    <a:pt x="1" y="358"/>
                  </a:lnTo>
                  <a:lnTo>
                    <a:pt x="0" y="319"/>
                  </a:lnTo>
                  <a:lnTo>
                    <a:pt x="1" y="280"/>
                  </a:lnTo>
                  <a:lnTo>
                    <a:pt x="3" y="243"/>
                  </a:lnTo>
                  <a:lnTo>
                    <a:pt x="7" y="208"/>
                  </a:lnTo>
                  <a:lnTo>
                    <a:pt x="13" y="175"/>
                  </a:lnTo>
                  <a:lnTo>
                    <a:pt x="20" y="145"/>
                  </a:lnTo>
                  <a:lnTo>
                    <a:pt x="30" y="119"/>
                  </a:lnTo>
                  <a:lnTo>
                    <a:pt x="43" y="96"/>
                  </a:lnTo>
                  <a:lnTo>
                    <a:pt x="58" y="96"/>
                  </a:lnTo>
                  <a:lnTo>
                    <a:pt x="58" y="59"/>
                  </a:lnTo>
                  <a:lnTo>
                    <a:pt x="73" y="59"/>
                  </a:lnTo>
                  <a:lnTo>
                    <a:pt x="73" y="59"/>
                  </a:lnTo>
                  <a:lnTo>
                    <a:pt x="71" y="53"/>
                  </a:lnTo>
                  <a:lnTo>
                    <a:pt x="70" y="45"/>
                  </a:lnTo>
                  <a:lnTo>
                    <a:pt x="69" y="36"/>
                  </a:lnTo>
                  <a:lnTo>
                    <a:pt x="69" y="25"/>
                  </a:lnTo>
                  <a:lnTo>
                    <a:pt x="69" y="15"/>
                  </a:lnTo>
                  <a:lnTo>
                    <a:pt x="73" y="8"/>
                  </a:lnTo>
                  <a:lnTo>
                    <a:pt x="78" y="2"/>
                  </a:lnTo>
                  <a:lnTo>
                    <a:pt x="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4923" y="2521"/>
              <a:ext cx="5" cy="86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24" y="19"/>
                </a:cxn>
                <a:cxn ang="0">
                  <a:pos x="23" y="39"/>
                </a:cxn>
                <a:cxn ang="0">
                  <a:pos x="20" y="61"/>
                </a:cxn>
                <a:cxn ang="0">
                  <a:pos x="17" y="83"/>
                </a:cxn>
                <a:cxn ang="0">
                  <a:pos x="14" y="107"/>
                </a:cxn>
                <a:cxn ang="0">
                  <a:pos x="9" y="131"/>
                </a:cxn>
                <a:cxn ang="0">
                  <a:pos x="6" y="156"/>
                </a:cxn>
                <a:cxn ang="0">
                  <a:pos x="3" y="181"/>
                </a:cxn>
                <a:cxn ang="0">
                  <a:pos x="1" y="205"/>
                </a:cxn>
                <a:cxn ang="0">
                  <a:pos x="0" y="230"/>
                </a:cxn>
                <a:cxn ang="0">
                  <a:pos x="0" y="254"/>
                </a:cxn>
                <a:cxn ang="0">
                  <a:pos x="1" y="278"/>
                </a:cxn>
                <a:cxn ang="0">
                  <a:pos x="4" y="301"/>
                </a:cxn>
                <a:cxn ang="0">
                  <a:pos x="8" y="322"/>
                </a:cxn>
                <a:cxn ang="0">
                  <a:pos x="16" y="343"/>
                </a:cxn>
                <a:cxn ang="0">
                  <a:pos x="25" y="362"/>
                </a:cxn>
                <a:cxn ang="0">
                  <a:pos x="25" y="518"/>
                </a:cxn>
              </a:cxnLst>
              <a:rect l="0" t="0" r="r" b="b"/>
              <a:pathLst>
                <a:path w="25" h="518">
                  <a:moveTo>
                    <a:pt x="25" y="0"/>
                  </a:moveTo>
                  <a:lnTo>
                    <a:pt x="25" y="0"/>
                  </a:lnTo>
                  <a:lnTo>
                    <a:pt x="24" y="19"/>
                  </a:lnTo>
                  <a:lnTo>
                    <a:pt x="23" y="39"/>
                  </a:lnTo>
                  <a:lnTo>
                    <a:pt x="20" y="61"/>
                  </a:lnTo>
                  <a:lnTo>
                    <a:pt x="17" y="83"/>
                  </a:lnTo>
                  <a:lnTo>
                    <a:pt x="14" y="107"/>
                  </a:lnTo>
                  <a:lnTo>
                    <a:pt x="9" y="131"/>
                  </a:lnTo>
                  <a:lnTo>
                    <a:pt x="6" y="156"/>
                  </a:lnTo>
                  <a:lnTo>
                    <a:pt x="3" y="181"/>
                  </a:lnTo>
                  <a:lnTo>
                    <a:pt x="1" y="205"/>
                  </a:lnTo>
                  <a:lnTo>
                    <a:pt x="0" y="230"/>
                  </a:lnTo>
                  <a:lnTo>
                    <a:pt x="0" y="254"/>
                  </a:lnTo>
                  <a:lnTo>
                    <a:pt x="1" y="278"/>
                  </a:lnTo>
                  <a:lnTo>
                    <a:pt x="4" y="301"/>
                  </a:lnTo>
                  <a:lnTo>
                    <a:pt x="8" y="322"/>
                  </a:lnTo>
                  <a:lnTo>
                    <a:pt x="16" y="343"/>
                  </a:lnTo>
                  <a:lnTo>
                    <a:pt x="25" y="362"/>
                  </a:lnTo>
                  <a:lnTo>
                    <a:pt x="25" y="5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4961" y="2515"/>
              <a:ext cx="3" cy="6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314"/>
                </a:cxn>
                <a:cxn ang="0">
                  <a:pos x="14" y="314"/>
                </a:cxn>
                <a:cxn ang="0">
                  <a:pos x="14" y="319"/>
                </a:cxn>
                <a:cxn ang="0">
                  <a:pos x="14" y="326"/>
                </a:cxn>
                <a:cxn ang="0">
                  <a:pos x="13" y="334"/>
                </a:cxn>
                <a:cxn ang="0">
                  <a:pos x="12" y="343"/>
                </a:cxn>
                <a:cxn ang="0">
                  <a:pos x="10" y="350"/>
                </a:cxn>
                <a:cxn ang="0">
                  <a:pos x="8" y="356"/>
                </a:cxn>
                <a:cxn ang="0">
                  <a:pos x="4" y="360"/>
                </a:cxn>
                <a:cxn ang="0">
                  <a:pos x="0" y="362"/>
                </a:cxn>
              </a:cxnLst>
              <a:rect l="0" t="0" r="r" b="b"/>
              <a:pathLst>
                <a:path w="14" h="362">
                  <a:moveTo>
                    <a:pt x="14" y="0"/>
                  </a:moveTo>
                  <a:lnTo>
                    <a:pt x="14" y="314"/>
                  </a:lnTo>
                  <a:lnTo>
                    <a:pt x="14" y="314"/>
                  </a:lnTo>
                  <a:lnTo>
                    <a:pt x="14" y="319"/>
                  </a:lnTo>
                  <a:lnTo>
                    <a:pt x="14" y="326"/>
                  </a:lnTo>
                  <a:lnTo>
                    <a:pt x="13" y="334"/>
                  </a:lnTo>
                  <a:lnTo>
                    <a:pt x="12" y="343"/>
                  </a:lnTo>
                  <a:lnTo>
                    <a:pt x="10" y="350"/>
                  </a:lnTo>
                  <a:lnTo>
                    <a:pt x="8" y="356"/>
                  </a:lnTo>
                  <a:lnTo>
                    <a:pt x="4" y="360"/>
                  </a:lnTo>
                  <a:lnTo>
                    <a:pt x="0" y="3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4913" y="2400"/>
              <a:ext cx="9" cy="6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4" y="0"/>
                </a:cxn>
                <a:cxn ang="0">
                  <a:pos x="41" y="25"/>
                </a:cxn>
                <a:cxn ang="0">
                  <a:pos x="38" y="50"/>
                </a:cxn>
                <a:cxn ang="0">
                  <a:pos x="35" y="75"/>
                </a:cxn>
                <a:cxn ang="0">
                  <a:pos x="32" y="100"/>
                </a:cxn>
                <a:cxn ang="0">
                  <a:pos x="27" y="124"/>
                </a:cxn>
                <a:cxn ang="0">
                  <a:pos x="24" y="149"/>
                </a:cxn>
                <a:cxn ang="0">
                  <a:pos x="20" y="174"/>
                </a:cxn>
                <a:cxn ang="0">
                  <a:pos x="17" y="199"/>
                </a:cxn>
                <a:cxn ang="0">
                  <a:pos x="13" y="224"/>
                </a:cxn>
                <a:cxn ang="0">
                  <a:pos x="10" y="248"/>
                </a:cxn>
                <a:cxn ang="0">
                  <a:pos x="7" y="273"/>
                </a:cxn>
                <a:cxn ang="0">
                  <a:pos x="5" y="299"/>
                </a:cxn>
                <a:cxn ang="0">
                  <a:pos x="3" y="323"/>
                </a:cxn>
                <a:cxn ang="0">
                  <a:pos x="1" y="348"/>
                </a:cxn>
                <a:cxn ang="0">
                  <a:pos x="0" y="373"/>
                </a:cxn>
                <a:cxn ang="0">
                  <a:pos x="0" y="398"/>
                </a:cxn>
              </a:cxnLst>
              <a:rect l="0" t="0" r="r" b="b"/>
              <a:pathLst>
                <a:path w="44" h="398">
                  <a:moveTo>
                    <a:pt x="44" y="0"/>
                  </a:moveTo>
                  <a:lnTo>
                    <a:pt x="44" y="0"/>
                  </a:lnTo>
                  <a:lnTo>
                    <a:pt x="41" y="25"/>
                  </a:lnTo>
                  <a:lnTo>
                    <a:pt x="38" y="50"/>
                  </a:lnTo>
                  <a:lnTo>
                    <a:pt x="35" y="75"/>
                  </a:lnTo>
                  <a:lnTo>
                    <a:pt x="32" y="100"/>
                  </a:lnTo>
                  <a:lnTo>
                    <a:pt x="27" y="124"/>
                  </a:lnTo>
                  <a:lnTo>
                    <a:pt x="24" y="149"/>
                  </a:lnTo>
                  <a:lnTo>
                    <a:pt x="20" y="174"/>
                  </a:lnTo>
                  <a:lnTo>
                    <a:pt x="17" y="199"/>
                  </a:lnTo>
                  <a:lnTo>
                    <a:pt x="13" y="224"/>
                  </a:lnTo>
                  <a:lnTo>
                    <a:pt x="10" y="248"/>
                  </a:lnTo>
                  <a:lnTo>
                    <a:pt x="7" y="273"/>
                  </a:lnTo>
                  <a:lnTo>
                    <a:pt x="5" y="299"/>
                  </a:lnTo>
                  <a:lnTo>
                    <a:pt x="3" y="323"/>
                  </a:lnTo>
                  <a:lnTo>
                    <a:pt x="1" y="348"/>
                  </a:lnTo>
                  <a:lnTo>
                    <a:pt x="0" y="373"/>
                  </a:lnTo>
                  <a:lnTo>
                    <a:pt x="0" y="39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4911" y="2816"/>
              <a:ext cx="20" cy="165"/>
            </a:xfrm>
            <a:custGeom>
              <a:avLst/>
              <a:gdLst/>
              <a:ahLst/>
              <a:cxnLst>
                <a:cxn ang="0">
                  <a:pos x="9" y="988"/>
                </a:cxn>
                <a:cxn ang="0">
                  <a:pos x="9" y="988"/>
                </a:cxn>
                <a:cxn ang="0">
                  <a:pos x="6" y="967"/>
                </a:cxn>
                <a:cxn ang="0">
                  <a:pos x="4" y="944"/>
                </a:cxn>
                <a:cxn ang="0">
                  <a:pos x="2" y="919"/>
                </a:cxn>
                <a:cxn ang="0">
                  <a:pos x="1" y="894"/>
                </a:cxn>
                <a:cxn ang="0">
                  <a:pos x="0" y="867"/>
                </a:cxn>
                <a:cxn ang="0">
                  <a:pos x="0" y="839"/>
                </a:cxn>
                <a:cxn ang="0">
                  <a:pos x="0" y="812"/>
                </a:cxn>
                <a:cxn ang="0">
                  <a:pos x="0" y="783"/>
                </a:cxn>
                <a:cxn ang="0">
                  <a:pos x="1" y="754"/>
                </a:cxn>
                <a:cxn ang="0">
                  <a:pos x="3" y="727"/>
                </a:cxn>
                <a:cxn ang="0">
                  <a:pos x="4" y="699"/>
                </a:cxn>
                <a:cxn ang="0">
                  <a:pos x="8" y="672"/>
                </a:cxn>
                <a:cxn ang="0">
                  <a:pos x="11" y="647"/>
                </a:cxn>
                <a:cxn ang="0">
                  <a:pos x="15" y="622"/>
                </a:cxn>
                <a:cxn ang="0">
                  <a:pos x="19" y="600"/>
                </a:cxn>
                <a:cxn ang="0">
                  <a:pos x="25" y="578"/>
                </a:cxn>
                <a:cxn ang="0">
                  <a:pos x="25" y="578"/>
                </a:cxn>
                <a:cxn ang="0">
                  <a:pos x="29" y="560"/>
                </a:cxn>
                <a:cxn ang="0">
                  <a:pos x="33" y="539"/>
                </a:cxn>
                <a:cxn ang="0">
                  <a:pos x="35" y="518"/>
                </a:cxn>
                <a:cxn ang="0">
                  <a:pos x="36" y="494"/>
                </a:cxn>
                <a:cxn ang="0">
                  <a:pos x="37" y="470"/>
                </a:cxn>
                <a:cxn ang="0">
                  <a:pos x="37" y="446"/>
                </a:cxn>
                <a:cxn ang="0">
                  <a:pos x="36" y="421"/>
                </a:cxn>
                <a:cxn ang="0">
                  <a:pos x="35" y="396"/>
                </a:cxn>
                <a:cxn ang="0">
                  <a:pos x="34" y="370"/>
                </a:cxn>
                <a:cxn ang="0">
                  <a:pos x="32" y="345"/>
                </a:cxn>
                <a:cxn ang="0">
                  <a:pos x="30" y="320"/>
                </a:cxn>
                <a:cxn ang="0">
                  <a:pos x="29" y="295"/>
                </a:cxn>
                <a:cxn ang="0">
                  <a:pos x="27" y="271"/>
                </a:cxn>
                <a:cxn ang="0">
                  <a:pos x="26" y="248"/>
                </a:cxn>
                <a:cxn ang="0">
                  <a:pos x="25" y="225"/>
                </a:cxn>
                <a:cxn ang="0">
                  <a:pos x="25" y="205"/>
                </a:cxn>
                <a:cxn ang="0">
                  <a:pos x="25" y="205"/>
                </a:cxn>
                <a:cxn ang="0">
                  <a:pos x="25" y="199"/>
                </a:cxn>
                <a:cxn ang="0">
                  <a:pos x="24" y="189"/>
                </a:cxn>
                <a:cxn ang="0">
                  <a:pos x="24" y="177"/>
                </a:cxn>
                <a:cxn ang="0">
                  <a:pos x="22" y="163"/>
                </a:cxn>
                <a:cxn ang="0">
                  <a:pos x="21" y="146"/>
                </a:cxn>
                <a:cxn ang="0">
                  <a:pos x="21" y="129"/>
                </a:cxn>
                <a:cxn ang="0">
                  <a:pos x="20" y="112"/>
                </a:cxn>
                <a:cxn ang="0">
                  <a:pos x="20" y="93"/>
                </a:cxn>
                <a:cxn ang="0">
                  <a:pos x="20" y="76"/>
                </a:cxn>
                <a:cxn ang="0">
                  <a:pos x="21" y="58"/>
                </a:cxn>
                <a:cxn ang="0">
                  <a:pos x="22" y="43"/>
                </a:cxn>
                <a:cxn ang="0">
                  <a:pos x="24" y="28"/>
                </a:cxn>
                <a:cxn ang="0">
                  <a:pos x="26" y="16"/>
                </a:cxn>
                <a:cxn ang="0">
                  <a:pos x="29" y="8"/>
                </a:cxn>
                <a:cxn ang="0">
                  <a:pos x="33" y="2"/>
                </a:cxn>
                <a:cxn ang="0">
                  <a:pos x="39" y="0"/>
                </a:cxn>
                <a:cxn ang="0">
                  <a:pos x="83" y="325"/>
                </a:cxn>
                <a:cxn ang="0">
                  <a:pos x="83" y="325"/>
                </a:cxn>
                <a:cxn ang="0">
                  <a:pos x="83" y="330"/>
                </a:cxn>
                <a:cxn ang="0">
                  <a:pos x="83" y="337"/>
                </a:cxn>
                <a:cxn ang="0">
                  <a:pos x="84" y="345"/>
                </a:cxn>
                <a:cxn ang="0">
                  <a:pos x="86" y="353"/>
                </a:cxn>
                <a:cxn ang="0">
                  <a:pos x="87" y="361"/>
                </a:cxn>
                <a:cxn ang="0">
                  <a:pos x="90" y="367"/>
                </a:cxn>
                <a:cxn ang="0">
                  <a:pos x="93" y="371"/>
                </a:cxn>
                <a:cxn ang="0">
                  <a:pos x="98" y="373"/>
                </a:cxn>
              </a:cxnLst>
              <a:rect l="0" t="0" r="r" b="b"/>
              <a:pathLst>
                <a:path w="98" h="988">
                  <a:moveTo>
                    <a:pt x="9" y="988"/>
                  </a:moveTo>
                  <a:lnTo>
                    <a:pt x="9" y="988"/>
                  </a:lnTo>
                  <a:lnTo>
                    <a:pt x="6" y="967"/>
                  </a:lnTo>
                  <a:lnTo>
                    <a:pt x="4" y="944"/>
                  </a:lnTo>
                  <a:lnTo>
                    <a:pt x="2" y="919"/>
                  </a:lnTo>
                  <a:lnTo>
                    <a:pt x="1" y="894"/>
                  </a:lnTo>
                  <a:lnTo>
                    <a:pt x="0" y="867"/>
                  </a:lnTo>
                  <a:lnTo>
                    <a:pt x="0" y="839"/>
                  </a:lnTo>
                  <a:lnTo>
                    <a:pt x="0" y="812"/>
                  </a:lnTo>
                  <a:lnTo>
                    <a:pt x="0" y="783"/>
                  </a:lnTo>
                  <a:lnTo>
                    <a:pt x="1" y="754"/>
                  </a:lnTo>
                  <a:lnTo>
                    <a:pt x="3" y="727"/>
                  </a:lnTo>
                  <a:lnTo>
                    <a:pt x="4" y="699"/>
                  </a:lnTo>
                  <a:lnTo>
                    <a:pt x="8" y="672"/>
                  </a:lnTo>
                  <a:lnTo>
                    <a:pt x="11" y="647"/>
                  </a:lnTo>
                  <a:lnTo>
                    <a:pt x="15" y="622"/>
                  </a:lnTo>
                  <a:lnTo>
                    <a:pt x="19" y="600"/>
                  </a:lnTo>
                  <a:lnTo>
                    <a:pt x="25" y="578"/>
                  </a:lnTo>
                  <a:lnTo>
                    <a:pt x="25" y="578"/>
                  </a:lnTo>
                  <a:lnTo>
                    <a:pt x="29" y="560"/>
                  </a:lnTo>
                  <a:lnTo>
                    <a:pt x="33" y="539"/>
                  </a:lnTo>
                  <a:lnTo>
                    <a:pt x="35" y="518"/>
                  </a:lnTo>
                  <a:lnTo>
                    <a:pt x="36" y="494"/>
                  </a:lnTo>
                  <a:lnTo>
                    <a:pt x="37" y="470"/>
                  </a:lnTo>
                  <a:lnTo>
                    <a:pt x="37" y="446"/>
                  </a:lnTo>
                  <a:lnTo>
                    <a:pt x="36" y="421"/>
                  </a:lnTo>
                  <a:lnTo>
                    <a:pt x="35" y="396"/>
                  </a:lnTo>
                  <a:lnTo>
                    <a:pt x="34" y="370"/>
                  </a:lnTo>
                  <a:lnTo>
                    <a:pt x="32" y="345"/>
                  </a:lnTo>
                  <a:lnTo>
                    <a:pt x="30" y="320"/>
                  </a:lnTo>
                  <a:lnTo>
                    <a:pt x="29" y="295"/>
                  </a:lnTo>
                  <a:lnTo>
                    <a:pt x="27" y="271"/>
                  </a:lnTo>
                  <a:lnTo>
                    <a:pt x="26" y="248"/>
                  </a:lnTo>
                  <a:lnTo>
                    <a:pt x="25" y="225"/>
                  </a:lnTo>
                  <a:lnTo>
                    <a:pt x="25" y="205"/>
                  </a:lnTo>
                  <a:lnTo>
                    <a:pt x="25" y="205"/>
                  </a:lnTo>
                  <a:lnTo>
                    <a:pt x="25" y="199"/>
                  </a:lnTo>
                  <a:lnTo>
                    <a:pt x="24" y="189"/>
                  </a:lnTo>
                  <a:lnTo>
                    <a:pt x="24" y="177"/>
                  </a:lnTo>
                  <a:lnTo>
                    <a:pt x="22" y="163"/>
                  </a:lnTo>
                  <a:lnTo>
                    <a:pt x="21" y="146"/>
                  </a:lnTo>
                  <a:lnTo>
                    <a:pt x="21" y="129"/>
                  </a:lnTo>
                  <a:lnTo>
                    <a:pt x="20" y="112"/>
                  </a:lnTo>
                  <a:lnTo>
                    <a:pt x="20" y="93"/>
                  </a:lnTo>
                  <a:lnTo>
                    <a:pt x="20" y="76"/>
                  </a:lnTo>
                  <a:lnTo>
                    <a:pt x="21" y="58"/>
                  </a:lnTo>
                  <a:lnTo>
                    <a:pt x="22" y="43"/>
                  </a:lnTo>
                  <a:lnTo>
                    <a:pt x="24" y="28"/>
                  </a:lnTo>
                  <a:lnTo>
                    <a:pt x="26" y="16"/>
                  </a:lnTo>
                  <a:lnTo>
                    <a:pt x="29" y="8"/>
                  </a:lnTo>
                  <a:lnTo>
                    <a:pt x="33" y="2"/>
                  </a:lnTo>
                  <a:lnTo>
                    <a:pt x="39" y="0"/>
                  </a:lnTo>
                  <a:lnTo>
                    <a:pt x="83" y="325"/>
                  </a:lnTo>
                  <a:lnTo>
                    <a:pt x="83" y="325"/>
                  </a:lnTo>
                  <a:lnTo>
                    <a:pt x="83" y="330"/>
                  </a:lnTo>
                  <a:lnTo>
                    <a:pt x="83" y="337"/>
                  </a:lnTo>
                  <a:lnTo>
                    <a:pt x="84" y="345"/>
                  </a:lnTo>
                  <a:lnTo>
                    <a:pt x="86" y="353"/>
                  </a:lnTo>
                  <a:lnTo>
                    <a:pt x="87" y="361"/>
                  </a:lnTo>
                  <a:lnTo>
                    <a:pt x="90" y="367"/>
                  </a:lnTo>
                  <a:lnTo>
                    <a:pt x="93" y="371"/>
                  </a:lnTo>
                  <a:lnTo>
                    <a:pt x="98" y="3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4875" y="2398"/>
              <a:ext cx="31" cy="589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0" y="157"/>
                </a:cxn>
                <a:cxn ang="0">
                  <a:pos x="0" y="3461"/>
                </a:cxn>
                <a:cxn ang="0">
                  <a:pos x="156" y="3534"/>
                </a:cxn>
                <a:cxn ang="0">
                  <a:pos x="134" y="0"/>
                </a:cxn>
              </a:cxnLst>
              <a:rect l="0" t="0" r="r" b="b"/>
              <a:pathLst>
                <a:path w="156" h="3534">
                  <a:moveTo>
                    <a:pt x="134" y="0"/>
                  </a:moveTo>
                  <a:lnTo>
                    <a:pt x="0" y="157"/>
                  </a:lnTo>
                  <a:lnTo>
                    <a:pt x="0" y="3461"/>
                  </a:lnTo>
                  <a:lnTo>
                    <a:pt x="156" y="35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4875" y="2398"/>
              <a:ext cx="31" cy="589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0" y="157"/>
                </a:cxn>
                <a:cxn ang="0">
                  <a:pos x="0" y="3461"/>
                </a:cxn>
                <a:cxn ang="0">
                  <a:pos x="156" y="3534"/>
                </a:cxn>
                <a:cxn ang="0">
                  <a:pos x="134" y="0"/>
                </a:cxn>
              </a:cxnLst>
              <a:rect l="0" t="0" r="r" b="b"/>
              <a:pathLst>
                <a:path w="156" h="3534">
                  <a:moveTo>
                    <a:pt x="134" y="0"/>
                  </a:moveTo>
                  <a:lnTo>
                    <a:pt x="0" y="157"/>
                  </a:lnTo>
                  <a:lnTo>
                    <a:pt x="0" y="3461"/>
                  </a:lnTo>
                  <a:lnTo>
                    <a:pt x="156" y="3534"/>
                  </a:lnTo>
                  <a:lnTo>
                    <a:pt x="1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4157" y="2404"/>
              <a:ext cx="396" cy="182"/>
            </a:xfrm>
            <a:custGeom>
              <a:avLst/>
              <a:gdLst/>
              <a:ahLst/>
              <a:cxnLst>
                <a:cxn ang="0">
                  <a:pos x="1855" y="0"/>
                </a:cxn>
                <a:cxn ang="0">
                  <a:pos x="1981" y="89"/>
                </a:cxn>
                <a:cxn ang="0">
                  <a:pos x="126" y="1092"/>
                </a:cxn>
                <a:cxn ang="0">
                  <a:pos x="0" y="1003"/>
                </a:cxn>
                <a:cxn ang="0">
                  <a:pos x="1855" y="0"/>
                </a:cxn>
              </a:cxnLst>
              <a:rect l="0" t="0" r="r" b="b"/>
              <a:pathLst>
                <a:path w="1981" h="1092">
                  <a:moveTo>
                    <a:pt x="1855" y="0"/>
                  </a:moveTo>
                  <a:lnTo>
                    <a:pt x="1981" y="89"/>
                  </a:lnTo>
                  <a:lnTo>
                    <a:pt x="126" y="1092"/>
                  </a:lnTo>
                  <a:lnTo>
                    <a:pt x="0" y="1003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rgbClr val="CC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4157" y="2404"/>
              <a:ext cx="396" cy="182"/>
            </a:xfrm>
            <a:custGeom>
              <a:avLst/>
              <a:gdLst/>
              <a:ahLst/>
              <a:cxnLst>
                <a:cxn ang="0">
                  <a:pos x="1855" y="0"/>
                </a:cxn>
                <a:cxn ang="0">
                  <a:pos x="1981" y="89"/>
                </a:cxn>
                <a:cxn ang="0">
                  <a:pos x="126" y="1092"/>
                </a:cxn>
                <a:cxn ang="0">
                  <a:pos x="0" y="1003"/>
                </a:cxn>
                <a:cxn ang="0">
                  <a:pos x="1855" y="0"/>
                </a:cxn>
              </a:cxnLst>
              <a:rect l="0" t="0" r="r" b="b"/>
              <a:pathLst>
                <a:path w="1981" h="1092">
                  <a:moveTo>
                    <a:pt x="1855" y="0"/>
                  </a:moveTo>
                  <a:lnTo>
                    <a:pt x="1981" y="89"/>
                  </a:lnTo>
                  <a:lnTo>
                    <a:pt x="126" y="1092"/>
                  </a:lnTo>
                  <a:lnTo>
                    <a:pt x="0" y="1003"/>
                  </a:lnTo>
                  <a:lnTo>
                    <a:pt x="185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4162" y="2406"/>
              <a:ext cx="370" cy="173"/>
            </a:xfrm>
            <a:custGeom>
              <a:avLst/>
              <a:gdLst/>
              <a:ahLst/>
              <a:cxnLst>
                <a:cxn ang="0">
                  <a:pos x="1830" y="19"/>
                </a:cxn>
                <a:cxn ang="0">
                  <a:pos x="1788" y="49"/>
                </a:cxn>
                <a:cxn ang="0">
                  <a:pos x="1711" y="101"/>
                </a:cxn>
                <a:cxn ang="0">
                  <a:pos x="1543" y="198"/>
                </a:cxn>
                <a:cxn ang="0">
                  <a:pos x="1365" y="291"/>
                </a:cxn>
                <a:cxn ang="0">
                  <a:pos x="1185" y="384"/>
                </a:cxn>
                <a:cxn ang="0">
                  <a:pos x="1009" y="478"/>
                </a:cxn>
                <a:cxn ang="0">
                  <a:pos x="845" y="577"/>
                </a:cxn>
                <a:cxn ang="0">
                  <a:pos x="779" y="619"/>
                </a:cxn>
                <a:cxn ang="0">
                  <a:pos x="688" y="673"/>
                </a:cxn>
                <a:cxn ang="0">
                  <a:pos x="610" y="712"/>
                </a:cxn>
                <a:cxn ang="0">
                  <a:pos x="449" y="793"/>
                </a:cxn>
                <a:cxn ang="0">
                  <a:pos x="279" y="880"/>
                </a:cxn>
                <a:cxn ang="0">
                  <a:pos x="157" y="928"/>
                </a:cxn>
                <a:cxn ang="0">
                  <a:pos x="101" y="961"/>
                </a:cxn>
                <a:cxn ang="0">
                  <a:pos x="55" y="975"/>
                </a:cxn>
                <a:cxn ang="0">
                  <a:pos x="0" y="1000"/>
                </a:cxn>
                <a:cxn ang="0">
                  <a:pos x="88" y="975"/>
                </a:cxn>
                <a:cxn ang="0">
                  <a:pos x="160" y="945"/>
                </a:cxn>
                <a:cxn ang="0">
                  <a:pos x="226" y="919"/>
                </a:cxn>
                <a:cxn ang="0">
                  <a:pos x="360" y="859"/>
                </a:cxn>
                <a:cxn ang="0">
                  <a:pos x="487" y="780"/>
                </a:cxn>
                <a:cxn ang="0">
                  <a:pos x="1464" y="250"/>
                </a:cxn>
                <a:cxn ang="0">
                  <a:pos x="1617" y="184"/>
                </a:cxn>
                <a:cxn ang="0">
                  <a:pos x="1770" y="107"/>
                </a:cxn>
                <a:cxn ang="0">
                  <a:pos x="1828" y="55"/>
                </a:cxn>
                <a:cxn ang="0">
                  <a:pos x="1819" y="76"/>
                </a:cxn>
                <a:cxn ang="0">
                  <a:pos x="1713" y="157"/>
                </a:cxn>
                <a:cxn ang="0">
                  <a:pos x="1627" y="216"/>
                </a:cxn>
                <a:cxn ang="0">
                  <a:pos x="1464" y="317"/>
                </a:cxn>
                <a:cxn ang="0">
                  <a:pos x="1273" y="409"/>
                </a:cxn>
                <a:cxn ang="0">
                  <a:pos x="832" y="639"/>
                </a:cxn>
                <a:cxn ang="0">
                  <a:pos x="715" y="704"/>
                </a:cxn>
                <a:cxn ang="0">
                  <a:pos x="235" y="952"/>
                </a:cxn>
                <a:cxn ang="0">
                  <a:pos x="126" y="994"/>
                </a:cxn>
                <a:cxn ang="0">
                  <a:pos x="80" y="1033"/>
                </a:cxn>
                <a:cxn ang="0">
                  <a:pos x="68" y="1039"/>
                </a:cxn>
                <a:cxn ang="0">
                  <a:pos x="140" y="971"/>
                </a:cxn>
                <a:cxn ang="0">
                  <a:pos x="229" y="899"/>
                </a:cxn>
                <a:cxn ang="0">
                  <a:pos x="387" y="802"/>
                </a:cxn>
                <a:cxn ang="0">
                  <a:pos x="559" y="711"/>
                </a:cxn>
                <a:cxn ang="0">
                  <a:pos x="638" y="674"/>
                </a:cxn>
                <a:cxn ang="0">
                  <a:pos x="748" y="614"/>
                </a:cxn>
                <a:cxn ang="0">
                  <a:pos x="832" y="564"/>
                </a:cxn>
                <a:cxn ang="0">
                  <a:pos x="1237" y="315"/>
                </a:cxn>
                <a:cxn ang="0">
                  <a:pos x="1695" y="49"/>
                </a:cxn>
                <a:cxn ang="0">
                  <a:pos x="1779" y="5"/>
                </a:cxn>
                <a:cxn ang="0">
                  <a:pos x="1751" y="36"/>
                </a:cxn>
                <a:cxn ang="0">
                  <a:pos x="1622" y="135"/>
                </a:cxn>
                <a:cxn ang="0">
                  <a:pos x="1485" y="224"/>
                </a:cxn>
                <a:cxn ang="0">
                  <a:pos x="1430" y="266"/>
                </a:cxn>
                <a:cxn ang="0">
                  <a:pos x="1354" y="312"/>
                </a:cxn>
                <a:cxn ang="0">
                  <a:pos x="1241" y="380"/>
                </a:cxn>
                <a:cxn ang="0">
                  <a:pos x="1127" y="446"/>
                </a:cxn>
                <a:cxn ang="0">
                  <a:pos x="1014" y="536"/>
                </a:cxn>
                <a:cxn ang="0">
                  <a:pos x="799" y="642"/>
                </a:cxn>
                <a:cxn ang="0">
                  <a:pos x="634" y="706"/>
                </a:cxn>
                <a:cxn ang="0">
                  <a:pos x="529" y="757"/>
                </a:cxn>
                <a:cxn ang="0">
                  <a:pos x="423" y="816"/>
                </a:cxn>
                <a:cxn ang="0">
                  <a:pos x="346" y="834"/>
                </a:cxn>
                <a:cxn ang="0">
                  <a:pos x="276" y="855"/>
                </a:cxn>
                <a:cxn ang="0">
                  <a:pos x="185" y="886"/>
                </a:cxn>
                <a:cxn ang="0">
                  <a:pos x="189" y="881"/>
                </a:cxn>
              </a:cxnLst>
              <a:rect l="0" t="0" r="r" b="b"/>
              <a:pathLst>
                <a:path w="1847" h="1039">
                  <a:moveTo>
                    <a:pt x="1837" y="0"/>
                  </a:moveTo>
                  <a:lnTo>
                    <a:pt x="1837" y="0"/>
                  </a:lnTo>
                  <a:lnTo>
                    <a:pt x="1833" y="4"/>
                  </a:lnTo>
                  <a:lnTo>
                    <a:pt x="1829" y="9"/>
                  </a:lnTo>
                  <a:lnTo>
                    <a:pt x="1828" y="15"/>
                  </a:lnTo>
                  <a:lnTo>
                    <a:pt x="1830" y="19"/>
                  </a:lnTo>
                  <a:lnTo>
                    <a:pt x="1830" y="19"/>
                  </a:lnTo>
                  <a:lnTo>
                    <a:pt x="1822" y="23"/>
                  </a:lnTo>
                  <a:lnTo>
                    <a:pt x="1814" y="29"/>
                  </a:lnTo>
                  <a:lnTo>
                    <a:pt x="1806" y="36"/>
                  </a:lnTo>
                  <a:lnTo>
                    <a:pt x="1798" y="42"/>
                  </a:lnTo>
                  <a:lnTo>
                    <a:pt x="1788" y="49"/>
                  </a:lnTo>
                  <a:lnTo>
                    <a:pt x="1781" y="57"/>
                  </a:lnTo>
                  <a:lnTo>
                    <a:pt x="1772" y="63"/>
                  </a:lnTo>
                  <a:lnTo>
                    <a:pt x="1765" y="67"/>
                  </a:lnTo>
                  <a:lnTo>
                    <a:pt x="1765" y="67"/>
                  </a:lnTo>
                  <a:lnTo>
                    <a:pt x="1738" y="84"/>
                  </a:lnTo>
                  <a:lnTo>
                    <a:pt x="1711" y="101"/>
                  </a:lnTo>
                  <a:lnTo>
                    <a:pt x="1685" y="117"/>
                  </a:lnTo>
                  <a:lnTo>
                    <a:pt x="1657" y="134"/>
                  </a:lnTo>
                  <a:lnTo>
                    <a:pt x="1629" y="150"/>
                  </a:lnTo>
                  <a:lnTo>
                    <a:pt x="1600" y="166"/>
                  </a:lnTo>
                  <a:lnTo>
                    <a:pt x="1573" y="183"/>
                  </a:lnTo>
                  <a:lnTo>
                    <a:pt x="1543" y="198"/>
                  </a:lnTo>
                  <a:lnTo>
                    <a:pt x="1514" y="215"/>
                  </a:lnTo>
                  <a:lnTo>
                    <a:pt x="1485" y="230"/>
                  </a:lnTo>
                  <a:lnTo>
                    <a:pt x="1455" y="245"/>
                  </a:lnTo>
                  <a:lnTo>
                    <a:pt x="1425" y="261"/>
                  </a:lnTo>
                  <a:lnTo>
                    <a:pt x="1395" y="276"/>
                  </a:lnTo>
                  <a:lnTo>
                    <a:pt x="1365" y="291"/>
                  </a:lnTo>
                  <a:lnTo>
                    <a:pt x="1334" y="307"/>
                  </a:lnTo>
                  <a:lnTo>
                    <a:pt x="1304" y="322"/>
                  </a:lnTo>
                  <a:lnTo>
                    <a:pt x="1275" y="338"/>
                  </a:lnTo>
                  <a:lnTo>
                    <a:pt x="1245" y="353"/>
                  </a:lnTo>
                  <a:lnTo>
                    <a:pt x="1215" y="368"/>
                  </a:lnTo>
                  <a:lnTo>
                    <a:pt x="1185" y="384"/>
                  </a:lnTo>
                  <a:lnTo>
                    <a:pt x="1155" y="399"/>
                  </a:lnTo>
                  <a:lnTo>
                    <a:pt x="1125" y="414"/>
                  </a:lnTo>
                  <a:lnTo>
                    <a:pt x="1095" y="430"/>
                  </a:lnTo>
                  <a:lnTo>
                    <a:pt x="1066" y="446"/>
                  </a:lnTo>
                  <a:lnTo>
                    <a:pt x="1037" y="462"/>
                  </a:lnTo>
                  <a:lnTo>
                    <a:pt x="1009" y="478"/>
                  </a:lnTo>
                  <a:lnTo>
                    <a:pt x="981" y="494"/>
                  </a:lnTo>
                  <a:lnTo>
                    <a:pt x="952" y="511"/>
                  </a:lnTo>
                  <a:lnTo>
                    <a:pt x="925" y="527"/>
                  </a:lnTo>
                  <a:lnTo>
                    <a:pt x="897" y="544"/>
                  </a:lnTo>
                  <a:lnTo>
                    <a:pt x="871" y="560"/>
                  </a:lnTo>
                  <a:lnTo>
                    <a:pt x="845" y="577"/>
                  </a:lnTo>
                  <a:lnTo>
                    <a:pt x="845" y="577"/>
                  </a:lnTo>
                  <a:lnTo>
                    <a:pt x="832" y="586"/>
                  </a:lnTo>
                  <a:lnTo>
                    <a:pt x="819" y="594"/>
                  </a:lnTo>
                  <a:lnTo>
                    <a:pt x="807" y="602"/>
                  </a:lnTo>
                  <a:lnTo>
                    <a:pt x="793" y="611"/>
                  </a:lnTo>
                  <a:lnTo>
                    <a:pt x="779" y="619"/>
                  </a:lnTo>
                  <a:lnTo>
                    <a:pt x="764" y="629"/>
                  </a:lnTo>
                  <a:lnTo>
                    <a:pt x="749" y="638"/>
                  </a:lnTo>
                  <a:lnTo>
                    <a:pt x="734" y="646"/>
                  </a:lnTo>
                  <a:lnTo>
                    <a:pt x="719" y="655"/>
                  </a:lnTo>
                  <a:lnTo>
                    <a:pt x="703" y="665"/>
                  </a:lnTo>
                  <a:lnTo>
                    <a:pt x="688" y="673"/>
                  </a:lnTo>
                  <a:lnTo>
                    <a:pt x="672" y="681"/>
                  </a:lnTo>
                  <a:lnTo>
                    <a:pt x="656" y="689"/>
                  </a:lnTo>
                  <a:lnTo>
                    <a:pt x="641" y="697"/>
                  </a:lnTo>
                  <a:lnTo>
                    <a:pt x="625" y="705"/>
                  </a:lnTo>
                  <a:lnTo>
                    <a:pt x="610" y="712"/>
                  </a:lnTo>
                  <a:lnTo>
                    <a:pt x="610" y="712"/>
                  </a:lnTo>
                  <a:lnTo>
                    <a:pt x="585" y="724"/>
                  </a:lnTo>
                  <a:lnTo>
                    <a:pt x="558" y="736"/>
                  </a:lnTo>
                  <a:lnTo>
                    <a:pt x="531" y="750"/>
                  </a:lnTo>
                  <a:lnTo>
                    <a:pt x="504" y="764"/>
                  </a:lnTo>
                  <a:lnTo>
                    <a:pt x="477" y="778"/>
                  </a:lnTo>
                  <a:lnTo>
                    <a:pt x="449" y="793"/>
                  </a:lnTo>
                  <a:lnTo>
                    <a:pt x="421" y="808"/>
                  </a:lnTo>
                  <a:lnTo>
                    <a:pt x="393" y="822"/>
                  </a:lnTo>
                  <a:lnTo>
                    <a:pt x="364" y="838"/>
                  </a:lnTo>
                  <a:lnTo>
                    <a:pt x="337" y="852"/>
                  </a:lnTo>
                  <a:lnTo>
                    <a:pt x="308" y="867"/>
                  </a:lnTo>
                  <a:lnTo>
                    <a:pt x="279" y="880"/>
                  </a:lnTo>
                  <a:lnTo>
                    <a:pt x="250" y="892"/>
                  </a:lnTo>
                  <a:lnTo>
                    <a:pt x="221" y="904"/>
                  </a:lnTo>
                  <a:lnTo>
                    <a:pt x="193" y="916"/>
                  </a:lnTo>
                  <a:lnTo>
                    <a:pt x="164" y="925"/>
                  </a:lnTo>
                  <a:lnTo>
                    <a:pt x="164" y="925"/>
                  </a:lnTo>
                  <a:lnTo>
                    <a:pt x="157" y="928"/>
                  </a:lnTo>
                  <a:lnTo>
                    <a:pt x="150" y="933"/>
                  </a:lnTo>
                  <a:lnTo>
                    <a:pt x="140" y="939"/>
                  </a:lnTo>
                  <a:lnTo>
                    <a:pt x="131" y="945"/>
                  </a:lnTo>
                  <a:lnTo>
                    <a:pt x="120" y="952"/>
                  </a:lnTo>
                  <a:lnTo>
                    <a:pt x="110" y="957"/>
                  </a:lnTo>
                  <a:lnTo>
                    <a:pt x="101" y="961"/>
                  </a:lnTo>
                  <a:lnTo>
                    <a:pt x="93" y="963"/>
                  </a:lnTo>
                  <a:lnTo>
                    <a:pt x="88" y="959"/>
                  </a:lnTo>
                  <a:lnTo>
                    <a:pt x="88" y="959"/>
                  </a:lnTo>
                  <a:lnTo>
                    <a:pt x="79" y="962"/>
                  </a:lnTo>
                  <a:lnTo>
                    <a:pt x="68" y="967"/>
                  </a:lnTo>
                  <a:lnTo>
                    <a:pt x="55" y="975"/>
                  </a:lnTo>
                  <a:lnTo>
                    <a:pt x="41" y="983"/>
                  </a:lnTo>
                  <a:lnTo>
                    <a:pt x="28" y="991"/>
                  </a:lnTo>
                  <a:lnTo>
                    <a:pt x="16" y="997"/>
                  </a:lnTo>
                  <a:lnTo>
                    <a:pt x="7" y="1000"/>
                  </a:lnTo>
                  <a:lnTo>
                    <a:pt x="0" y="1000"/>
                  </a:lnTo>
                  <a:lnTo>
                    <a:pt x="0" y="1000"/>
                  </a:lnTo>
                  <a:lnTo>
                    <a:pt x="16" y="997"/>
                  </a:lnTo>
                  <a:lnTo>
                    <a:pt x="31" y="993"/>
                  </a:lnTo>
                  <a:lnTo>
                    <a:pt x="46" y="989"/>
                  </a:lnTo>
                  <a:lnTo>
                    <a:pt x="60" y="984"/>
                  </a:lnTo>
                  <a:lnTo>
                    <a:pt x="74" y="980"/>
                  </a:lnTo>
                  <a:lnTo>
                    <a:pt x="88" y="975"/>
                  </a:lnTo>
                  <a:lnTo>
                    <a:pt x="101" y="971"/>
                  </a:lnTo>
                  <a:lnTo>
                    <a:pt x="113" y="966"/>
                  </a:lnTo>
                  <a:lnTo>
                    <a:pt x="125" y="961"/>
                  </a:lnTo>
                  <a:lnTo>
                    <a:pt x="138" y="956"/>
                  </a:lnTo>
                  <a:lnTo>
                    <a:pt x="150" y="951"/>
                  </a:lnTo>
                  <a:lnTo>
                    <a:pt x="160" y="945"/>
                  </a:lnTo>
                  <a:lnTo>
                    <a:pt x="172" y="940"/>
                  </a:lnTo>
                  <a:lnTo>
                    <a:pt x="184" y="934"/>
                  </a:lnTo>
                  <a:lnTo>
                    <a:pt x="195" y="929"/>
                  </a:lnTo>
                  <a:lnTo>
                    <a:pt x="205" y="923"/>
                  </a:lnTo>
                  <a:lnTo>
                    <a:pt x="205" y="923"/>
                  </a:lnTo>
                  <a:lnTo>
                    <a:pt x="226" y="919"/>
                  </a:lnTo>
                  <a:lnTo>
                    <a:pt x="248" y="913"/>
                  </a:lnTo>
                  <a:lnTo>
                    <a:pt x="269" y="904"/>
                  </a:lnTo>
                  <a:lnTo>
                    <a:pt x="292" y="894"/>
                  </a:lnTo>
                  <a:lnTo>
                    <a:pt x="314" y="884"/>
                  </a:lnTo>
                  <a:lnTo>
                    <a:pt x="338" y="872"/>
                  </a:lnTo>
                  <a:lnTo>
                    <a:pt x="360" y="859"/>
                  </a:lnTo>
                  <a:lnTo>
                    <a:pt x="383" y="846"/>
                  </a:lnTo>
                  <a:lnTo>
                    <a:pt x="405" y="833"/>
                  </a:lnTo>
                  <a:lnTo>
                    <a:pt x="426" y="819"/>
                  </a:lnTo>
                  <a:lnTo>
                    <a:pt x="448" y="806"/>
                  </a:lnTo>
                  <a:lnTo>
                    <a:pt x="468" y="793"/>
                  </a:lnTo>
                  <a:lnTo>
                    <a:pt x="487" y="780"/>
                  </a:lnTo>
                  <a:lnTo>
                    <a:pt x="507" y="769"/>
                  </a:lnTo>
                  <a:lnTo>
                    <a:pt x="524" y="759"/>
                  </a:lnTo>
                  <a:lnTo>
                    <a:pt x="540" y="750"/>
                  </a:lnTo>
                  <a:lnTo>
                    <a:pt x="1445" y="260"/>
                  </a:lnTo>
                  <a:lnTo>
                    <a:pt x="1445" y="260"/>
                  </a:lnTo>
                  <a:lnTo>
                    <a:pt x="1464" y="250"/>
                  </a:lnTo>
                  <a:lnTo>
                    <a:pt x="1485" y="240"/>
                  </a:lnTo>
                  <a:lnTo>
                    <a:pt x="1508" y="230"/>
                  </a:lnTo>
                  <a:lnTo>
                    <a:pt x="1534" y="219"/>
                  </a:lnTo>
                  <a:lnTo>
                    <a:pt x="1561" y="207"/>
                  </a:lnTo>
                  <a:lnTo>
                    <a:pt x="1589" y="196"/>
                  </a:lnTo>
                  <a:lnTo>
                    <a:pt x="1617" y="184"/>
                  </a:lnTo>
                  <a:lnTo>
                    <a:pt x="1646" y="170"/>
                  </a:lnTo>
                  <a:lnTo>
                    <a:pt x="1674" y="158"/>
                  </a:lnTo>
                  <a:lnTo>
                    <a:pt x="1701" y="145"/>
                  </a:lnTo>
                  <a:lnTo>
                    <a:pt x="1725" y="132"/>
                  </a:lnTo>
                  <a:lnTo>
                    <a:pt x="1749" y="119"/>
                  </a:lnTo>
                  <a:lnTo>
                    <a:pt x="1770" y="107"/>
                  </a:lnTo>
                  <a:lnTo>
                    <a:pt x="1787" y="94"/>
                  </a:lnTo>
                  <a:lnTo>
                    <a:pt x="1801" y="81"/>
                  </a:lnTo>
                  <a:lnTo>
                    <a:pt x="1812" y="69"/>
                  </a:lnTo>
                  <a:lnTo>
                    <a:pt x="1806" y="65"/>
                  </a:lnTo>
                  <a:lnTo>
                    <a:pt x="1806" y="65"/>
                  </a:lnTo>
                  <a:lnTo>
                    <a:pt x="1828" y="55"/>
                  </a:lnTo>
                  <a:lnTo>
                    <a:pt x="1841" y="48"/>
                  </a:lnTo>
                  <a:lnTo>
                    <a:pt x="1847" y="47"/>
                  </a:lnTo>
                  <a:lnTo>
                    <a:pt x="1847" y="49"/>
                  </a:lnTo>
                  <a:lnTo>
                    <a:pt x="1842" y="56"/>
                  </a:lnTo>
                  <a:lnTo>
                    <a:pt x="1832" y="65"/>
                  </a:lnTo>
                  <a:lnTo>
                    <a:pt x="1819" y="76"/>
                  </a:lnTo>
                  <a:lnTo>
                    <a:pt x="1803" y="88"/>
                  </a:lnTo>
                  <a:lnTo>
                    <a:pt x="1785" y="102"/>
                  </a:lnTo>
                  <a:lnTo>
                    <a:pt x="1767" y="116"/>
                  </a:lnTo>
                  <a:lnTo>
                    <a:pt x="1748" y="130"/>
                  </a:lnTo>
                  <a:lnTo>
                    <a:pt x="1730" y="144"/>
                  </a:lnTo>
                  <a:lnTo>
                    <a:pt x="1713" y="157"/>
                  </a:lnTo>
                  <a:lnTo>
                    <a:pt x="1699" y="167"/>
                  </a:lnTo>
                  <a:lnTo>
                    <a:pt x="1688" y="176"/>
                  </a:lnTo>
                  <a:lnTo>
                    <a:pt x="1680" y="182"/>
                  </a:lnTo>
                  <a:lnTo>
                    <a:pt x="1648" y="198"/>
                  </a:lnTo>
                  <a:lnTo>
                    <a:pt x="1648" y="198"/>
                  </a:lnTo>
                  <a:lnTo>
                    <a:pt x="1627" y="216"/>
                  </a:lnTo>
                  <a:lnTo>
                    <a:pt x="1605" y="232"/>
                  </a:lnTo>
                  <a:lnTo>
                    <a:pt x="1579" y="249"/>
                  </a:lnTo>
                  <a:lnTo>
                    <a:pt x="1552" y="267"/>
                  </a:lnTo>
                  <a:lnTo>
                    <a:pt x="1523" y="283"/>
                  </a:lnTo>
                  <a:lnTo>
                    <a:pt x="1495" y="301"/>
                  </a:lnTo>
                  <a:lnTo>
                    <a:pt x="1464" y="317"/>
                  </a:lnTo>
                  <a:lnTo>
                    <a:pt x="1432" y="333"/>
                  </a:lnTo>
                  <a:lnTo>
                    <a:pt x="1401" y="349"/>
                  </a:lnTo>
                  <a:lnTo>
                    <a:pt x="1367" y="365"/>
                  </a:lnTo>
                  <a:lnTo>
                    <a:pt x="1336" y="380"/>
                  </a:lnTo>
                  <a:lnTo>
                    <a:pt x="1304" y="395"/>
                  </a:lnTo>
                  <a:lnTo>
                    <a:pt x="1273" y="409"/>
                  </a:lnTo>
                  <a:lnTo>
                    <a:pt x="1242" y="423"/>
                  </a:lnTo>
                  <a:lnTo>
                    <a:pt x="1214" y="436"/>
                  </a:lnTo>
                  <a:lnTo>
                    <a:pt x="1186" y="448"/>
                  </a:lnTo>
                  <a:lnTo>
                    <a:pt x="850" y="630"/>
                  </a:lnTo>
                  <a:lnTo>
                    <a:pt x="850" y="630"/>
                  </a:lnTo>
                  <a:lnTo>
                    <a:pt x="832" y="639"/>
                  </a:lnTo>
                  <a:lnTo>
                    <a:pt x="812" y="648"/>
                  </a:lnTo>
                  <a:lnTo>
                    <a:pt x="791" y="658"/>
                  </a:lnTo>
                  <a:lnTo>
                    <a:pt x="769" y="670"/>
                  </a:lnTo>
                  <a:lnTo>
                    <a:pt x="748" y="680"/>
                  </a:lnTo>
                  <a:lnTo>
                    <a:pt x="730" y="692"/>
                  </a:lnTo>
                  <a:lnTo>
                    <a:pt x="715" y="704"/>
                  </a:lnTo>
                  <a:lnTo>
                    <a:pt x="704" y="716"/>
                  </a:lnTo>
                  <a:lnTo>
                    <a:pt x="300" y="927"/>
                  </a:lnTo>
                  <a:lnTo>
                    <a:pt x="300" y="927"/>
                  </a:lnTo>
                  <a:lnTo>
                    <a:pt x="279" y="932"/>
                  </a:lnTo>
                  <a:lnTo>
                    <a:pt x="258" y="941"/>
                  </a:lnTo>
                  <a:lnTo>
                    <a:pt x="235" y="952"/>
                  </a:lnTo>
                  <a:lnTo>
                    <a:pt x="213" y="964"/>
                  </a:lnTo>
                  <a:lnTo>
                    <a:pt x="191" y="975"/>
                  </a:lnTo>
                  <a:lnTo>
                    <a:pt x="170" y="985"/>
                  </a:lnTo>
                  <a:lnTo>
                    <a:pt x="151" y="994"/>
                  </a:lnTo>
                  <a:lnTo>
                    <a:pt x="132" y="998"/>
                  </a:lnTo>
                  <a:lnTo>
                    <a:pt x="126" y="994"/>
                  </a:lnTo>
                  <a:lnTo>
                    <a:pt x="75" y="1021"/>
                  </a:lnTo>
                  <a:lnTo>
                    <a:pt x="75" y="1021"/>
                  </a:lnTo>
                  <a:lnTo>
                    <a:pt x="78" y="1025"/>
                  </a:lnTo>
                  <a:lnTo>
                    <a:pt x="77" y="1026"/>
                  </a:lnTo>
                  <a:lnTo>
                    <a:pt x="76" y="1029"/>
                  </a:lnTo>
                  <a:lnTo>
                    <a:pt x="80" y="1033"/>
                  </a:lnTo>
                  <a:lnTo>
                    <a:pt x="80" y="1033"/>
                  </a:lnTo>
                  <a:lnTo>
                    <a:pt x="80" y="1030"/>
                  </a:lnTo>
                  <a:lnTo>
                    <a:pt x="76" y="1029"/>
                  </a:lnTo>
                  <a:lnTo>
                    <a:pt x="71" y="1032"/>
                  </a:lnTo>
                  <a:lnTo>
                    <a:pt x="68" y="1039"/>
                  </a:lnTo>
                  <a:lnTo>
                    <a:pt x="68" y="1039"/>
                  </a:lnTo>
                  <a:lnTo>
                    <a:pt x="68" y="1039"/>
                  </a:lnTo>
                  <a:lnTo>
                    <a:pt x="80" y="1026"/>
                  </a:lnTo>
                  <a:lnTo>
                    <a:pt x="94" y="1013"/>
                  </a:lnTo>
                  <a:lnTo>
                    <a:pt x="109" y="999"/>
                  </a:lnTo>
                  <a:lnTo>
                    <a:pt x="125" y="984"/>
                  </a:lnTo>
                  <a:lnTo>
                    <a:pt x="140" y="971"/>
                  </a:lnTo>
                  <a:lnTo>
                    <a:pt x="156" y="958"/>
                  </a:lnTo>
                  <a:lnTo>
                    <a:pt x="171" y="944"/>
                  </a:lnTo>
                  <a:lnTo>
                    <a:pt x="186" y="933"/>
                  </a:lnTo>
                  <a:lnTo>
                    <a:pt x="186" y="933"/>
                  </a:lnTo>
                  <a:lnTo>
                    <a:pt x="206" y="916"/>
                  </a:lnTo>
                  <a:lnTo>
                    <a:pt x="229" y="899"/>
                  </a:lnTo>
                  <a:lnTo>
                    <a:pt x="252" y="883"/>
                  </a:lnTo>
                  <a:lnTo>
                    <a:pt x="278" y="867"/>
                  </a:lnTo>
                  <a:lnTo>
                    <a:pt x="304" y="850"/>
                  </a:lnTo>
                  <a:lnTo>
                    <a:pt x="331" y="834"/>
                  </a:lnTo>
                  <a:lnTo>
                    <a:pt x="358" y="817"/>
                  </a:lnTo>
                  <a:lnTo>
                    <a:pt x="387" y="802"/>
                  </a:lnTo>
                  <a:lnTo>
                    <a:pt x="416" y="787"/>
                  </a:lnTo>
                  <a:lnTo>
                    <a:pt x="445" y="771"/>
                  </a:lnTo>
                  <a:lnTo>
                    <a:pt x="473" y="756"/>
                  </a:lnTo>
                  <a:lnTo>
                    <a:pt x="502" y="740"/>
                  </a:lnTo>
                  <a:lnTo>
                    <a:pt x="531" y="725"/>
                  </a:lnTo>
                  <a:lnTo>
                    <a:pt x="559" y="711"/>
                  </a:lnTo>
                  <a:lnTo>
                    <a:pt x="587" y="696"/>
                  </a:lnTo>
                  <a:lnTo>
                    <a:pt x="613" y="682"/>
                  </a:lnTo>
                  <a:lnTo>
                    <a:pt x="613" y="682"/>
                  </a:lnTo>
                  <a:lnTo>
                    <a:pt x="618" y="682"/>
                  </a:lnTo>
                  <a:lnTo>
                    <a:pt x="626" y="679"/>
                  </a:lnTo>
                  <a:lnTo>
                    <a:pt x="638" y="674"/>
                  </a:lnTo>
                  <a:lnTo>
                    <a:pt x="653" y="667"/>
                  </a:lnTo>
                  <a:lnTo>
                    <a:pt x="669" y="658"/>
                  </a:lnTo>
                  <a:lnTo>
                    <a:pt x="688" y="648"/>
                  </a:lnTo>
                  <a:lnTo>
                    <a:pt x="707" y="637"/>
                  </a:lnTo>
                  <a:lnTo>
                    <a:pt x="728" y="626"/>
                  </a:lnTo>
                  <a:lnTo>
                    <a:pt x="748" y="614"/>
                  </a:lnTo>
                  <a:lnTo>
                    <a:pt x="767" y="603"/>
                  </a:lnTo>
                  <a:lnTo>
                    <a:pt x="785" y="593"/>
                  </a:lnTo>
                  <a:lnTo>
                    <a:pt x="801" y="583"/>
                  </a:lnTo>
                  <a:lnTo>
                    <a:pt x="815" y="574"/>
                  </a:lnTo>
                  <a:lnTo>
                    <a:pt x="826" y="568"/>
                  </a:lnTo>
                  <a:lnTo>
                    <a:pt x="832" y="564"/>
                  </a:lnTo>
                  <a:lnTo>
                    <a:pt x="834" y="563"/>
                  </a:lnTo>
                  <a:lnTo>
                    <a:pt x="1211" y="331"/>
                  </a:lnTo>
                  <a:lnTo>
                    <a:pt x="1211" y="331"/>
                  </a:lnTo>
                  <a:lnTo>
                    <a:pt x="1219" y="327"/>
                  </a:lnTo>
                  <a:lnTo>
                    <a:pt x="1228" y="321"/>
                  </a:lnTo>
                  <a:lnTo>
                    <a:pt x="1237" y="315"/>
                  </a:lnTo>
                  <a:lnTo>
                    <a:pt x="1246" y="309"/>
                  </a:lnTo>
                  <a:lnTo>
                    <a:pt x="1255" y="302"/>
                  </a:lnTo>
                  <a:lnTo>
                    <a:pt x="1264" y="294"/>
                  </a:lnTo>
                  <a:lnTo>
                    <a:pt x="1270" y="288"/>
                  </a:lnTo>
                  <a:lnTo>
                    <a:pt x="1277" y="283"/>
                  </a:lnTo>
                  <a:lnTo>
                    <a:pt x="1695" y="49"/>
                  </a:lnTo>
                  <a:lnTo>
                    <a:pt x="1695" y="49"/>
                  </a:lnTo>
                  <a:lnTo>
                    <a:pt x="1706" y="43"/>
                  </a:lnTo>
                  <a:lnTo>
                    <a:pt x="1723" y="35"/>
                  </a:lnTo>
                  <a:lnTo>
                    <a:pt x="1742" y="25"/>
                  </a:lnTo>
                  <a:lnTo>
                    <a:pt x="1762" y="15"/>
                  </a:lnTo>
                  <a:lnTo>
                    <a:pt x="1779" y="5"/>
                  </a:lnTo>
                  <a:lnTo>
                    <a:pt x="1790" y="0"/>
                  </a:lnTo>
                  <a:lnTo>
                    <a:pt x="1796" y="0"/>
                  </a:lnTo>
                  <a:lnTo>
                    <a:pt x="1789" y="5"/>
                  </a:lnTo>
                  <a:lnTo>
                    <a:pt x="1789" y="5"/>
                  </a:lnTo>
                  <a:lnTo>
                    <a:pt x="1770" y="21"/>
                  </a:lnTo>
                  <a:lnTo>
                    <a:pt x="1751" y="36"/>
                  </a:lnTo>
                  <a:lnTo>
                    <a:pt x="1731" y="53"/>
                  </a:lnTo>
                  <a:lnTo>
                    <a:pt x="1709" y="69"/>
                  </a:lnTo>
                  <a:lnTo>
                    <a:pt x="1688" y="85"/>
                  </a:lnTo>
                  <a:lnTo>
                    <a:pt x="1666" y="102"/>
                  </a:lnTo>
                  <a:lnTo>
                    <a:pt x="1644" y="118"/>
                  </a:lnTo>
                  <a:lnTo>
                    <a:pt x="1622" y="135"/>
                  </a:lnTo>
                  <a:lnTo>
                    <a:pt x="1598" y="150"/>
                  </a:lnTo>
                  <a:lnTo>
                    <a:pt x="1576" y="166"/>
                  </a:lnTo>
                  <a:lnTo>
                    <a:pt x="1552" y="182"/>
                  </a:lnTo>
                  <a:lnTo>
                    <a:pt x="1530" y="196"/>
                  </a:lnTo>
                  <a:lnTo>
                    <a:pt x="1507" y="210"/>
                  </a:lnTo>
                  <a:lnTo>
                    <a:pt x="1485" y="224"/>
                  </a:lnTo>
                  <a:lnTo>
                    <a:pt x="1462" y="237"/>
                  </a:lnTo>
                  <a:lnTo>
                    <a:pt x="1441" y="249"/>
                  </a:lnTo>
                  <a:lnTo>
                    <a:pt x="1441" y="249"/>
                  </a:lnTo>
                  <a:lnTo>
                    <a:pt x="1437" y="253"/>
                  </a:lnTo>
                  <a:lnTo>
                    <a:pt x="1434" y="260"/>
                  </a:lnTo>
                  <a:lnTo>
                    <a:pt x="1430" y="266"/>
                  </a:lnTo>
                  <a:lnTo>
                    <a:pt x="1426" y="270"/>
                  </a:lnTo>
                  <a:lnTo>
                    <a:pt x="1426" y="270"/>
                  </a:lnTo>
                  <a:lnTo>
                    <a:pt x="1408" y="280"/>
                  </a:lnTo>
                  <a:lnTo>
                    <a:pt x="1390" y="290"/>
                  </a:lnTo>
                  <a:lnTo>
                    <a:pt x="1372" y="301"/>
                  </a:lnTo>
                  <a:lnTo>
                    <a:pt x="1354" y="312"/>
                  </a:lnTo>
                  <a:lnTo>
                    <a:pt x="1335" y="323"/>
                  </a:lnTo>
                  <a:lnTo>
                    <a:pt x="1316" y="334"/>
                  </a:lnTo>
                  <a:lnTo>
                    <a:pt x="1298" y="346"/>
                  </a:lnTo>
                  <a:lnTo>
                    <a:pt x="1279" y="357"/>
                  </a:lnTo>
                  <a:lnTo>
                    <a:pt x="1261" y="368"/>
                  </a:lnTo>
                  <a:lnTo>
                    <a:pt x="1241" y="380"/>
                  </a:lnTo>
                  <a:lnTo>
                    <a:pt x="1222" y="391"/>
                  </a:lnTo>
                  <a:lnTo>
                    <a:pt x="1203" y="403"/>
                  </a:lnTo>
                  <a:lnTo>
                    <a:pt x="1184" y="413"/>
                  </a:lnTo>
                  <a:lnTo>
                    <a:pt x="1166" y="425"/>
                  </a:lnTo>
                  <a:lnTo>
                    <a:pt x="1146" y="436"/>
                  </a:lnTo>
                  <a:lnTo>
                    <a:pt x="1127" y="446"/>
                  </a:lnTo>
                  <a:lnTo>
                    <a:pt x="1127" y="446"/>
                  </a:lnTo>
                  <a:lnTo>
                    <a:pt x="1113" y="464"/>
                  </a:lnTo>
                  <a:lnTo>
                    <a:pt x="1094" y="481"/>
                  </a:lnTo>
                  <a:lnTo>
                    <a:pt x="1070" y="500"/>
                  </a:lnTo>
                  <a:lnTo>
                    <a:pt x="1044" y="517"/>
                  </a:lnTo>
                  <a:lnTo>
                    <a:pt x="1014" y="536"/>
                  </a:lnTo>
                  <a:lnTo>
                    <a:pt x="981" y="555"/>
                  </a:lnTo>
                  <a:lnTo>
                    <a:pt x="947" y="573"/>
                  </a:lnTo>
                  <a:lnTo>
                    <a:pt x="910" y="591"/>
                  </a:lnTo>
                  <a:lnTo>
                    <a:pt x="874" y="608"/>
                  </a:lnTo>
                  <a:lnTo>
                    <a:pt x="837" y="626"/>
                  </a:lnTo>
                  <a:lnTo>
                    <a:pt x="799" y="642"/>
                  </a:lnTo>
                  <a:lnTo>
                    <a:pt x="762" y="656"/>
                  </a:lnTo>
                  <a:lnTo>
                    <a:pt x="727" y="671"/>
                  </a:lnTo>
                  <a:lnTo>
                    <a:pt x="693" y="684"/>
                  </a:lnTo>
                  <a:lnTo>
                    <a:pt x="662" y="695"/>
                  </a:lnTo>
                  <a:lnTo>
                    <a:pt x="634" y="706"/>
                  </a:lnTo>
                  <a:lnTo>
                    <a:pt x="634" y="706"/>
                  </a:lnTo>
                  <a:lnTo>
                    <a:pt x="617" y="712"/>
                  </a:lnTo>
                  <a:lnTo>
                    <a:pt x="599" y="719"/>
                  </a:lnTo>
                  <a:lnTo>
                    <a:pt x="581" y="727"/>
                  </a:lnTo>
                  <a:lnTo>
                    <a:pt x="564" y="736"/>
                  </a:lnTo>
                  <a:lnTo>
                    <a:pt x="547" y="747"/>
                  </a:lnTo>
                  <a:lnTo>
                    <a:pt x="529" y="757"/>
                  </a:lnTo>
                  <a:lnTo>
                    <a:pt x="512" y="768"/>
                  </a:lnTo>
                  <a:lnTo>
                    <a:pt x="495" y="778"/>
                  </a:lnTo>
                  <a:lnTo>
                    <a:pt x="477" y="789"/>
                  </a:lnTo>
                  <a:lnTo>
                    <a:pt x="458" y="799"/>
                  </a:lnTo>
                  <a:lnTo>
                    <a:pt x="441" y="808"/>
                  </a:lnTo>
                  <a:lnTo>
                    <a:pt x="423" y="816"/>
                  </a:lnTo>
                  <a:lnTo>
                    <a:pt x="405" y="823"/>
                  </a:lnTo>
                  <a:lnTo>
                    <a:pt x="388" y="830"/>
                  </a:lnTo>
                  <a:lnTo>
                    <a:pt x="370" y="835"/>
                  </a:lnTo>
                  <a:lnTo>
                    <a:pt x="352" y="838"/>
                  </a:lnTo>
                  <a:lnTo>
                    <a:pt x="346" y="834"/>
                  </a:lnTo>
                  <a:lnTo>
                    <a:pt x="346" y="834"/>
                  </a:lnTo>
                  <a:lnTo>
                    <a:pt x="338" y="836"/>
                  </a:lnTo>
                  <a:lnTo>
                    <a:pt x="327" y="838"/>
                  </a:lnTo>
                  <a:lnTo>
                    <a:pt x="315" y="842"/>
                  </a:lnTo>
                  <a:lnTo>
                    <a:pt x="303" y="846"/>
                  </a:lnTo>
                  <a:lnTo>
                    <a:pt x="289" y="851"/>
                  </a:lnTo>
                  <a:lnTo>
                    <a:pt x="276" y="855"/>
                  </a:lnTo>
                  <a:lnTo>
                    <a:pt x="264" y="859"/>
                  </a:lnTo>
                  <a:lnTo>
                    <a:pt x="253" y="862"/>
                  </a:lnTo>
                  <a:lnTo>
                    <a:pt x="248" y="859"/>
                  </a:lnTo>
                  <a:lnTo>
                    <a:pt x="216" y="876"/>
                  </a:lnTo>
                  <a:lnTo>
                    <a:pt x="211" y="873"/>
                  </a:lnTo>
                  <a:lnTo>
                    <a:pt x="185" y="886"/>
                  </a:lnTo>
                  <a:lnTo>
                    <a:pt x="185" y="886"/>
                  </a:lnTo>
                  <a:lnTo>
                    <a:pt x="193" y="882"/>
                  </a:lnTo>
                  <a:lnTo>
                    <a:pt x="196" y="880"/>
                  </a:lnTo>
                  <a:lnTo>
                    <a:pt x="196" y="880"/>
                  </a:lnTo>
                  <a:lnTo>
                    <a:pt x="194" y="880"/>
                  </a:lnTo>
                  <a:lnTo>
                    <a:pt x="189" y="881"/>
                  </a:lnTo>
                  <a:lnTo>
                    <a:pt x="184" y="881"/>
                  </a:lnTo>
                  <a:lnTo>
                    <a:pt x="179" y="880"/>
                  </a:lnTo>
                  <a:lnTo>
                    <a:pt x="174" y="8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4225" y="2491"/>
              <a:ext cx="107" cy="50"/>
            </a:xfrm>
            <a:custGeom>
              <a:avLst/>
              <a:gdLst/>
              <a:ahLst/>
              <a:cxnLst>
                <a:cxn ang="0">
                  <a:pos x="0" y="302"/>
                </a:cxn>
                <a:cxn ang="0">
                  <a:pos x="0" y="302"/>
                </a:cxn>
                <a:cxn ang="0">
                  <a:pos x="17" y="296"/>
                </a:cxn>
                <a:cxn ang="0">
                  <a:pos x="34" y="288"/>
                </a:cxn>
                <a:cxn ang="0">
                  <a:pos x="50" y="280"/>
                </a:cxn>
                <a:cxn ang="0">
                  <a:pos x="68" y="270"/>
                </a:cxn>
                <a:cxn ang="0">
                  <a:pos x="84" y="262"/>
                </a:cxn>
                <a:cxn ang="0">
                  <a:pos x="100" y="252"/>
                </a:cxn>
                <a:cxn ang="0">
                  <a:pos x="113" y="243"/>
                </a:cxn>
                <a:cxn ang="0">
                  <a:pos x="126" y="233"/>
                </a:cxn>
                <a:cxn ang="0">
                  <a:pos x="184" y="203"/>
                </a:cxn>
                <a:cxn ang="0">
                  <a:pos x="189" y="207"/>
                </a:cxn>
                <a:cxn ang="0">
                  <a:pos x="189" y="207"/>
                </a:cxn>
                <a:cxn ang="0">
                  <a:pos x="187" y="205"/>
                </a:cxn>
                <a:cxn ang="0">
                  <a:pos x="189" y="205"/>
                </a:cxn>
                <a:cxn ang="0">
                  <a:pos x="194" y="203"/>
                </a:cxn>
                <a:cxn ang="0">
                  <a:pos x="202" y="200"/>
                </a:cxn>
                <a:cxn ang="0">
                  <a:pos x="207" y="204"/>
                </a:cxn>
                <a:cxn ang="0">
                  <a:pos x="207" y="204"/>
                </a:cxn>
                <a:cxn ang="0">
                  <a:pos x="212" y="201"/>
                </a:cxn>
                <a:cxn ang="0">
                  <a:pos x="215" y="199"/>
                </a:cxn>
                <a:cxn ang="0">
                  <a:pos x="219" y="198"/>
                </a:cxn>
                <a:cxn ang="0">
                  <a:pos x="226" y="201"/>
                </a:cxn>
                <a:cxn ang="0">
                  <a:pos x="226" y="201"/>
                </a:cxn>
                <a:cxn ang="0">
                  <a:pos x="239" y="193"/>
                </a:cxn>
                <a:cxn ang="0">
                  <a:pos x="257" y="185"/>
                </a:cxn>
                <a:cxn ang="0">
                  <a:pos x="274" y="176"/>
                </a:cxn>
                <a:cxn ang="0">
                  <a:pos x="294" y="167"/>
                </a:cxn>
                <a:cxn ang="0">
                  <a:pos x="314" y="157"/>
                </a:cxn>
                <a:cxn ang="0">
                  <a:pos x="335" y="146"/>
                </a:cxn>
                <a:cxn ang="0">
                  <a:pos x="356" y="135"/>
                </a:cxn>
                <a:cxn ang="0">
                  <a:pos x="377" y="125"/>
                </a:cxn>
                <a:cxn ang="0">
                  <a:pos x="399" y="114"/>
                </a:cxn>
                <a:cxn ang="0">
                  <a:pos x="418" y="102"/>
                </a:cxn>
                <a:cxn ang="0">
                  <a:pos x="437" y="91"/>
                </a:cxn>
                <a:cxn ang="0">
                  <a:pos x="454" y="81"/>
                </a:cxn>
                <a:cxn ang="0">
                  <a:pos x="469" y="69"/>
                </a:cxn>
                <a:cxn ang="0">
                  <a:pos x="482" y="59"/>
                </a:cxn>
                <a:cxn ang="0">
                  <a:pos x="492" y="49"/>
                </a:cxn>
                <a:cxn ang="0">
                  <a:pos x="499" y="40"/>
                </a:cxn>
                <a:cxn ang="0">
                  <a:pos x="494" y="36"/>
                </a:cxn>
                <a:cxn ang="0">
                  <a:pos x="513" y="25"/>
                </a:cxn>
                <a:cxn ang="0">
                  <a:pos x="508" y="21"/>
                </a:cxn>
                <a:cxn ang="0">
                  <a:pos x="508" y="21"/>
                </a:cxn>
                <a:cxn ang="0">
                  <a:pos x="511" y="20"/>
                </a:cxn>
                <a:cxn ang="0">
                  <a:pos x="516" y="18"/>
                </a:cxn>
                <a:cxn ang="0">
                  <a:pos x="521" y="15"/>
                </a:cxn>
                <a:cxn ang="0">
                  <a:pos x="527" y="12"/>
                </a:cxn>
                <a:cxn ang="0">
                  <a:pos x="532" y="9"/>
                </a:cxn>
                <a:cxn ang="0">
                  <a:pos x="535" y="6"/>
                </a:cxn>
                <a:cxn ang="0">
                  <a:pos x="535" y="3"/>
                </a:cxn>
                <a:cxn ang="0">
                  <a:pos x="533" y="0"/>
                </a:cxn>
              </a:cxnLst>
              <a:rect l="0" t="0" r="r" b="b"/>
              <a:pathLst>
                <a:path w="535" h="302">
                  <a:moveTo>
                    <a:pt x="0" y="302"/>
                  </a:moveTo>
                  <a:lnTo>
                    <a:pt x="0" y="302"/>
                  </a:lnTo>
                  <a:lnTo>
                    <a:pt x="17" y="296"/>
                  </a:lnTo>
                  <a:lnTo>
                    <a:pt x="34" y="288"/>
                  </a:lnTo>
                  <a:lnTo>
                    <a:pt x="50" y="280"/>
                  </a:lnTo>
                  <a:lnTo>
                    <a:pt x="68" y="270"/>
                  </a:lnTo>
                  <a:lnTo>
                    <a:pt x="84" y="262"/>
                  </a:lnTo>
                  <a:lnTo>
                    <a:pt x="100" y="252"/>
                  </a:lnTo>
                  <a:lnTo>
                    <a:pt x="113" y="243"/>
                  </a:lnTo>
                  <a:lnTo>
                    <a:pt x="126" y="233"/>
                  </a:lnTo>
                  <a:lnTo>
                    <a:pt x="184" y="203"/>
                  </a:lnTo>
                  <a:lnTo>
                    <a:pt x="189" y="207"/>
                  </a:lnTo>
                  <a:lnTo>
                    <a:pt x="189" y="207"/>
                  </a:lnTo>
                  <a:lnTo>
                    <a:pt x="187" y="205"/>
                  </a:lnTo>
                  <a:lnTo>
                    <a:pt x="189" y="205"/>
                  </a:lnTo>
                  <a:lnTo>
                    <a:pt x="194" y="203"/>
                  </a:lnTo>
                  <a:lnTo>
                    <a:pt x="202" y="200"/>
                  </a:lnTo>
                  <a:lnTo>
                    <a:pt x="207" y="204"/>
                  </a:lnTo>
                  <a:lnTo>
                    <a:pt x="207" y="204"/>
                  </a:lnTo>
                  <a:lnTo>
                    <a:pt x="212" y="201"/>
                  </a:lnTo>
                  <a:lnTo>
                    <a:pt x="215" y="199"/>
                  </a:lnTo>
                  <a:lnTo>
                    <a:pt x="219" y="198"/>
                  </a:lnTo>
                  <a:lnTo>
                    <a:pt x="226" y="201"/>
                  </a:lnTo>
                  <a:lnTo>
                    <a:pt x="226" y="201"/>
                  </a:lnTo>
                  <a:lnTo>
                    <a:pt x="239" y="193"/>
                  </a:lnTo>
                  <a:lnTo>
                    <a:pt x="257" y="185"/>
                  </a:lnTo>
                  <a:lnTo>
                    <a:pt x="274" y="176"/>
                  </a:lnTo>
                  <a:lnTo>
                    <a:pt x="294" y="167"/>
                  </a:lnTo>
                  <a:lnTo>
                    <a:pt x="314" y="157"/>
                  </a:lnTo>
                  <a:lnTo>
                    <a:pt x="335" y="146"/>
                  </a:lnTo>
                  <a:lnTo>
                    <a:pt x="356" y="135"/>
                  </a:lnTo>
                  <a:lnTo>
                    <a:pt x="377" y="125"/>
                  </a:lnTo>
                  <a:lnTo>
                    <a:pt x="399" y="114"/>
                  </a:lnTo>
                  <a:lnTo>
                    <a:pt x="418" y="102"/>
                  </a:lnTo>
                  <a:lnTo>
                    <a:pt x="437" y="91"/>
                  </a:lnTo>
                  <a:lnTo>
                    <a:pt x="454" y="81"/>
                  </a:lnTo>
                  <a:lnTo>
                    <a:pt x="469" y="69"/>
                  </a:lnTo>
                  <a:lnTo>
                    <a:pt x="482" y="59"/>
                  </a:lnTo>
                  <a:lnTo>
                    <a:pt x="492" y="49"/>
                  </a:lnTo>
                  <a:lnTo>
                    <a:pt x="499" y="40"/>
                  </a:lnTo>
                  <a:lnTo>
                    <a:pt x="494" y="36"/>
                  </a:lnTo>
                  <a:lnTo>
                    <a:pt x="513" y="25"/>
                  </a:lnTo>
                  <a:lnTo>
                    <a:pt x="508" y="21"/>
                  </a:lnTo>
                  <a:lnTo>
                    <a:pt x="508" y="21"/>
                  </a:lnTo>
                  <a:lnTo>
                    <a:pt x="511" y="20"/>
                  </a:lnTo>
                  <a:lnTo>
                    <a:pt x="516" y="18"/>
                  </a:lnTo>
                  <a:lnTo>
                    <a:pt x="521" y="15"/>
                  </a:lnTo>
                  <a:lnTo>
                    <a:pt x="527" y="12"/>
                  </a:lnTo>
                  <a:lnTo>
                    <a:pt x="532" y="9"/>
                  </a:lnTo>
                  <a:lnTo>
                    <a:pt x="535" y="6"/>
                  </a:lnTo>
                  <a:lnTo>
                    <a:pt x="535" y="3"/>
                  </a:lnTo>
                  <a:lnTo>
                    <a:pt x="5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4412" y="2448"/>
              <a:ext cx="55" cy="25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272" y="0"/>
                </a:cxn>
                <a:cxn ang="0">
                  <a:pos x="263" y="6"/>
                </a:cxn>
                <a:cxn ang="0">
                  <a:pos x="253" y="12"/>
                </a:cxn>
                <a:cxn ang="0">
                  <a:pos x="242" y="19"/>
                </a:cxn>
                <a:cxn ang="0">
                  <a:pos x="232" y="26"/>
                </a:cxn>
                <a:cxn ang="0">
                  <a:pos x="221" y="33"/>
                </a:cxn>
                <a:cxn ang="0">
                  <a:pos x="209" y="41"/>
                </a:cxn>
                <a:cxn ang="0">
                  <a:pos x="198" y="50"/>
                </a:cxn>
                <a:cxn ang="0">
                  <a:pos x="186" y="57"/>
                </a:cxn>
                <a:cxn ang="0">
                  <a:pos x="174" y="65"/>
                </a:cxn>
                <a:cxn ang="0">
                  <a:pos x="161" y="72"/>
                </a:cxn>
                <a:cxn ang="0">
                  <a:pos x="148" y="79"/>
                </a:cxn>
                <a:cxn ang="0">
                  <a:pos x="136" y="86"/>
                </a:cxn>
                <a:cxn ang="0">
                  <a:pos x="123" y="92"/>
                </a:cxn>
                <a:cxn ang="0">
                  <a:pos x="110" y="96"/>
                </a:cxn>
                <a:cxn ang="0">
                  <a:pos x="96" y="100"/>
                </a:cxn>
                <a:cxn ang="0">
                  <a:pos x="82" y="103"/>
                </a:cxn>
                <a:cxn ang="0">
                  <a:pos x="0" y="147"/>
                </a:cxn>
              </a:cxnLst>
              <a:rect l="0" t="0" r="r" b="b"/>
              <a:pathLst>
                <a:path w="272" h="147">
                  <a:moveTo>
                    <a:pt x="272" y="0"/>
                  </a:moveTo>
                  <a:lnTo>
                    <a:pt x="272" y="0"/>
                  </a:lnTo>
                  <a:lnTo>
                    <a:pt x="263" y="6"/>
                  </a:lnTo>
                  <a:lnTo>
                    <a:pt x="253" y="12"/>
                  </a:lnTo>
                  <a:lnTo>
                    <a:pt x="242" y="19"/>
                  </a:lnTo>
                  <a:lnTo>
                    <a:pt x="232" y="26"/>
                  </a:lnTo>
                  <a:lnTo>
                    <a:pt x="221" y="33"/>
                  </a:lnTo>
                  <a:lnTo>
                    <a:pt x="209" y="41"/>
                  </a:lnTo>
                  <a:lnTo>
                    <a:pt x="198" y="50"/>
                  </a:lnTo>
                  <a:lnTo>
                    <a:pt x="186" y="57"/>
                  </a:lnTo>
                  <a:lnTo>
                    <a:pt x="174" y="65"/>
                  </a:lnTo>
                  <a:lnTo>
                    <a:pt x="161" y="72"/>
                  </a:lnTo>
                  <a:lnTo>
                    <a:pt x="148" y="79"/>
                  </a:lnTo>
                  <a:lnTo>
                    <a:pt x="136" y="86"/>
                  </a:lnTo>
                  <a:lnTo>
                    <a:pt x="123" y="92"/>
                  </a:lnTo>
                  <a:lnTo>
                    <a:pt x="110" y="96"/>
                  </a:lnTo>
                  <a:lnTo>
                    <a:pt x="96" y="100"/>
                  </a:lnTo>
                  <a:lnTo>
                    <a:pt x="82" y="103"/>
                  </a:lnTo>
                  <a:lnTo>
                    <a:pt x="0" y="1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4421" y="2439"/>
              <a:ext cx="36" cy="18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20" y="89"/>
                </a:cxn>
                <a:cxn ang="0">
                  <a:pos x="20" y="89"/>
                </a:cxn>
                <a:cxn ang="0">
                  <a:pos x="13" y="92"/>
                </a:cxn>
                <a:cxn ang="0">
                  <a:pos x="5" y="97"/>
                </a:cxn>
                <a:cxn ang="0">
                  <a:pos x="0" y="103"/>
                </a:cxn>
                <a:cxn ang="0">
                  <a:pos x="0" y="107"/>
                </a:cxn>
              </a:cxnLst>
              <a:rect l="0" t="0" r="r" b="b"/>
              <a:pathLst>
                <a:path w="184" h="107">
                  <a:moveTo>
                    <a:pt x="184" y="0"/>
                  </a:moveTo>
                  <a:lnTo>
                    <a:pt x="20" y="89"/>
                  </a:lnTo>
                  <a:lnTo>
                    <a:pt x="20" y="89"/>
                  </a:lnTo>
                  <a:lnTo>
                    <a:pt x="13" y="92"/>
                  </a:lnTo>
                  <a:lnTo>
                    <a:pt x="5" y="97"/>
                  </a:lnTo>
                  <a:lnTo>
                    <a:pt x="0" y="103"/>
                  </a:lnTo>
                  <a:lnTo>
                    <a:pt x="0" y="10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4507" y="2415"/>
              <a:ext cx="38" cy="21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0"/>
                </a:cxn>
                <a:cxn ang="0">
                  <a:pos x="181" y="8"/>
                </a:cxn>
                <a:cxn ang="0">
                  <a:pos x="169" y="15"/>
                </a:cxn>
                <a:cxn ang="0">
                  <a:pos x="157" y="23"/>
                </a:cxn>
                <a:cxn ang="0">
                  <a:pos x="145" y="31"/>
                </a:cxn>
                <a:cxn ang="0">
                  <a:pos x="134" y="40"/>
                </a:cxn>
                <a:cxn ang="0">
                  <a:pos x="122" y="48"/>
                </a:cxn>
                <a:cxn ang="0">
                  <a:pos x="110" y="56"/>
                </a:cxn>
                <a:cxn ang="0">
                  <a:pos x="98" y="63"/>
                </a:cxn>
                <a:cxn ang="0">
                  <a:pos x="87" y="71"/>
                </a:cxn>
                <a:cxn ang="0">
                  <a:pos x="75" y="80"/>
                </a:cxn>
                <a:cxn ang="0">
                  <a:pos x="62" y="88"/>
                </a:cxn>
                <a:cxn ang="0">
                  <a:pos x="50" y="95"/>
                </a:cxn>
                <a:cxn ang="0">
                  <a:pos x="38" y="103"/>
                </a:cxn>
                <a:cxn ang="0">
                  <a:pos x="26" y="110"/>
                </a:cxn>
                <a:cxn ang="0">
                  <a:pos x="13" y="117"/>
                </a:cxn>
                <a:cxn ang="0">
                  <a:pos x="0" y="125"/>
                </a:cxn>
              </a:cxnLst>
              <a:rect l="0" t="0" r="r" b="b"/>
              <a:pathLst>
                <a:path w="192" h="125">
                  <a:moveTo>
                    <a:pt x="192" y="0"/>
                  </a:moveTo>
                  <a:lnTo>
                    <a:pt x="192" y="0"/>
                  </a:lnTo>
                  <a:lnTo>
                    <a:pt x="181" y="8"/>
                  </a:lnTo>
                  <a:lnTo>
                    <a:pt x="169" y="15"/>
                  </a:lnTo>
                  <a:lnTo>
                    <a:pt x="157" y="23"/>
                  </a:lnTo>
                  <a:lnTo>
                    <a:pt x="145" y="31"/>
                  </a:lnTo>
                  <a:lnTo>
                    <a:pt x="134" y="40"/>
                  </a:lnTo>
                  <a:lnTo>
                    <a:pt x="122" y="48"/>
                  </a:lnTo>
                  <a:lnTo>
                    <a:pt x="110" y="56"/>
                  </a:lnTo>
                  <a:lnTo>
                    <a:pt x="98" y="63"/>
                  </a:lnTo>
                  <a:lnTo>
                    <a:pt x="87" y="71"/>
                  </a:lnTo>
                  <a:lnTo>
                    <a:pt x="75" y="80"/>
                  </a:lnTo>
                  <a:lnTo>
                    <a:pt x="62" y="88"/>
                  </a:lnTo>
                  <a:lnTo>
                    <a:pt x="50" y="95"/>
                  </a:lnTo>
                  <a:lnTo>
                    <a:pt x="38" y="103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0" y="1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4183" y="2534"/>
              <a:ext cx="101" cy="4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0" y="288"/>
                </a:cxn>
                <a:cxn ang="0">
                  <a:pos x="11" y="283"/>
                </a:cxn>
                <a:cxn ang="0">
                  <a:pos x="24" y="277"/>
                </a:cxn>
                <a:cxn ang="0">
                  <a:pos x="38" y="271"/>
                </a:cxn>
                <a:cxn ang="0">
                  <a:pos x="52" y="264"/>
                </a:cxn>
                <a:cxn ang="0">
                  <a:pos x="66" y="256"/>
                </a:cxn>
                <a:cxn ang="0">
                  <a:pos x="81" y="248"/>
                </a:cxn>
                <a:cxn ang="0">
                  <a:pos x="96" y="241"/>
                </a:cxn>
                <a:cxn ang="0">
                  <a:pos x="111" y="233"/>
                </a:cxn>
                <a:cxn ang="0">
                  <a:pos x="125" y="225"/>
                </a:cxn>
                <a:cxn ang="0">
                  <a:pos x="139" y="215"/>
                </a:cxn>
                <a:cxn ang="0">
                  <a:pos x="152" y="207"/>
                </a:cxn>
                <a:cxn ang="0">
                  <a:pos x="165" y="199"/>
                </a:cxn>
                <a:cxn ang="0">
                  <a:pos x="178" y="191"/>
                </a:cxn>
                <a:cxn ang="0">
                  <a:pos x="190" y="184"/>
                </a:cxn>
                <a:cxn ang="0">
                  <a:pos x="199" y="175"/>
                </a:cxn>
                <a:cxn ang="0">
                  <a:pos x="209" y="168"/>
                </a:cxn>
                <a:cxn ang="0">
                  <a:pos x="209" y="168"/>
                </a:cxn>
                <a:cxn ang="0">
                  <a:pos x="218" y="161"/>
                </a:cxn>
                <a:cxn ang="0">
                  <a:pos x="226" y="155"/>
                </a:cxn>
                <a:cxn ang="0">
                  <a:pos x="237" y="148"/>
                </a:cxn>
                <a:cxn ang="0">
                  <a:pos x="249" y="141"/>
                </a:cxn>
                <a:cxn ang="0">
                  <a:pos x="260" y="133"/>
                </a:cxn>
                <a:cxn ang="0">
                  <a:pos x="273" y="127"/>
                </a:cxn>
                <a:cxn ang="0">
                  <a:pos x="287" y="120"/>
                </a:cxn>
                <a:cxn ang="0">
                  <a:pos x="301" y="113"/>
                </a:cxn>
                <a:cxn ang="0">
                  <a:pos x="315" y="106"/>
                </a:cxn>
                <a:cxn ang="0">
                  <a:pos x="329" y="100"/>
                </a:cxn>
                <a:cxn ang="0">
                  <a:pos x="343" y="92"/>
                </a:cxn>
                <a:cxn ang="0">
                  <a:pos x="356" y="86"/>
                </a:cxn>
                <a:cxn ang="0">
                  <a:pos x="369" y="80"/>
                </a:cxn>
                <a:cxn ang="0">
                  <a:pos x="382" y="74"/>
                </a:cxn>
                <a:cxn ang="0">
                  <a:pos x="394" y="68"/>
                </a:cxn>
                <a:cxn ang="0">
                  <a:pos x="406" y="62"/>
                </a:cxn>
                <a:cxn ang="0">
                  <a:pos x="406" y="62"/>
                </a:cxn>
                <a:cxn ang="0">
                  <a:pos x="414" y="58"/>
                </a:cxn>
                <a:cxn ang="0">
                  <a:pos x="428" y="50"/>
                </a:cxn>
                <a:cxn ang="0">
                  <a:pos x="446" y="41"/>
                </a:cxn>
                <a:cxn ang="0">
                  <a:pos x="465" y="31"/>
                </a:cxn>
                <a:cxn ang="0">
                  <a:pos x="484" y="21"/>
                </a:cxn>
                <a:cxn ang="0">
                  <a:pos x="497" y="11"/>
                </a:cxn>
                <a:cxn ang="0">
                  <a:pos x="507" y="4"/>
                </a:cxn>
                <a:cxn ang="0">
                  <a:pos x="507" y="0"/>
                </a:cxn>
                <a:cxn ang="0">
                  <a:pos x="320" y="80"/>
                </a:cxn>
                <a:cxn ang="0">
                  <a:pos x="320" y="80"/>
                </a:cxn>
                <a:cxn ang="0">
                  <a:pos x="314" y="84"/>
                </a:cxn>
                <a:cxn ang="0">
                  <a:pos x="304" y="88"/>
                </a:cxn>
                <a:cxn ang="0">
                  <a:pos x="296" y="91"/>
                </a:cxn>
                <a:cxn ang="0">
                  <a:pos x="289" y="90"/>
                </a:cxn>
              </a:cxnLst>
              <a:rect l="0" t="0" r="r" b="b"/>
              <a:pathLst>
                <a:path w="507" h="288">
                  <a:moveTo>
                    <a:pt x="0" y="288"/>
                  </a:moveTo>
                  <a:lnTo>
                    <a:pt x="0" y="288"/>
                  </a:lnTo>
                  <a:lnTo>
                    <a:pt x="11" y="283"/>
                  </a:lnTo>
                  <a:lnTo>
                    <a:pt x="24" y="277"/>
                  </a:lnTo>
                  <a:lnTo>
                    <a:pt x="38" y="271"/>
                  </a:lnTo>
                  <a:lnTo>
                    <a:pt x="52" y="264"/>
                  </a:lnTo>
                  <a:lnTo>
                    <a:pt x="66" y="256"/>
                  </a:lnTo>
                  <a:lnTo>
                    <a:pt x="81" y="248"/>
                  </a:lnTo>
                  <a:lnTo>
                    <a:pt x="96" y="241"/>
                  </a:lnTo>
                  <a:lnTo>
                    <a:pt x="111" y="233"/>
                  </a:lnTo>
                  <a:lnTo>
                    <a:pt x="125" y="225"/>
                  </a:lnTo>
                  <a:lnTo>
                    <a:pt x="139" y="215"/>
                  </a:lnTo>
                  <a:lnTo>
                    <a:pt x="152" y="207"/>
                  </a:lnTo>
                  <a:lnTo>
                    <a:pt x="165" y="199"/>
                  </a:lnTo>
                  <a:lnTo>
                    <a:pt x="178" y="191"/>
                  </a:lnTo>
                  <a:lnTo>
                    <a:pt x="190" y="184"/>
                  </a:lnTo>
                  <a:lnTo>
                    <a:pt x="199" y="175"/>
                  </a:lnTo>
                  <a:lnTo>
                    <a:pt x="209" y="168"/>
                  </a:lnTo>
                  <a:lnTo>
                    <a:pt x="209" y="168"/>
                  </a:lnTo>
                  <a:lnTo>
                    <a:pt x="218" y="161"/>
                  </a:lnTo>
                  <a:lnTo>
                    <a:pt x="226" y="155"/>
                  </a:lnTo>
                  <a:lnTo>
                    <a:pt x="237" y="148"/>
                  </a:lnTo>
                  <a:lnTo>
                    <a:pt x="249" y="141"/>
                  </a:lnTo>
                  <a:lnTo>
                    <a:pt x="260" y="133"/>
                  </a:lnTo>
                  <a:lnTo>
                    <a:pt x="273" y="127"/>
                  </a:lnTo>
                  <a:lnTo>
                    <a:pt x="287" y="120"/>
                  </a:lnTo>
                  <a:lnTo>
                    <a:pt x="301" y="113"/>
                  </a:lnTo>
                  <a:lnTo>
                    <a:pt x="315" y="106"/>
                  </a:lnTo>
                  <a:lnTo>
                    <a:pt x="329" y="100"/>
                  </a:lnTo>
                  <a:lnTo>
                    <a:pt x="343" y="92"/>
                  </a:lnTo>
                  <a:lnTo>
                    <a:pt x="356" y="86"/>
                  </a:lnTo>
                  <a:lnTo>
                    <a:pt x="369" y="80"/>
                  </a:lnTo>
                  <a:lnTo>
                    <a:pt x="382" y="74"/>
                  </a:lnTo>
                  <a:lnTo>
                    <a:pt x="394" y="68"/>
                  </a:lnTo>
                  <a:lnTo>
                    <a:pt x="406" y="62"/>
                  </a:lnTo>
                  <a:lnTo>
                    <a:pt x="406" y="62"/>
                  </a:lnTo>
                  <a:lnTo>
                    <a:pt x="414" y="58"/>
                  </a:lnTo>
                  <a:lnTo>
                    <a:pt x="428" y="50"/>
                  </a:lnTo>
                  <a:lnTo>
                    <a:pt x="446" y="41"/>
                  </a:lnTo>
                  <a:lnTo>
                    <a:pt x="465" y="31"/>
                  </a:lnTo>
                  <a:lnTo>
                    <a:pt x="484" y="21"/>
                  </a:lnTo>
                  <a:lnTo>
                    <a:pt x="497" y="11"/>
                  </a:lnTo>
                  <a:lnTo>
                    <a:pt x="507" y="4"/>
                  </a:lnTo>
                  <a:lnTo>
                    <a:pt x="507" y="0"/>
                  </a:lnTo>
                  <a:lnTo>
                    <a:pt x="320" y="80"/>
                  </a:lnTo>
                  <a:lnTo>
                    <a:pt x="320" y="80"/>
                  </a:lnTo>
                  <a:lnTo>
                    <a:pt x="314" y="84"/>
                  </a:lnTo>
                  <a:lnTo>
                    <a:pt x="304" y="88"/>
                  </a:lnTo>
                  <a:lnTo>
                    <a:pt x="296" y="91"/>
                  </a:lnTo>
                  <a:lnTo>
                    <a:pt x="289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4181" y="2419"/>
              <a:ext cx="373" cy="170"/>
            </a:xfrm>
            <a:custGeom>
              <a:avLst/>
              <a:gdLst/>
              <a:ahLst/>
              <a:cxnLst>
                <a:cxn ang="0">
                  <a:pos x="1864" y="0"/>
                </a:cxn>
                <a:cxn ang="0">
                  <a:pos x="1832" y="80"/>
                </a:cxn>
                <a:cxn ang="0">
                  <a:pos x="96" y="1017"/>
                </a:cxn>
                <a:cxn ang="0">
                  <a:pos x="0" y="997"/>
                </a:cxn>
                <a:cxn ang="0">
                  <a:pos x="1864" y="0"/>
                </a:cxn>
              </a:cxnLst>
              <a:rect l="0" t="0" r="r" b="b"/>
              <a:pathLst>
                <a:path w="1864" h="1017">
                  <a:moveTo>
                    <a:pt x="1864" y="0"/>
                  </a:moveTo>
                  <a:lnTo>
                    <a:pt x="1832" y="80"/>
                  </a:lnTo>
                  <a:lnTo>
                    <a:pt x="96" y="1017"/>
                  </a:lnTo>
                  <a:lnTo>
                    <a:pt x="0" y="997"/>
                  </a:lnTo>
                  <a:lnTo>
                    <a:pt x="186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4181" y="2419"/>
              <a:ext cx="373" cy="170"/>
            </a:xfrm>
            <a:custGeom>
              <a:avLst/>
              <a:gdLst/>
              <a:ahLst/>
              <a:cxnLst>
                <a:cxn ang="0">
                  <a:pos x="1864" y="0"/>
                </a:cxn>
                <a:cxn ang="0">
                  <a:pos x="1832" y="80"/>
                </a:cxn>
                <a:cxn ang="0">
                  <a:pos x="96" y="1017"/>
                </a:cxn>
                <a:cxn ang="0">
                  <a:pos x="0" y="997"/>
                </a:cxn>
                <a:cxn ang="0">
                  <a:pos x="1864" y="0"/>
                </a:cxn>
              </a:cxnLst>
              <a:rect l="0" t="0" r="r" b="b"/>
              <a:pathLst>
                <a:path w="1864" h="1017">
                  <a:moveTo>
                    <a:pt x="1864" y="0"/>
                  </a:moveTo>
                  <a:lnTo>
                    <a:pt x="1832" y="80"/>
                  </a:lnTo>
                  <a:lnTo>
                    <a:pt x="96" y="1017"/>
                  </a:lnTo>
                  <a:lnTo>
                    <a:pt x="0" y="997"/>
                  </a:lnTo>
                  <a:lnTo>
                    <a:pt x="18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4555" y="2404"/>
              <a:ext cx="412" cy="182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0" y="89"/>
                </a:cxn>
                <a:cxn ang="0">
                  <a:pos x="1927" y="1092"/>
                </a:cxn>
                <a:cxn ang="0">
                  <a:pos x="2059" y="1003"/>
                </a:cxn>
                <a:cxn ang="0">
                  <a:pos x="132" y="0"/>
                </a:cxn>
              </a:cxnLst>
              <a:rect l="0" t="0" r="r" b="b"/>
              <a:pathLst>
                <a:path w="2059" h="1092">
                  <a:moveTo>
                    <a:pt x="132" y="0"/>
                  </a:moveTo>
                  <a:lnTo>
                    <a:pt x="0" y="89"/>
                  </a:lnTo>
                  <a:lnTo>
                    <a:pt x="1927" y="1092"/>
                  </a:lnTo>
                  <a:lnTo>
                    <a:pt x="2059" y="1003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CC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4555" y="2404"/>
              <a:ext cx="412" cy="182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0" y="89"/>
                </a:cxn>
                <a:cxn ang="0">
                  <a:pos x="1927" y="1092"/>
                </a:cxn>
                <a:cxn ang="0">
                  <a:pos x="2059" y="1003"/>
                </a:cxn>
                <a:cxn ang="0">
                  <a:pos x="132" y="0"/>
                </a:cxn>
              </a:cxnLst>
              <a:rect l="0" t="0" r="r" b="b"/>
              <a:pathLst>
                <a:path w="2059" h="1092">
                  <a:moveTo>
                    <a:pt x="132" y="0"/>
                  </a:moveTo>
                  <a:lnTo>
                    <a:pt x="0" y="89"/>
                  </a:lnTo>
                  <a:lnTo>
                    <a:pt x="1927" y="1092"/>
                  </a:lnTo>
                  <a:lnTo>
                    <a:pt x="2059" y="1003"/>
                  </a:lnTo>
                  <a:lnTo>
                    <a:pt x="13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4577" y="2406"/>
              <a:ext cx="384" cy="173"/>
            </a:xfrm>
            <a:custGeom>
              <a:avLst/>
              <a:gdLst/>
              <a:ahLst/>
              <a:cxnLst>
                <a:cxn ang="0">
                  <a:pos x="17" y="19"/>
                </a:cxn>
                <a:cxn ang="0">
                  <a:pos x="76" y="63"/>
                </a:cxn>
                <a:cxn ang="0">
                  <a:pos x="225" y="150"/>
                </a:cxn>
                <a:cxn ang="0">
                  <a:pos x="436" y="261"/>
                </a:cxn>
                <a:cxn ang="0">
                  <a:pos x="655" y="368"/>
                </a:cxn>
                <a:cxn ang="0">
                  <a:pos x="870" y="478"/>
                </a:cxn>
                <a:cxn ang="0">
                  <a:pos x="1040" y="577"/>
                </a:cxn>
                <a:cxn ang="0">
                  <a:pos x="1139" y="638"/>
                </a:cxn>
                <a:cxn ang="0">
                  <a:pos x="1251" y="697"/>
                </a:cxn>
                <a:cxn ang="0">
                  <a:pos x="1393" y="764"/>
                </a:cxn>
                <a:cxn ang="0">
                  <a:pos x="1597" y="867"/>
                </a:cxn>
                <a:cxn ang="0">
                  <a:pos x="1753" y="928"/>
                </a:cxn>
                <a:cxn ang="0">
                  <a:pos x="1820" y="963"/>
                </a:cxn>
                <a:cxn ang="0">
                  <a:pos x="1888" y="991"/>
                </a:cxn>
                <a:cxn ang="0">
                  <a:pos x="1869" y="989"/>
                </a:cxn>
                <a:cxn ang="0">
                  <a:pos x="1774" y="956"/>
                </a:cxn>
                <a:cxn ang="0">
                  <a:pos x="1703" y="923"/>
                </a:cxn>
                <a:cxn ang="0">
                  <a:pos x="1543" y="859"/>
                </a:cxn>
                <a:cxn ang="0">
                  <a:pos x="1391" y="769"/>
                </a:cxn>
                <a:cxn ang="0">
                  <a:pos x="350" y="230"/>
                </a:cxn>
                <a:cxn ang="0">
                  <a:pos x="150" y="145"/>
                </a:cxn>
                <a:cxn ang="0">
                  <a:pos x="41" y="65"/>
                </a:cxn>
                <a:cxn ang="0">
                  <a:pos x="15" y="65"/>
                </a:cxn>
                <a:cxn ang="0">
                  <a:pos x="137" y="157"/>
                </a:cxn>
                <a:cxn ang="0">
                  <a:pos x="251" y="232"/>
                </a:cxn>
                <a:cxn ang="0">
                  <a:pos x="463" y="349"/>
                </a:cxn>
                <a:cxn ang="0">
                  <a:pos x="684" y="448"/>
                </a:cxn>
                <a:cxn ang="0">
                  <a:pos x="1139" y="680"/>
                </a:cxn>
                <a:cxn ang="0">
                  <a:pos x="1626" y="932"/>
                </a:cxn>
                <a:cxn ang="0">
                  <a:pos x="1706" y="969"/>
                </a:cxn>
                <a:cxn ang="0">
                  <a:pos x="1780" y="998"/>
                </a:cxn>
                <a:cxn ang="0">
                  <a:pos x="1833" y="1033"/>
                </a:cxn>
                <a:cxn ang="0">
                  <a:pos x="1846" y="1039"/>
                </a:cxn>
                <a:cxn ang="0">
                  <a:pos x="1739" y="944"/>
                </a:cxn>
                <a:cxn ang="0">
                  <a:pos x="1601" y="850"/>
                </a:cxn>
                <a:cxn ang="0">
                  <a:pos x="1394" y="740"/>
                </a:cxn>
                <a:cxn ang="0">
                  <a:pos x="1267" y="679"/>
                </a:cxn>
                <a:cxn ang="0">
                  <a:pos x="1140" y="614"/>
                </a:cxn>
                <a:cxn ang="0">
                  <a:pos x="1051" y="563"/>
                </a:cxn>
                <a:cxn ang="0">
                  <a:pos x="614" y="302"/>
                </a:cxn>
                <a:cxn ang="0">
                  <a:pos x="128" y="35"/>
                </a:cxn>
                <a:cxn ang="0">
                  <a:pos x="58" y="5"/>
                </a:cxn>
                <a:cxn ang="0">
                  <a:pos x="210" y="118"/>
                </a:cxn>
                <a:cxn ang="0">
                  <a:pos x="376" y="224"/>
                </a:cxn>
                <a:cxn ang="0">
                  <a:pos x="435" y="270"/>
                </a:cxn>
                <a:cxn ang="0">
                  <a:pos x="549" y="334"/>
                </a:cxn>
                <a:cxn ang="0">
                  <a:pos x="686" y="413"/>
                </a:cxn>
                <a:cxn ang="0">
                  <a:pos x="805" y="500"/>
                </a:cxn>
                <a:cxn ang="0">
                  <a:pos x="1048" y="626"/>
                </a:cxn>
                <a:cxn ang="0">
                  <a:pos x="1258" y="706"/>
                </a:cxn>
                <a:cxn ang="0">
                  <a:pos x="1385" y="768"/>
                </a:cxn>
                <a:cxn ang="0">
                  <a:pos x="1514" y="830"/>
                </a:cxn>
                <a:cxn ang="0">
                  <a:pos x="1589" y="842"/>
                </a:cxn>
                <a:cxn ang="0">
                  <a:pos x="1691" y="876"/>
                </a:cxn>
                <a:cxn ang="0">
                  <a:pos x="1715" y="880"/>
                </a:cxn>
              </a:cxnLst>
              <a:rect l="0" t="0" r="r" b="b"/>
              <a:pathLst>
                <a:path w="1917" h="1039">
                  <a:moveTo>
                    <a:pt x="8" y="0"/>
                  </a:moveTo>
                  <a:lnTo>
                    <a:pt x="8" y="0"/>
                  </a:lnTo>
                  <a:lnTo>
                    <a:pt x="13" y="4"/>
                  </a:lnTo>
                  <a:lnTo>
                    <a:pt x="18" y="9"/>
                  </a:lnTo>
                  <a:lnTo>
                    <a:pt x="19" y="15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24" y="23"/>
                  </a:lnTo>
                  <a:lnTo>
                    <a:pt x="33" y="29"/>
                  </a:lnTo>
                  <a:lnTo>
                    <a:pt x="42" y="36"/>
                  </a:lnTo>
                  <a:lnTo>
                    <a:pt x="51" y="42"/>
                  </a:lnTo>
                  <a:lnTo>
                    <a:pt x="59" y="49"/>
                  </a:lnTo>
                  <a:lnTo>
                    <a:pt x="68" y="57"/>
                  </a:lnTo>
                  <a:lnTo>
                    <a:pt x="76" y="63"/>
                  </a:lnTo>
                  <a:lnTo>
                    <a:pt x="84" y="67"/>
                  </a:lnTo>
                  <a:lnTo>
                    <a:pt x="84" y="67"/>
                  </a:lnTo>
                  <a:lnTo>
                    <a:pt x="111" y="84"/>
                  </a:lnTo>
                  <a:lnTo>
                    <a:pt x="138" y="101"/>
                  </a:lnTo>
                  <a:lnTo>
                    <a:pt x="167" y="117"/>
                  </a:lnTo>
                  <a:lnTo>
                    <a:pt x="196" y="134"/>
                  </a:lnTo>
                  <a:lnTo>
                    <a:pt x="225" y="150"/>
                  </a:lnTo>
                  <a:lnTo>
                    <a:pt x="254" y="166"/>
                  </a:lnTo>
                  <a:lnTo>
                    <a:pt x="284" y="183"/>
                  </a:lnTo>
                  <a:lnTo>
                    <a:pt x="315" y="198"/>
                  </a:lnTo>
                  <a:lnTo>
                    <a:pt x="345" y="215"/>
                  </a:lnTo>
                  <a:lnTo>
                    <a:pt x="376" y="230"/>
                  </a:lnTo>
                  <a:lnTo>
                    <a:pt x="405" y="245"/>
                  </a:lnTo>
                  <a:lnTo>
                    <a:pt x="436" y="261"/>
                  </a:lnTo>
                  <a:lnTo>
                    <a:pt x="468" y="276"/>
                  </a:lnTo>
                  <a:lnTo>
                    <a:pt x="499" y="291"/>
                  </a:lnTo>
                  <a:lnTo>
                    <a:pt x="530" y="307"/>
                  </a:lnTo>
                  <a:lnTo>
                    <a:pt x="562" y="322"/>
                  </a:lnTo>
                  <a:lnTo>
                    <a:pt x="593" y="338"/>
                  </a:lnTo>
                  <a:lnTo>
                    <a:pt x="624" y="353"/>
                  </a:lnTo>
                  <a:lnTo>
                    <a:pt x="655" y="368"/>
                  </a:lnTo>
                  <a:lnTo>
                    <a:pt x="687" y="384"/>
                  </a:lnTo>
                  <a:lnTo>
                    <a:pt x="718" y="399"/>
                  </a:lnTo>
                  <a:lnTo>
                    <a:pt x="748" y="414"/>
                  </a:lnTo>
                  <a:lnTo>
                    <a:pt x="779" y="430"/>
                  </a:lnTo>
                  <a:lnTo>
                    <a:pt x="810" y="446"/>
                  </a:lnTo>
                  <a:lnTo>
                    <a:pt x="840" y="462"/>
                  </a:lnTo>
                  <a:lnTo>
                    <a:pt x="870" y="478"/>
                  </a:lnTo>
                  <a:lnTo>
                    <a:pt x="899" y="494"/>
                  </a:lnTo>
                  <a:lnTo>
                    <a:pt x="928" y="511"/>
                  </a:lnTo>
                  <a:lnTo>
                    <a:pt x="957" y="527"/>
                  </a:lnTo>
                  <a:lnTo>
                    <a:pt x="985" y="544"/>
                  </a:lnTo>
                  <a:lnTo>
                    <a:pt x="1013" y="560"/>
                  </a:lnTo>
                  <a:lnTo>
                    <a:pt x="1040" y="577"/>
                  </a:lnTo>
                  <a:lnTo>
                    <a:pt x="1040" y="577"/>
                  </a:lnTo>
                  <a:lnTo>
                    <a:pt x="1053" y="586"/>
                  </a:lnTo>
                  <a:lnTo>
                    <a:pt x="1066" y="594"/>
                  </a:lnTo>
                  <a:lnTo>
                    <a:pt x="1079" y="602"/>
                  </a:lnTo>
                  <a:lnTo>
                    <a:pt x="1094" y="611"/>
                  </a:lnTo>
                  <a:lnTo>
                    <a:pt x="1108" y="619"/>
                  </a:lnTo>
                  <a:lnTo>
                    <a:pt x="1124" y="629"/>
                  </a:lnTo>
                  <a:lnTo>
                    <a:pt x="1139" y="638"/>
                  </a:lnTo>
                  <a:lnTo>
                    <a:pt x="1155" y="646"/>
                  </a:lnTo>
                  <a:lnTo>
                    <a:pt x="1170" y="655"/>
                  </a:lnTo>
                  <a:lnTo>
                    <a:pt x="1186" y="665"/>
                  </a:lnTo>
                  <a:lnTo>
                    <a:pt x="1203" y="673"/>
                  </a:lnTo>
                  <a:lnTo>
                    <a:pt x="1219" y="681"/>
                  </a:lnTo>
                  <a:lnTo>
                    <a:pt x="1235" y="689"/>
                  </a:lnTo>
                  <a:lnTo>
                    <a:pt x="1251" y="697"/>
                  </a:lnTo>
                  <a:lnTo>
                    <a:pt x="1267" y="705"/>
                  </a:lnTo>
                  <a:lnTo>
                    <a:pt x="1283" y="712"/>
                  </a:lnTo>
                  <a:lnTo>
                    <a:pt x="1283" y="712"/>
                  </a:lnTo>
                  <a:lnTo>
                    <a:pt x="1310" y="724"/>
                  </a:lnTo>
                  <a:lnTo>
                    <a:pt x="1338" y="736"/>
                  </a:lnTo>
                  <a:lnTo>
                    <a:pt x="1366" y="750"/>
                  </a:lnTo>
                  <a:lnTo>
                    <a:pt x="1393" y="764"/>
                  </a:lnTo>
                  <a:lnTo>
                    <a:pt x="1422" y="778"/>
                  </a:lnTo>
                  <a:lnTo>
                    <a:pt x="1451" y="793"/>
                  </a:lnTo>
                  <a:lnTo>
                    <a:pt x="1480" y="808"/>
                  </a:lnTo>
                  <a:lnTo>
                    <a:pt x="1509" y="822"/>
                  </a:lnTo>
                  <a:lnTo>
                    <a:pt x="1538" y="838"/>
                  </a:lnTo>
                  <a:lnTo>
                    <a:pt x="1568" y="852"/>
                  </a:lnTo>
                  <a:lnTo>
                    <a:pt x="1597" y="867"/>
                  </a:lnTo>
                  <a:lnTo>
                    <a:pt x="1627" y="880"/>
                  </a:lnTo>
                  <a:lnTo>
                    <a:pt x="1657" y="892"/>
                  </a:lnTo>
                  <a:lnTo>
                    <a:pt x="1687" y="904"/>
                  </a:lnTo>
                  <a:lnTo>
                    <a:pt x="1717" y="916"/>
                  </a:lnTo>
                  <a:lnTo>
                    <a:pt x="1747" y="925"/>
                  </a:lnTo>
                  <a:lnTo>
                    <a:pt x="1747" y="925"/>
                  </a:lnTo>
                  <a:lnTo>
                    <a:pt x="1753" y="928"/>
                  </a:lnTo>
                  <a:lnTo>
                    <a:pt x="1761" y="933"/>
                  </a:lnTo>
                  <a:lnTo>
                    <a:pt x="1770" y="939"/>
                  </a:lnTo>
                  <a:lnTo>
                    <a:pt x="1781" y="945"/>
                  </a:lnTo>
                  <a:lnTo>
                    <a:pt x="1792" y="952"/>
                  </a:lnTo>
                  <a:lnTo>
                    <a:pt x="1801" y="957"/>
                  </a:lnTo>
                  <a:lnTo>
                    <a:pt x="1811" y="961"/>
                  </a:lnTo>
                  <a:lnTo>
                    <a:pt x="1820" y="963"/>
                  </a:lnTo>
                  <a:lnTo>
                    <a:pt x="1825" y="959"/>
                  </a:lnTo>
                  <a:lnTo>
                    <a:pt x="1825" y="959"/>
                  </a:lnTo>
                  <a:lnTo>
                    <a:pt x="1833" y="962"/>
                  </a:lnTo>
                  <a:lnTo>
                    <a:pt x="1845" y="967"/>
                  </a:lnTo>
                  <a:lnTo>
                    <a:pt x="1859" y="975"/>
                  </a:lnTo>
                  <a:lnTo>
                    <a:pt x="1874" y="983"/>
                  </a:lnTo>
                  <a:lnTo>
                    <a:pt x="1888" y="991"/>
                  </a:lnTo>
                  <a:lnTo>
                    <a:pt x="1900" y="997"/>
                  </a:lnTo>
                  <a:lnTo>
                    <a:pt x="1910" y="1000"/>
                  </a:lnTo>
                  <a:lnTo>
                    <a:pt x="1917" y="1000"/>
                  </a:lnTo>
                  <a:lnTo>
                    <a:pt x="1917" y="1000"/>
                  </a:lnTo>
                  <a:lnTo>
                    <a:pt x="1901" y="997"/>
                  </a:lnTo>
                  <a:lnTo>
                    <a:pt x="1885" y="993"/>
                  </a:lnTo>
                  <a:lnTo>
                    <a:pt x="1869" y="989"/>
                  </a:lnTo>
                  <a:lnTo>
                    <a:pt x="1854" y="984"/>
                  </a:lnTo>
                  <a:lnTo>
                    <a:pt x="1840" y="980"/>
                  </a:lnTo>
                  <a:lnTo>
                    <a:pt x="1826" y="975"/>
                  </a:lnTo>
                  <a:lnTo>
                    <a:pt x="1812" y="971"/>
                  </a:lnTo>
                  <a:lnTo>
                    <a:pt x="1799" y="966"/>
                  </a:lnTo>
                  <a:lnTo>
                    <a:pt x="1785" y="961"/>
                  </a:lnTo>
                  <a:lnTo>
                    <a:pt x="1774" y="956"/>
                  </a:lnTo>
                  <a:lnTo>
                    <a:pt x="1761" y="951"/>
                  </a:lnTo>
                  <a:lnTo>
                    <a:pt x="1749" y="945"/>
                  </a:lnTo>
                  <a:lnTo>
                    <a:pt x="1737" y="940"/>
                  </a:lnTo>
                  <a:lnTo>
                    <a:pt x="1726" y="934"/>
                  </a:lnTo>
                  <a:lnTo>
                    <a:pt x="1715" y="929"/>
                  </a:lnTo>
                  <a:lnTo>
                    <a:pt x="1703" y="923"/>
                  </a:lnTo>
                  <a:lnTo>
                    <a:pt x="1703" y="923"/>
                  </a:lnTo>
                  <a:lnTo>
                    <a:pt x="1682" y="919"/>
                  </a:lnTo>
                  <a:lnTo>
                    <a:pt x="1659" y="913"/>
                  </a:lnTo>
                  <a:lnTo>
                    <a:pt x="1637" y="904"/>
                  </a:lnTo>
                  <a:lnTo>
                    <a:pt x="1613" y="894"/>
                  </a:lnTo>
                  <a:lnTo>
                    <a:pt x="1590" y="884"/>
                  </a:lnTo>
                  <a:lnTo>
                    <a:pt x="1566" y="872"/>
                  </a:lnTo>
                  <a:lnTo>
                    <a:pt x="1543" y="859"/>
                  </a:lnTo>
                  <a:lnTo>
                    <a:pt x="1519" y="846"/>
                  </a:lnTo>
                  <a:lnTo>
                    <a:pt x="1496" y="833"/>
                  </a:lnTo>
                  <a:lnTo>
                    <a:pt x="1474" y="819"/>
                  </a:lnTo>
                  <a:lnTo>
                    <a:pt x="1451" y="806"/>
                  </a:lnTo>
                  <a:lnTo>
                    <a:pt x="1431" y="793"/>
                  </a:lnTo>
                  <a:lnTo>
                    <a:pt x="1411" y="780"/>
                  </a:lnTo>
                  <a:lnTo>
                    <a:pt x="1391" y="769"/>
                  </a:lnTo>
                  <a:lnTo>
                    <a:pt x="1373" y="759"/>
                  </a:lnTo>
                  <a:lnTo>
                    <a:pt x="1356" y="750"/>
                  </a:lnTo>
                  <a:lnTo>
                    <a:pt x="416" y="260"/>
                  </a:lnTo>
                  <a:lnTo>
                    <a:pt x="416" y="260"/>
                  </a:lnTo>
                  <a:lnTo>
                    <a:pt x="397" y="250"/>
                  </a:lnTo>
                  <a:lnTo>
                    <a:pt x="374" y="240"/>
                  </a:lnTo>
                  <a:lnTo>
                    <a:pt x="350" y="230"/>
                  </a:lnTo>
                  <a:lnTo>
                    <a:pt x="323" y="219"/>
                  </a:lnTo>
                  <a:lnTo>
                    <a:pt x="295" y="207"/>
                  </a:lnTo>
                  <a:lnTo>
                    <a:pt x="267" y="196"/>
                  </a:lnTo>
                  <a:lnTo>
                    <a:pt x="237" y="184"/>
                  </a:lnTo>
                  <a:lnTo>
                    <a:pt x="208" y="170"/>
                  </a:lnTo>
                  <a:lnTo>
                    <a:pt x="179" y="158"/>
                  </a:lnTo>
                  <a:lnTo>
                    <a:pt x="150" y="145"/>
                  </a:lnTo>
                  <a:lnTo>
                    <a:pt x="125" y="132"/>
                  </a:lnTo>
                  <a:lnTo>
                    <a:pt x="100" y="119"/>
                  </a:lnTo>
                  <a:lnTo>
                    <a:pt x="79" y="107"/>
                  </a:lnTo>
                  <a:lnTo>
                    <a:pt x="60" y="94"/>
                  </a:lnTo>
                  <a:lnTo>
                    <a:pt x="46" y="81"/>
                  </a:lnTo>
                  <a:lnTo>
                    <a:pt x="35" y="69"/>
                  </a:lnTo>
                  <a:lnTo>
                    <a:pt x="41" y="65"/>
                  </a:lnTo>
                  <a:lnTo>
                    <a:pt x="41" y="65"/>
                  </a:lnTo>
                  <a:lnTo>
                    <a:pt x="20" y="55"/>
                  </a:lnTo>
                  <a:lnTo>
                    <a:pt x="6" y="48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5" y="56"/>
                  </a:lnTo>
                  <a:lnTo>
                    <a:pt x="15" y="65"/>
                  </a:lnTo>
                  <a:lnTo>
                    <a:pt x="28" y="76"/>
                  </a:lnTo>
                  <a:lnTo>
                    <a:pt x="44" y="88"/>
                  </a:lnTo>
                  <a:lnTo>
                    <a:pt x="63" y="102"/>
                  </a:lnTo>
                  <a:lnTo>
                    <a:pt x="82" y="116"/>
                  </a:lnTo>
                  <a:lnTo>
                    <a:pt x="101" y="130"/>
                  </a:lnTo>
                  <a:lnTo>
                    <a:pt x="120" y="144"/>
                  </a:lnTo>
                  <a:lnTo>
                    <a:pt x="137" y="157"/>
                  </a:lnTo>
                  <a:lnTo>
                    <a:pt x="152" y="167"/>
                  </a:lnTo>
                  <a:lnTo>
                    <a:pt x="164" y="176"/>
                  </a:lnTo>
                  <a:lnTo>
                    <a:pt x="172" y="182"/>
                  </a:lnTo>
                  <a:lnTo>
                    <a:pt x="205" y="198"/>
                  </a:lnTo>
                  <a:lnTo>
                    <a:pt x="205" y="198"/>
                  </a:lnTo>
                  <a:lnTo>
                    <a:pt x="226" y="216"/>
                  </a:lnTo>
                  <a:lnTo>
                    <a:pt x="251" y="232"/>
                  </a:lnTo>
                  <a:lnTo>
                    <a:pt x="277" y="249"/>
                  </a:lnTo>
                  <a:lnTo>
                    <a:pt x="305" y="267"/>
                  </a:lnTo>
                  <a:lnTo>
                    <a:pt x="335" y="283"/>
                  </a:lnTo>
                  <a:lnTo>
                    <a:pt x="366" y="301"/>
                  </a:lnTo>
                  <a:lnTo>
                    <a:pt x="398" y="317"/>
                  </a:lnTo>
                  <a:lnTo>
                    <a:pt x="430" y="333"/>
                  </a:lnTo>
                  <a:lnTo>
                    <a:pt x="463" y="349"/>
                  </a:lnTo>
                  <a:lnTo>
                    <a:pt x="496" y="365"/>
                  </a:lnTo>
                  <a:lnTo>
                    <a:pt x="529" y="380"/>
                  </a:lnTo>
                  <a:lnTo>
                    <a:pt x="562" y="395"/>
                  </a:lnTo>
                  <a:lnTo>
                    <a:pt x="594" y="409"/>
                  </a:lnTo>
                  <a:lnTo>
                    <a:pt x="625" y="423"/>
                  </a:lnTo>
                  <a:lnTo>
                    <a:pt x="655" y="436"/>
                  </a:lnTo>
                  <a:lnTo>
                    <a:pt x="684" y="448"/>
                  </a:lnTo>
                  <a:lnTo>
                    <a:pt x="1033" y="630"/>
                  </a:lnTo>
                  <a:lnTo>
                    <a:pt x="1033" y="630"/>
                  </a:lnTo>
                  <a:lnTo>
                    <a:pt x="1053" y="639"/>
                  </a:lnTo>
                  <a:lnTo>
                    <a:pt x="1073" y="648"/>
                  </a:lnTo>
                  <a:lnTo>
                    <a:pt x="1095" y="658"/>
                  </a:lnTo>
                  <a:lnTo>
                    <a:pt x="1118" y="670"/>
                  </a:lnTo>
                  <a:lnTo>
                    <a:pt x="1139" y="680"/>
                  </a:lnTo>
                  <a:lnTo>
                    <a:pt x="1158" y="692"/>
                  </a:lnTo>
                  <a:lnTo>
                    <a:pt x="1174" y="704"/>
                  </a:lnTo>
                  <a:lnTo>
                    <a:pt x="1185" y="716"/>
                  </a:lnTo>
                  <a:lnTo>
                    <a:pt x="1605" y="927"/>
                  </a:lnTo>
                  <a:lnTo>
                    <a:pt x="1605" y="927"/>
                  </a:lnTo>
                  <a:lnTo>
                    <a:pt x="1616" y="929"/>
                  </a:lnTo>
                  <a:lnTo>
                    <a:pt x="1626" y="932"/>
                  </a:lnTo>
                  <a:lnTo>
                    <a:pt x="1638" y="936"/>
                  </a:lnTo>
                  <a:lnTo>
                    <a:pt x="1649" y="941"/>
                  </a:lnTo>
                  <a:lnTo>
                    <a:pt x="1660" y="947"/>
                  </a:lnTo>
                  <a:lnTo>
                    <a:pt x="1672" y="952"/>
                  </a:lnTo>
                  <a:lnTo>
                    <a:pt x="1684" y="958"/>
                  </a:lnTo>
                  <a:lnTo>
                    <a:pt x="1695" y="964"/>
                  </a:lnTo>
                  <a:lnTo>
                    <a:pt x="1706" y="969"/>
                  </a:lnTo>
                  <a:lnTo>
                    <a:pt x="1717" y="975"/>
                  </a:lnTo>
                  <a:lnTo>
                    <a:pt x="1729" y="980"/>
                  </a:lnTo>
                  <a:lnTo>
                    <a:pt x="1739" y="985"/>
                  </a:lnTo>
                  <a:lnTo>
                    <a:pt x="1750" y="990"/>
                  </a:lnTo>
                  <a:lnTo>
                    <a:pt x="1761" y="994"/>
                  </a:lnTo>
                  <a:lnTo>
                    <a:pt x="1770" y="996"/>
                  </a:lnTo>
                  <a:lnTo>
                    <a:pt x="1780" y="998"/>
                  </a:lnTo>
                  <a:lnTo>
                    <a:pt x="1785" y="994"/>
                  </a:lnTo>
                  <a:lnTo>
                    <a:pt x="1839" y="1021"/>
                  </a:lnTo>
                  <a:lnTo>
                    <a:pt x="1839" y="1021"/>
                  </a:lnTo>
                  <a:lnTo>
                    <a:pt x="1835" y="1025"/>
                  </a:lnTo>
                  <a:lnTo>
                    <a:pt x="1837" y="1026"/>
                  </a:lnTo>
                  <a:lnTo>
                    <a:pt x="1838" y="1029"/>
                  </a:lnTo>
                  <a:lnTo>
                    <a:pt x="1833" y="1033"/>
                  </a:lnTo>
                  <a:lnTo>
                    <a:pt x="1833" y="1033"/>
                  </a:lnTo>
                  <a:lnTo>
                    <a:pt x="1832" y="1030"/>
                  </a:lnTo>
                  <a:lnTo>
                    <a:pt x="1837" y="1029"/>
                  </a:lnTo>
                  <a:lnTo>
                    <a:pt x="1843" y="1032"/>
                  </a:lnTo>
                  <a:lnTo>
                    <a:pt x="1846" y="1039"/>
                  </a:lnTo>
                  <a:lnTo>
                    <a:pt x="1846" y="1039"/>
                  </a:lnTo>
                  <a:lnTo>
                    <a:pt x="1846" y="1039"/>
                  </a:lnTo>
                  <a:lnTo>
                    <a:pt x="1832" y="1026"/>
                  </a:lnTo>
                  <a:lnTo>
                    <a:pt x="1819" y="1013"/>
                  </a:lnTo>
                  <a:lnTo>
                    <a:pt x="1804" y="999"/>
                  </a:lnTo>
                  <a:lnTo>
                    <a:pt x="1788" y="984"/>
                  </a:lnTo>
                  <a:lnTo>
                    <a:pt x="1772" y="971"/>
                  </a:lnTo>
                  <a:lnTo>
                    <a:pt x="1756" y="958"/>
                  </a:lnTo>
                  <a:lnTo>
                    <a:pt x="1739" y="944"/>
                  </a:lnTo>
                  <a:lnTo>
                    <a:pt x="1723" y="933"/>
                  </a:lnTo>
                  <a:lnTo>
                    <a:pt x="1723" y="933"/>
                  </a:lnTo>
                  <a:lnTo>
                    <a:pt x="1702" y="916"/>
                  </a:lnTo>
                  <a:lnTo>
                    <a:pt x="1679" y="899"/>
                  </a:lnTo>
                  <a:lnTo>
                    <a:pt x="1654" y="883"/>
                  </a:lnTo>
                  <a:lnTo>
                    <a:pt x="1628" y="867"/>
                  </a:lnTo>
                  <a:lnTo>
                    <a:pt x="1601" y="850"/>
                  </a:lnTo>
                  <a:lnTo>
                    <a:pt x="1573" y="834"/>
                  </a:lnTo>
                  <a:lnTo>
                    <a:pt x="1544" y="817"/>
                  </a:lnTo>
                  <a:lnTo>
                    <a:pt x="1515" y="802"/>
                  </a:lnTo>
                  <a:lnTo>
                    <a:pt x="1485" y="787"/>
                  </a:lnTo>
                  <a:lnTo>
                    <a:pt x="1454" y="771"/>
                  </a:lnTo>
                  <a:lnTo>
                    <a:pt x="1424" y="756"/>
                  </a:lnTo>
                  <a:lnTo>
                    <a:pt x="1394" y="740"/>
                  </a:lnTo>
                  <a:lnTo>
                    <a:pt x="1366" y="725"/>
                  </a:lnTo>
                  <a:lnTo>
                    <a:pt x="1336" y="711"/>
                  </a:lnTo>
                  <a:lnTo>
                    <a:pt x="1308" y="696"/>
                  </a:lnTo>
                  <a:lnTo>
                    <a:pt x="1280" y="682"/>
                  </a:lnTo>
                  <a:lnTo>
                    <a:pt x="1280" y="682"/>
                  </a:lnTo>
                  <a:lnTo>
                    <a:pt x="1276" y="682"/>
                  </a:lnTo>
                  <a:lnTo>
                    <a:pt x="1267" y="679"/>
                  </a:lnTo>
                  <a:lnTo>
                    <a:pt x="1255" y="674"/>
                  </a:lnTo>
                  <a:lnTo>
                    <a:pt x="1240" y="667"/>
                  </a:lnTo>
                  <a:lnTo>
                    <a:pt x="1221" y="658"/>
                  </a:lnTo>
                  <a:lnTo>
                    <a:pt x="1202" y="648"/>
                  </a:lnTo>
                  <a:lnTo>
                    <a:pt x="1182" y="637"/>
                  </a:lnTo>
                  <a:lnTo>
                    <a:pt x="1161" y="626"/>
                  </a:lnTo>
                  <a:lnTo>
                    <a:pt x="1140" y="614"/>
                  </a:lnTo>
                  <a:lnTo>
                    <a:pt x="1120" y="603"/>
                  </a:lnTo>
                  <a:lnTo>
                    <a:pt x="1102" y="593"/>
                  </a:lnTo>
                  <a:lnTo>
                    <a:pt x="1085" y="583"/>
                  </a:lnTo>
                  <a:lnTo>
                    <a:pt x="1071" y="574"/>
                  </a:lnTo>
                  <a:lnTo>
                    <a:pt x="1060" y="568"/>
                  </a:lnTo>
                  <a:lnTo>
                    <a:pt x="1053" y="564"/>
                  </a:lnTo>
                  <a:lnTo>
                    <a:pt x="1051" y="563"/>
                  </a:lnTo>
                  <a:lnTo>
                    <a:pt x="659" y="331"/>
                  </a:lnTo>
                  <a:lnTo>
                    <a:pt x="659" y="331"/>
                  </a:lnTo>
                  <a:lnTo>
                    <a:pt x="651" y="327"/>
                  </a:lnTo>
                  <a:lnTo>
                    <a:pt x="641" y="321"/>
                  </a:lnTo>
                  <a:lnTo>
                    <a:pt x="633" y="315"/>
                  </a:lnTo>
                  <a:lnTo>
                    <a:pt x="623" y="309"/>
                  </a:lnTo>
                  <a:lnTo>
                    <a:pt x="614" y="302"/>
                  </a:lnTo>
                  <a:lnTo>
                    <a:pt x="605" y="294"/>
                  </a:lnTo>
                  <a:lnTo>
                    <a:pt x="598" y="288"/>
                  </a:lnTo>
                  <a:lnTo>
                    <a:pt x="591" y="283"/>
                  </a:lnTo>
                  <a:lnTo>
                    <a:pt x="157" y="49"/>
                  </a:lnTo>
                  <a:lnTo>
                    <a:pt x="157" y="49"/>
                  </a:lnTo>
                  <a:lnTo>
                    <a:pt x="145" y="43"/>
                  </a:lnTo>
                  <a:lnTo>
                    <a:pt x="128" y="35"/>
                  </a:lnTo>
                  <a:lnTo>
                    <a:pt x="107" y="25"/>
                  </a:lnTo>
                  <a:lnTo>
                    <a:pt x="87" y="15"/>
                  </a:lnTo>
                  <a:lnTo>
                    <a:pt x="69" y="5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58" y="5"/>
                  </a:lnTo>
                  <a:lnTo>
                    <a:pt x="58" y="5"/>
                  </a:lnTo>
                  <a:lnTo>
                    <a:pt x="78" y="21"/>
                  </a:lnTo>
                  <a:lnTo>
                    <a:pt x="99" y="36"/>
                  </a:lnTo>
                  <a:lnTo>
                    <a:pt x="119" y="53"/>
                  </a:lnTo>
                  <a:lnTo>
                    <a:pt x="142" y="69"/>
                  </a:lnTo>
                  <a:lnTo>
                    <a:pt x="164" y="85"/>
                  </a:lnTo>
                  <a:lnTo>
                    <a:pt x="186" y="102"/>
                  </a:lnTo>
                  <a:lnTo>
                    <a:pt x="210" y="118"/>
                  </a:lnTo>
                  <a:lnTo>
                    <a:pt x="233" y="135"/>
                  </a:lnTo>
                  <a:lnTo>
                    <a:pt x="257" y="150"/>
                  </a:lnTo>
                  <a:lnTo>
                    <a:pt x="280" y="166"/>
                  </a:lnTo>
                  <a:lnTo>
                    <a:pt x="305" y="182"/>
                  </a:lnTo>
                  <a:lnTo>
                    <a:pt x="329" y="196"/>
                  </a:lnTo>
                  <a:lnTo>
                    <a:pt x="352" y="210"/>
                  </a:lnTo>
                  <a:lnTo>
                    <a:pt x="376" y="224"/>
                  </a:lnTo>
                  <a:lnTo>
                    <a:pt x="398" y="237"/>
                  </a:lnTo>
                  <a:lnTo>
                    <a:pt x="420" y="249"/>
                  </a:lnTo>
                  <a:lnTo>
                    <a:pt x="420" y="249"/>
                  </a:lnTo>
                  <a:lnTo>
                    <a:pt x="425" y="253"/>
                  </a:lnTo>
                  <a:lnTo>
                    <a:pt x="428" y="260"/>
                  </a:lnTo>
                  <a:lnTo>
                    <a:pt x="431" y="266"/>
                  </a:lnTo>
                  <a:lnTo>
                    <a:pt x="435" y="270"/>
                  </a:lnTo>
                  <a:lnTo>
                    <a:pt x="435" y="270"/>
                  </a:lnTo>
                  <a:lnTo>
                    <a:pt x="454" y="280"/>
                  </a:lnTo>
                  <a:lnTo>
                    <a:pt x="473" y="290"/>
                  </a:lnTo>
                  <a:lnTo>
                    <a:pt x="492" y="301"/>
                  </a:lnTo>
                  <a:lnTo>
                    <a:pt x="510" y="312"/>
                  </a:lnTo>
                  <a:lnTo>
                    <a:pt x="529" y="323"/>
                  </a:lnTo>
                  <a:lnTo>
                    <a:pt x="549" y="334"/>
                  </a:lnTo>
                  <a:lnTo>
                    <a:pt x="569" y="346"/>
                  </a:lnTo>
                  <a:lnTo>
                    <a:pt x="588" y="357"/>
                  </a:lnTo>
                  <a:lnTo>
                    <a:pt x="607" y="368"/>
                  </a:lnTo>
                  <a:lnTo>
                    <a:pt x="628" y="380"/>
                  </a:lnTo>
                  <a:lnTo>
                    <a:pt x="647" y="391"/>
                  </a:lnTo>
                  <a:lnTo>
                    <a:pt x="667" y="403"/>
                  </a:lnTo>
                  <a:lnTo>
                    <a:pt x="686" y="413"/>
                  </a:lnTo>
                  <a:lnTo>
                    <a:pt x="707" y="425"/>
                  </a:lnTo>
                  <a:lnTo>
                    <a:pt x="726" y="436"/>
                  </a:lnTo>
                  <a:lnTo>
                    <a:pt x="746" y="446"/>
                  </a:lnTo>
                  <a:lnTo>
                    <a:pt x="746" y="446"/>
                  </a:lnTo>
                  <a:lnTo>
                    <a:pt x="761" y="464"/>
                  </a:lnTo>
                  <a:lnTo>
                    <a:pt x="781" y="481"/>
                  </a:lnTo>
                  <a:lnTo>
                    <a:pt x="805" y="500"/>
                  </a:lnTo>
                  <a:lnTo>
                    <a:pt x="834" y="517"/>
                  </a:lnTo>
                  <a:lnTo>
                    <a:pt x="865" y="536"/>
                  </a:lnTo>
                  <a:lnTo>
                    <a:pt x="898" y="555"/>
                  </a:lnTo>
                  <a:lnTo>
                    <a:pt x="934" y="573"/>
                  </a:lnTo>
                  <a:lnTo>
                    <a:pt x="972" y="591"/>
                  </a:lnTo>
                  <a:lnTo>
                    <a:pt x="1010" y="608"/>
                  </a:lnTo>
                  <a:lnTo>
                    <a:pt x="1048" y="626"/>
                  </a:lnTo>
                  <a:lnTo>
                    <a:pt x="1087" y="642"/>
                  </a:lnTo>
                  <a:lnTo>
                    <a:pt x="1125" y="656"/>
                  </a:lnTo>
                  <a:lnTo>
                    <a:pt x="1162" y="671"/>
                  </a:lnTo>
                  <a:lnTo>
                    <a:pt x="1196" y="684"/>
                  </a:lnTo>
                  <a:lnTo>
                    <a:pt x="1229" y="695"/>
                  </a:lnTo>
                  <a:lnTo>
                    <a:pt x="1258" y="706"/>
                  </a:lnTo>
                  <a:lnTo>
                    <a:pt x="1258" y="706"/>
                  </a:lnTo>
                  <a:lnTo>
                    <a:pt x="1276" y="712"/>
                  </a:lnTo>
                  <a:lnTo>
                    <a:pt x="1294" y="719"/>
                  </a:lnTo>
                  <a:lnTo>
                    <a:pt x="1312" y="727"/>
                  </a:lnTo>
                  <a:lnTo>
                    <a:pt x="1330" y="736"/>
                  </a:lnTo>
                  <a:lnTo>
                    <a:pt x="1349" y="747"/>
                  </a:lnTo>
                  <a:lnTo>
                    <a:pt x="1367" y="757"/>
                  </a:lnTo>
                  <a:lnTo>
                    <a:pt x="1385" y="768"/>
                  </a:lnTo>
                  <a:lnTo>
                    <a:pt x="1403" y="778"/>
                  </a:lnTo>
                  <a:lnTo>
                    <a:pt x="1421" y="789"/>
                  </a:lnTo>
                  <a:lnTo>
                    <a:pt x="1439" y="799"/>
                  </a:lnTo>
                  <a:lnTo>
                    <a:pt x="1459" y="808"/>
                  </a:lnTo>
                  <a:lnTo>
                    <a:pt x="1477" y="816"/>
                  </a:lnTo>
                  <a:lnTo>
                    <a:pt x="1495" y="823"/>
                  </a:lnTo>
                  <a:lnTo>
                    <a:pt x="1514" y="830"/>
                  </a:lnTo>
                  <a:lnTo>
                    <a:pt x="1532" y="835"/>
                  </a:lnTo>
                  <a:lnTo>
                    <a:pt x="1552" y="838"/>
                  </a:lnTo>
                  <a:lnTo>
                    <a:pt x="1557" y="834"/>
                  </a:lnTo>
                  <a:lnTo>
                    <a:pt x="1557" y="834"/>
                  </a:lnTo>
                  <a:lnTo>
                    <a:pt x="1565" y="836"/>
                  </a:lnTo>
                  <a:lnTo>
                    <a:pt x="1576" y="838"/>
                  </a:lnTo>
                  <a:lnTo>
                    <a:pt x="1589" y="842"/>
                  </a:lnTo>
                  <a:lnTo>
                    <a:pt x="1603" y="846"/>
                  </a:lnTo>
                  <a:lnTo>
                    <a:pt x="1617" y="851"/>
                  </a:lnTo>
                  <a:lnTo>
                    <a:pt x="1629" y="855"/>
                  </a:lnTo>
                  <a:lnTo>
                    <a:pt x="1642" y="859"/>
                  </a:lnTo>
                  <a:lnTo>
                    <a:pt x="1653" y="862"/>
                  </a:lnTo>
                  <a:lnTo>
                    <a:pt x="1658" y="859"/>
                  </a:lnTo>
                  <a:lnTo>
                    <a:pt x="1691" y="876"/>
                  </a:lnTo>
                  <a:lnTo>
                    <a:pt x="1698" y="873"/>
                  </a:lnTo>
                  <a:lnTo>
                    <a:pt x="1723" y="886"/>
                  </a:lnTo>
                  <a:lnTo>
                    <a:pt x="1723" y="886"/>
                  </a:lnTo>
                  <a:lnTo>
                    <a:pt x="1716" y="882"/>
                  </a:lnTo>
                  <a:lnTo>
                    <a:pt x="1713" y="880"/>
                  </a:lnTo>
                  <a:lnTo>
                    <a:pt x="1713" y="880"/>
                  </a:lnTo>
                  <a:lnTo>
                    <a:pt x="1715" y="880"/>
                  </a:lnTo>
                  <a:lnTo>
                    <a:pt x="1719" y="881"/>
                  </a:lnTo>
                  <a:lnTo>
                    <a:pt x="1725" y="881"/>
                  </a:lnTo>
                  <a:lnTo>
                    <a:pt x="1730" y="880"/>
                  </a:lnTo>
                  <a:lnTo>
                    <a:pt x="1735" y="8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4785" y="2491"/>
              <a:ext cx="111" cy="50"/>
            </a:xfrm>
            <a:custGeom>
              <a:avLst/>
              <a:gdLst/>
              <a:ahLst/>
              <a:cxnLst>
                <a:cxn ang="0">
                  <a:pos x="556" y="302"/>
                </a:cxn>
                <a:cxn ang="0">
                  <a:pos x="556" y="302"/>
                </a:cxn>
                <a:cxn ang="0">
                  <a:pos x="539" y="296"/>
                </a:cxn>
                <a:cxn ang="0">
                  <a:pos x="521" y="288"/>
                </a:cxn>
                <a:cxn ang="0">
                  <a:pos x="503" y="280"/>
                </a:cxn>
                <a:cxn ang="0">
                  <a:pos x="486" y="270"/>
                </a:cxn>
                <a:cxn ang="0">
                  <a:pos x="469" y="262"/>
                </a:cxn>
                <a:cxn ang="0">
                  <a:pos x="452" y="252"/>
                </a:cxn>
                <a:cxn ang="0">
                  <a:pos x="438" y="243"/>
                </a:cxn>
                <a:cxn ang="0">
                  <a:pos x="424" y="233"/>
                </a:cxn>
                <a:cxn ang="0">
                  <a:pos x="365" y="203"/>
                </a:cxn>
                <a:cxn ang="0">
                  <a:pos x="360" y="207"/>
                </a:cxn>
                <a:cxn ang="0">
                  <a:pos x="360" y="207"/>
                </a:cxn>
                <a:cxn ang="0">
                  <a:pos x="362" y="205"/>
                </a:cxn>
                <a:cxn ang="0">
                  <a:pos x="360" y="205"/>
                </a:cxn>
                <a:cxn ang="0">
                  <a:pos x="354" y="203"/>
                </a:cxn>
                <a:cxn ang="0">
                  <a:pos x="346" y="200"/>
                </a:cxn>
                <a:cxn ang="0">
                  <a:pos x="340" y="204"/>
                </a:cxn>
                <a:cxn ang="0">
                  <a:pos x="340" y="204"/>
                </a:cxn>
                <a:cxn ang="0">
                  <a:pos x="336" y="201"/>
                </a:cxn>
                <a:cxn ang="0">
                  <a:pos x="333" y="199"/>
                </a:cxn>
                <a:cxn ang="0">
                  <a:pos x="329" y="198"/>
                </a:cxn>
                <a:cxn ang="0">
                  <a:pos x="321" y="201"/>
                </a:cxn>
                <a:cxn ang="0">
                  <a:pos x="321" y="201"/>
                </a:cxn>
                <a:cxn ang="0">
                  <a:pos x="306" y="193"/>
                </a:cxn>
                <a:cxn ang="0">
                  <a:pos x="289" y="185"/>
                </a:cxn>
                <a:cxn ang="0">
                  <a:pos x="271" y="176"/>
                </a:cxn>
                <a:cxn ang="0">
                  <a:pos x="251" y="167"/>
                </a:cxn>
                <a:cxn ang="0">
                  <a:pos x="229" y="157"/>
                </a:cxn>
                <a:cxn ang="0">
                  <a:pos x="207" y="146"/>
                </a:cxn>
                <a:cxn ang="0">
                  <a:pos x="185" y="135"/>
                </a:cxn>
                <a:cxn ang="0">
                  <a:pos x="163" y="125"/>
                </a:cxn>
                <a:cxn ang="0">
                  <a:pos x="142" y="114"/>
                </a:cxn>
                <a:cxn ang="0">
                  <a:pos x="121" y="102"/>
                </a:cxn>
                <a:cxn ang="0">
                  <a:pos x="101" y="91"/>
                </a:cxn>
                <a:cxn ang="0">
                  <a:pos x="84" y="81"/>
                </a:cxn>
                <a:cxn ang="0">
                  <a:pos x="68" y="69"/>
                </a:cxn>
                <a:cxn ang="0">
                  <a:pos x="55" y="59"/>
                </a:cxn>
                <a:cxn ang="0">
                  <a:pos x="44" y="49"/>
                </a:cxn>
                <a:cxn ang="0">
                  <a:pos x="37" y="40"/>
                </a:cxn>
                <a:cxn ang="0">
                  <a:pos x="42" y="36"/>
                </a:cxn>
                <a:cxn ang="0">
                  <a:pos x="23" y="25"/>
                </a:cxn>
                <a:cxn ang="0">
                  <a:pos x="28" y="21"/>
                </a:cxn>
                <a:cxn ang="0">
                  <a:pos x="28" y="21"/>
                </a:cxn>
                <a:cxn ang="0">
                  <a:pos x="25" y="20"/>
                </a:cxn>
                <a:cxn ang="0">
                  <a:pos x="20" y="18"/>
                </a:cxn>
                <a:cxn ang="0">
                  <a:pos x="15" y="15"/>
                </a:cxn>
                <a:cxn ang="0">
                  <a:pos x="8" y="12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556" h="302">
                  <a:moveTo>
                    <a:pt x="556" y="302"/>
                  </a:moveTo>
                  <a:lnTo>
                    <a:pt x="556" y="302"/>
                  </a:lnTo>
                  <a:lnTo>
                    <a:pt x="539" y="296"/>
                  </a:lnTo>
                  <a:lnTo>
                    <a:pt x="521" y="288"/>
                  </a:lnTo>
                  <a:lnTo>
                    <a:pt x="503" y="280"/>
                  </a:lnTo>
                  <a:lnTo>
                    <a:pt x="486" y="270"/>
                  </a:lnTo>
                  <a:lnTo>
                    <a:pt x="469" y="262"/>
                  </a:lnTo>
                  <a:lnTo>
                    <a:pt x="452" y="252"/>
                  </a:lnTo>
                  <a:lnTo>
                    <a:pt x="438" y="243"/>
                  </a:lnTo>
                  <a:lnTo>
                    <a:pt x="424" y="233"/>
                  </a:lnTo>
                  <a:lnTo>
                    <a:pt x="365" y="203"/>
                  </a:lnTo>
                  <a:lnTo>
                    <a:pt x="360" y="207"/>
                  </a:lnTo>
                  <a:lnTo>
                    <a:pt x="360" y="207"/>
                  </a:lnTo>
                  <a:lnTo>
                    <a:pt x="362" y="205"/>
                  </a:lnTo>
                  <a:lnTo>
                    <a:pt x="360" y="205"/>
                  </a:lnTo>
                  <a:lnTo>
                    <a:pt x="354" y="203"/>
                  </a:lnTo>
                  <a:lnTo>
                    <a:pt x="346" y="200"/>
                  </a:lnTo>
                  <a:lnTo>
                    <a:pt x="340" y="204"/>
                  </a:lnTo>
                  <a:lnTo>
                    <a:pt x="340" y="204"/>
                  </a:lnTo>
                  <a:lnTo>
                    <a:pt x="336" y="201"/>
                  </a:lnTo>
                  <a:lnTo>
                    <a:pt x="333" y="199"/>
                  </a:lnTo>
                  <a:lnTo>
                    <a:pt x="329" y="198"/>
                  </a:lnTo>
                  <a:lnTo>
                    <a:pt x="321" y="201"/>
                  </a:lnTo>
                  <a:lnTo>
                    <a:pt x="321" y="201"/>
                  </a:lnTo>
                  <a:lnTo>
                    <a:pt x="306" y="193"/>
                  </a:lnTo>
                  <a:lnTo>
                    <a:pt x="289" y="185"/>
                  </a:lnTo>
                  <a:lnTo>
                    <a:pt x="271" y="176"/>
                  </a:lnTo>
                  <a:lnTo>
                    <a:pt x="251" y="167"/>
                  </a:lnTo>
                  <a:lnTo>
                    <a:pt x="229" y="157"/>
                  </a:lnTo>
                  <a:lnTo>
                    <a:pt x="207" y="146"/>
                  </a:lnTo>
                  <a:lnTo>
                    <a:pt x="185" y="135"/>
                  </a:lnTo>
                  <a:lnTo>
                    <a:pt x="163" y="125"/>
                  </a:lnTo>
                  <a:lnTo>
                    <a:pt x="142" y="114"/>
                  </a:lnTo>
                  <a:lnTo>
                    <a:pt x="121" y="102"/>
                  </a:lnTo>
                  <a:lnTo>
                    <a:pt x="101" y="91"/>
                  </a:lnTo>
                  <a:lnTo>
                    <a:pt x="84" y="81"/>
                  </a:lnTo>
                  <a:lnTo>
                    <a:pt x="68" y="69"/>
                  </a:lnTo>
                  <a:lnTo>
                    <a:pt x="55" y="59"/>
                  </a:lnTo>
                  <a:lnTo>
                    <a:pt x="44" y="49"/>
                  </a:lnTo>
                  <a:lnTo>
                    <a:pt x="37" y="40"/>
                  </a:lnTo>
                  <a:lnTo>
                    <a:pt x="42" y="36"/>
                  </a:lnTo>
                  <a:lnTo>
                    <a:pt x="23" y="25"/>
                  </a:lnTo>
                  <a:lnTo>
                    <a:pt x="28" y="21"/>
                  </a:lnTo>
                  <a:lnTo>
                    <a:pt x="28" y="21"/>
                  </a:lnTo>
                  <a:lnTo>
                    <a:pt x="25" y="20"/>
                  </a:lnTo>
                  <a:lnTo>
                    <a:pt x="20" y="18"/>
                  </a:lnTo>
                  <a:lnTo>
                    <a:pt x="15" y="15"/>
                  </a:lnTo>
                  <a:lnTo>
                    <a:pt x="8" y="12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4644" y="2448"/>
              <a:ext cx="57" cy="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20" y="12"/>
                </a:cxn>
                <a:cxn ang="0">
                  <a:pos x="31" y="19"/>
                </a:cxn>
                <a:cxn ang="0">
                  <a:pos x="42" y="26"/>
                </a:cxn>
                <a:cxn ang="0">
                  <a:pos x="53" y="33"/>
                </a:cxn>
                <a:cxn ang="0">
                  <a:pos x="65" y="41"/>
                </a:cxn>
                <a:cxn ang="0">
                  <a:pos x="77" y="50"/>
                </a:cxn>
                <a:cxn ang="0">
                  <a:pos x="90" y="57"/>
                </a:cxn>
                <a:cxn ang="0">
                  <a:pos x="102" y="65"/>
                </a:cxn>
                <a:cxn ang="0">
                  <a:pos x="115" y="72"/>
                </a:cxn>
                <a:cxn ang="0">
                  <a:pos x="128" y="79"/>
                </a:cxn>
                <a:cxn ang="0">
                  <a:pos x="141" y="86"/>
                </a:cxn>
                <a:cxn ang="0">
                  <a:pos x="155" y="92"/>
                </a:cxn>
                <a:cxn ang="0">
                  <a:pos x="169" y="96"/>
                </a:cxn>
                <a:cxn ang="0">
                  <a:pos x="183" y="100"/>
                </a:cxn>
                <a:cxn ang="0">
                  <a:pos x="196" y="103"/>
                </a:cxn>
                <a:cxn ang="0">
                  <a:pos x="282" y="147"/>
                </a:cxn>
              </a:cxnLst>
              <a:rect l="0" t="0" r="r" b="b"/>
              <a:pathLst>
                <a:path w="282" h="147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20" y="12"/>
                  </a:lnTo>
                  <a:lnTo>
                    <a:pt x="31" y="19"/>
                  </a:lnTo>
                  <a:lnTo>
                    <a:pt x="42" y="26"/>
                  </a:lnTo>
                  <a:lnTo>
                    <a:pt x="53" y="33"/>
                  </a:lnTo>
                  <a:lnTo>
                    <a:pt x="65" y="41"/>
                  </a:lnTo>
                  <a:lnTo>
                    <a:pt x="77" y="50"/>
                  </a:lnTo>
                  <a:lnTo>
                    <a:pt x="90" y="57"/>
                  </a:lnTo>
                  <a:lnTo>
                    <a:pt x="102" y="65"/>
                  </a:lnTo>
                  <a:lnTo>
                    <a:pt x="115" y="72"/>
                  </a:lnTo>
                  <a:lnTo>
                    <a:pt x="128" y="79"/>
                  </a:lnTo>
                  <a:lnTo>
                    <a:pt x="141" y="86"/>
                  </a:lnTo>
                  <a:lnTo>
                    <a:pt x="155" y="92"/>
                  </a:lnTo>
                  <a:lnTo>
                    <a:pt x="169" y="96"/>
                  </a:lnTo>
                  <a:lnTo>
                    <a:pt x="183" y="100"/>
                  </a:lnTo>
                  <a:lnTo>
                    <a:pt x="196" y="103"/>
                  </a:lnTo>
                  <a:lnTo>
                    <a:pt x="282" y="1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4654" y="2439"/>
              <a:ext cx="38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89"/>
                </a:cxn>
                <a:cxn ang="0">
                  <a:pos x="171" y="89"/>
                </a:cxn>
                <a:cxn ang="0">
                  <a:pos x="178" y="92"/>
                </a:cxn>
                <a:cxn ang="0">
                  <a:pos x="187" y="97"/>
                </a:cxn>
                <a:cxn ang="0">
                  <a:pos x="192" y="103"/>
                </a:cxn>
                <a:cxn ang="0">
                  <a:pos x="192" y="107"/>
                </a:cxn>
              </a:cxnLst>
              <a:rect l="0" t="0" r="r" b="b"/>
              <a:pathLst>
                <a:path w="192" h="107">
                  <a:moveTo>
                    <a:pt x="0" y="0"/>
                  </a:moveTo>
                  <a:lnTo>
                    <a:pt x="171" y="89"/>
                  </a:lnTo>
                  <a:lnTo>
                    <a:pt x="171" y="89"/>
                  </a:lnTo>
                  <a:lnTo>
                    <a:pt x="178" y="92"/>
                  </a:lnTo>
                  <a:lnTo>
                    <a:pt x="187" y="97"/>
                  </a:lnTo>
                  <a:lnTo>
                    <a:pt x="192" y="103"/>
                  </a:lnTo>
                  <a:lnTo>
                    <a:pt x="192" y="10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4563" y="2415"/>
              <a:ext cx="40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3" y="8"/>
                </a:cxn>
                <a:cxn ang="0">
                  <a:pos x="25" y="15"/>
                </a:cxn>
                <a:cxn ang="0">
                  <a:pos x="36" y="23"/>
                </a:cxn>
                <a:cxn ang="0">
                  <a:pos x="49" y="31"/>
                </a:cxn>
                <a:cxn ang="0">
                  <a:pos x="61" y="40"/>
                </a:cxn>
                <a:cxn ang="0">
                  <a:pos x="73" y="48"/>
                </a:cxn>
                <a:cxn ang="0">
                  <a:pos x="86" y="56"/>
                </a:cxn>
                <a:cxn ang="0">
                  <a:pos x="97" y="63"/>
                </a:cxn>
                <a:cxn ang="0">
                  <a:pos x="110" y="71"/>
                </a:cxn>
                <a:cxn ang="0">
                  <a:pos x="122" y="80"/>
                </a:cxn>
                <a:cxn ang="0">
                  <a:pos x="135" y="88"/>
                </a:cxn>
                <a:cxn ang="0">
                  <a:pos x="146" y="95"/>
                </a:cxn>
                <a:cxn ang="0">
                  <a:pos x="159" y="103"/>
                </a:cxn>
                <a:cxn ang="0">
                  <a:pos x="172" y="110"/>
                </a:cxn>
                <a:cxn ang="0">
                  <a:pos x="186" y="117"/>
                </a:cxn>
                <a:cxn ang="0">
                  <a:pos x="199" y="125"/>
                </a:cxn>
              </a:cxnLst>
              <a:rect l="0" t="0" r="r" b="b"/>
              <a:pathLst>
                <a:path w="199" h="125">
                  <a:moveTo>
                    <a:pt x="0" y="0"/>
                  </a:moveTo>
                  <a:lnTo>
                    <a:pt x="0" y="0"/>
                  </a:lnTo>
                  <a:lnTo>
                    <a:pt x="13" y="8"/>
                  </a:lnTo>
                  <a:lnTo>
                    <a:pt x="25" y="15"/>
                  </a:lnTo>
                  <a:lnTo>
                    <a:pt x="36" y="23"/>
                  </a:lnTo>
                  <a:lnTo>
                    <a:pt x="49" y="31"/>
                  </a:lnTo>
                  <a:lnTo>
                    <a:pt x="61" y="40"/>
                  </a:lnTo>
                  <a:lnTo>
                    <a:pt x="73" y="48"/>
                  </a:lnTo>
                  <a:lnTo>
                    <a:pt x="86" y="56"/>
                  </a:lnTo>
                  <a:lnTo>
                    <a:pt x="97" y="63"/>
                  </a:lnTo>
                  <a:lnTo>
                    <a:pt x="110" y="71"/>
                  </a:lnTo>
                  <a:lnTo>
                    <a:pt x="122" y="80"/>
                  </a:lnTo>
                  <a:lnTo>
                    <a:pt x="135" y="88"/>
                  </a:lnTo>
                  <a:lnTo>
                    <a:pt x="146" y="95"/>
                  </a:lnTo>
                  <a:lnTo>
                    <a:pt x="159" y="103"/>
                  </a:lnTo>
                  <a:lnTo>
                    <a:pt x="172" y="110"/>
                  </a:lnTo>
                  <a:lnTo>
                    <a:pt x="186" y="117"/>
                  </a:lnTo>
                  <a:lnTo>
                    <a:pt x="199" y="1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4834" y="2534"/>
              <a:ext cx="106" cy="48"/>
            </a:xfrm>
            <a:custGeom>
              <a:avLst/>
              <a:gdLst/>
              <a:ahLst/>
              <a:cxnLst>
                <a:cxn ang="0">
                  <a:pos x="528" y="288"/>
                </a:cxn>
                <a:cxn ang="0">
                  <a:pos x="528" y="288"/>
                </a:cxn>
                <a:cxn ang="0">
                  <a:pos x="515" y="283"/>
                </a:cxn>
                <a:cxn ang="0">
                  <a:pos x="502" y="277"/>
                </a:cxn>
                <a:cxn ang="0">
                  <a:pos x="489" y="271"/>
                </a:cxn>
                <a:cxn ang="0">
                  <a:pos x="474" y="264"/>
                </a:cxn>
                <a:cxn ang="0">
                  <a:pos x="459" y="256"/>
                </a:cxn>
                <a:cxn ang="0">
                  <a:pos x="444" y="248"/>
                </a:cxn>
                <a:cxn ang="0">
                  <a:pos x="429" y="241"/>
                </a:cxn>
                <a:cxn ang="0">
                  <a:pos x="413" y="233"/>
                </a:cxn>
                <a:cxn ang="0">
                  <a:pos x="398" y="225"/>
                </a:cxn>
                <a:cxn ang="0">
                  <a:pos x="384" y="215"/>
                </a:cxn>
                <a:cxn ang="0">
                  <a:pos x="369" y="207"/>
                </a:cxn>
                <a:cxn ang="0">
                  <a:pos x="355" y="199"/>
                </a:cxn>
                <a:cxn ang="0">
                  <a:pos x="342" y="191"/>
                </a:cxn>
                <a:cxn ang="0">
                  <a:pos x="330" y="184"/>
                </a:cxn>
                <a:cxn ang="0">
                  <a:pos x="320" y="175"/>
                </a:cxn>
                <a:cxn ang="0">
                  <a:pos x="310" y="168"/>
                </a:cxn>
                <a:cxn ang="0">
                  <a:pos x="310" y="168"/>
                </a:cxn>
                <a:cxn ang="0">
                  <a:pos x="302" y="161"/>
                </a:cxn>
                <a:cxn ang="0">
                  <a:pos x="292" y="155"/>
                </a:cxn>
                <a:cxn ang="0">
                  <a:pos x="281" y="148"/>
                </a:cxn>
                <a:cxn ang="0">
                  <a:pos x="270" y="141"/>
                </a:cxn>
                <a:cxn ang="0">
                  <a:pos x="257" y="133"/>
                </a:cxn>
                <a:cxn ang="0">
                  <a:pos x="244" y="127"/>
                </a:cxn>
                <a:cxn ang="0">
                  <a:pos x="230" y="120"/>
                </a:cxn>
                <a:cxn ang="0">
                  <a:pos x="215" y="113"/>
                </a:cxn>
                <a:cxn ang="0">
                  <a:pos x="201" y="106"/>
                </a:cxn>
                <a:cxn ang="0">
                  <a:pos x="186" y="100"/>
                </a:cxn>
                <a:cxn ang="0">
                  <a:pos x="172" y="92"/>
                </a:cxn>
                <a:cxn ang="0">
                  <a:pos x="158" y="86"/>
                </a:cxn>
                <a:cxn ang="0">
                  <a:pos x="145" y="80"/>
                </a:cxn>
                <a:cxn ang="0">
                  <a:pos x="131" y="74"/>
                </a:cxn>
                <a:cxn ang="0">
                  <a:pos x="119" y="68"/>
                </a:cxn>
                <a:cxn ang="0">
                  <a:pos x="107" y="62"/>
                </a:cxn>
                <a:cxn ang="0">
                  <a:pos x="107" y="62"/>
                </a:cxn>
                <a:cxn ang="0">
                  <a:pos x="99" y="58"/>
                </a:cxn>
                <a:cxn ang="0">
                  <a:pos x="83" y="50"/>
                </a:cxn>
                <a:cxn ang="0">
                  <a:pos x="65" y="41"/>
                </a:cxn>
                <a:cxn ang="0">
                  <a:pos x="44" y="31"/>
                </a:cxn>
                <a:cxn ang="0">
                  <a:pos x="26" y="21"/>
                </a:cxn>
                <a:cxn ang="0">
                  <a:pos x="11" y="11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196" y="80"/>
                </a:cxn>
                <a:cxn ang="0">
                  <a:pos x="196" y="80"/>
                </a:cxn>
                <a:cxn ang="0">
                  <a:pos x="199" y="82"/>
                </a:cxn>
                <a:cxn ang="0">
                  <a:pos x="202" y="84"/>
                </a:cxn>
                <a:cxn ang="0">
                  <a:pos x="208" y="86"/>
                </a:cxn>
                <a:cxn ang="0">
                  <a:pos x="212" y="88"/>
                </a:cxn>
                <a:cxn ang="0">
                  <a:pos x="216" y="90"/>
                </a:cxn>
                <a:cxn ang="0">
                  <a:pos x="222" y="91"/>
                </a:cxn>
                <a:cxn ang="0">
                  <a:pos x="225" y="91"/>
                </a:cxn>
                <a:cxn ang="0">
                  <a:pos x="228" y="90"/>
                </a:cxn>
              </a:cxnLst>
              <a:rect l="0" t="0" r="r" b="b"/>
              <a:pathLst>
                <a:path w="528" h="288">
                  <a:moveTo>
                    <a:pt x="528" y="288"/>
                  </a:moveTo>
                  <a:lnTo>
                    <a:pt x="528" y="288"/>
                  </a:lnTo>
                  <a:lnTo>
                    <a:pt x="515" y="283"/>
                  </a:lnTo>
                  <a:lnTo>
                    <a:pt x="502" y="277"/>
                  </a:lnTo>
                  <a:lnTo>
                    <a:pt x="489" y="271"/>
                  </a:lnTo>
                  <a:lnTo>
                    <a:pt x="474" y="264"/>
                  </a:lnTo>
                  <a:lnTo>
                    <a:pt x="459" y="256"/>
                  </a:lnTo>
                  <a:lnTo>
                    <a:pt x="444" y="248"/>
                  </a:lnTo>
                  <a:lnTo>
                    <a:pt x="429" y="241"/>
                  </a:lnTo>
                  <a:lnTo>
                    <a:pt x="413" y="233"/>
                  </a:lnTo>
                  <a:lnTo>
                    <a:pt x="398" y="225"/>
                  </a:lnTo>
                  <a:lnTo>
                    <a:pt x="384" y="215"/>
                  </a:lnTo>
                  <a:lnTo>
                    <a:pt x="369" y="207"/>
                  </a:lnTo>
                  <a:lnTo>
                    <a:pt x="355" y="199"/>
                  </a:lnTo>
                  <a:lnTo>
                    <a:pt x="342" y="191"/>
                  </a:lnTo>
                  <a:lnTo>
                    <a:pt x="330" y="184"/>
                  </a:lnTo>
                  <a:lnTo>
                    <a:pt x="320" y="175"/>
                  </a:lnTo>
                  <a:lnTo>
                    <a:pt x="310" y="168"/>
                  </a:lnTo>
                  <a:lnTo>
                    <a:pt x="310" y="168"/>
                  </a:lnTo>
                  <a:lnTo>
                    <a:pt x="302" y="161"/>
                  </a:lnTo>
                  <a:lnTo>
                    <a:pt x="292" y="155"/>
                  </a:lnTo>
                  <a:lnTo>
                    <a:pt x="281" y="148"/>
                  </a:lnTo>
                  <a:lnTo>
                    <a:pt x="270" y="141"/>
                  </a:lnTo>
                  <a:lnTo>
                    <a:pt x="257" y="133"/>
                  </a:lnTo>
                  <a:lnTo>
                    <a:pt x="244" y="127"/>
                  </a:lnTo>
                  <a:lnTo>
                    <a:pt x="230" y="120"/>
                  </a:lnTo>
                  <a:lnTo>
                    <a:pt x="215" y="113"/>
                  </a:lnTo>
                  <a:lnTo>
                    <a:pt x="201" y="106"/>
                  </a:lnTo>
                  <a:lnTo>
                    <a:pt x="186" y="100"/>
                  </a:lnTo>
                  <a:lnTo>
                    <a:pt x="172" y="92"/>
                  </a:lnTo>
                  <a:lnTo>
                    <a:pt x="158" y="86"/>
                  </a:lnTo>
                  <a:lnTo>
                    <a:pt x="145" y="80"/>
                  </a:lnTo>
                  <a:lnTo>
                    <a:pt x="131" y="74"/>
                  </a:lnTo>
                  <a:lnTo>
                    <a:pt x="119" y="68"/>
                  </a:lnTo>
                  <a:lnTo>
                    <a:pt x="107" y="62"/>
                  </a:lnTo>
                  <a:lnTo>
                    <a:pt x="107" y="62"/>
                  </a:lnTo>
                  <a:lnTo>
                    <a:pt x="99" y="58"/>
                  </a:lnTo>
                  <a:lnTo>
                    <a:pt x="83" y="50"/>
                  </a:lnTo>
                  <a:lnTo>
                    <a:pt x="65" y="41"/>
                  </a:lnTo>
                  <a:lnTo>
                    <a:pt x="44" y="31"/>
                  </a:lnTo>
                  <a:lnTo>
                    <a:pt x="26" y="21"/>
                  </a:lnTo>
                  <a:lnTo>
                    <a:pt x="11" y="11"/>
                  </a:lnTo>
                  <a:lnTo>
                    <a:pt x="1" y="4"/>
                  </a:lnTo>
                  <a:lnTo>
                    <a:pt x="0" y="0"/>
                  </a:lnTo>
                  <a:lnTo>
                    <a:pt x="196" y="80"/>
                  </a:lnTo>
                  <a:lnTo>
                    <a:pt x="196" y="80"/>
                  </a:lnTo>
                  <a:lnTo>
                    <a:pt x="199" y="82"/>
                  </a:lnTo>
                  <a:lnTo>
                    <a:pt x="202" y="84"/>
                  </a:lnTo>
                  <a:lnTo>
                    <a:pt x="208" y="86"/>
                  </a:lnTo>
                  <a:lnTo>
                    <a:pt x="212" y="88"/>
                  </a:lnTo>
                  <a:lnTo>
                    <a:pt x="216" y="90"/>
                  </a:lnTo>
                  <a:lnTo>
                    <a:pt x="222" y="91"/>
                  </a:lnTo>
                  <a:lnTo>
                    <a:pt x="225" y="91"/>
                  </a:lnTo>
                  <a:lnTo>
                    <a:pt x="228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4554" y="2419"/>
              <a:ext cx="387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80"/>
                </a:cxn>
                <a:cxn ang="0">
                  <a:pos x="1835" y="1017"/>
                </a:cxn>
                <a:cxn ang="0">
                  <a:pos x="1935" y="997"/>
                </a:cxn>
                <a:cxn ang="0">
                  <a:pos x="0" y="0"/>
                </a:cxn>
              </a:cxnLst>
              <a:rect l="0" t="0" r="r" b="b"/>
              <a:pathLst>
                <a:path w="1935" h="1017">
                  <a:moveTo>
                    <a:pt x="0" y="0"/>
                  </a:moveTo>
                  <a:lnTo>
                    <a:pt x="34" y="80"/>
                  </a:lnTo>
                  <a:lnTo>
                    <a:pt x="1835" y="1017"/>
                  </a:lnTo>
                  <a:lnTo>
                    <a:pt x="1935" y="9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4554" y="2419"/>
              <a:ext cx="387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80"/>
                </a:cxn>
                <a:cxn ang="0">
                  <a:pos x="1835" y="1017"/>
                </a:cxn>
                <a:cxn ang="0">
                  <a:pos x="1935" y="997"/>
                </a:cxn>
                <a:cxn ang="0">
                  <a:pos x="0" y="0"/>
                </a:cxn>
              </a:cxnLst>
              <a:rect l="0" t="0" r="r" b="b"/>
              <a:pathLst>
                <a:path w="1935" h="1017">
                  <a:moveTo>
                    <a:pt x="0" y="0"/>
                  </a:moveTo>
                  <a:lnTo>
                    <a:pt x="34" y="80"/>
                  </a:lnTo>
                  <a:lnTo>
                    <a:pt x="1835" y="1017"/>
                  </a:lnTo>
                  <a:lnTo>
                    <a:pt x="1935" y="99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4218" y="2370"/>
              <a:ext cx="617" cy="27"/>
            </a:xfrm>
            <a:prstGeom prst="rect">
              <a:avLst/>
            </a:prstGeom>
            <a:solidFill>
              <a:srgbClr val="CCB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4218" y="2370"/>
              <a:ext cx="617" cy="2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4220" y="2369"/>
              <a:ext cx="612" cy="24"/>
            </a:xfrm>
            <a:custGeom>
              <a:avLst/>
              <a:gdLst/>
              <a:ahLst/>
              <a:cxnLst>
                <a:cxn ang="0">
                  <a:pos x="3016" y="43"/>
                </a:cxn>
                <a:cxn ang="0">
                  <a:pos x="2903" y="55"/>
                </a:cxn>
                <a:cxn ang="0">
                  <a:pos x="2519" y="67"/>
                </a:cxn>
                <a:cxn ang="0">
                  <a:pos x="2130" y="62"/>
                </a:cxn>
                <a:cxn ang="0">
                  <a:pos x="1741" y="57"/>
                </a:cxn>
                <a:cxn ang="0">
                  <a:pos x="1357" y="68"/>
                </a:cxn>
                <a:cxn ang="0">
                  <a:pos x="1188" y="77"/>
                </a:cxn>
                <a:cxn ang="0">
                  <a:pos x="981" y="77"/>
                </a:cxn>
                <a:cxn ang="0">
                  <a:pos x="832" y="71"/>
                </a:cxn>
                <a:cxn ang="0">
                  <a:pos x="651" y="70"/>
                </a:cxn>
                <a:cxn ang="0">
                  <a:pos x="467" y="67"/>
                </a:cxn>
                <a:cxn ang="0">
                  <a:pos x="294" y="54"/>
                </a:cxn>
                <a:cxn ang="0">
                  <a:pos x="177" y="51"/>
                </a:cxn>
                <a:cxn ang="0">
                  <a:pos x="84" y="40"/>
                </a:cxn>
                <a:cxn ang="0">
                  <a:pos x="39" y="44"/>
                </a:cxn>
                <a:cxn ang="0">
                  <a:pos x="188" y="65"/>
                </a:cxn>
                <a:cxn ang="0">
                  <a:pos x="320" y="76"/>
                </a:cxn>
                <a:cxn ang="0">
                  <a:pos x="603" y="86"/>
                </a:cxn>
                <a:cxn ang="0">
                  <a:pos x="2345" y="76"/>
                </a:cxn>
                <a:cxn ang="0">
                  <a:pos x="2609" y="92"/>
                </a:cxn>
                <a:cxn ang="0">
                  <a:pos x="2919" y="90"/>
                </a:cxn>
                <a:cxn ang="0">
                  <a:pos x="2989" y="85"/>
                </a:cxn>
                <a:cxn ang="0">
                  <a:pos x="2735" y="117"/>
                </a:cxn>
                <a:cxn ang="0">
                  <a:pos x="2554" y="132"/>
                </a:cxn>
                <a:cxn ang="0">
                  <a:pos x="2362" y="142"/>
                </a:cxn>
                <a:cxn ang="0">
                  <a:pos x="2158" y="140"/>
                </a:cxn>
                <a:cxn ang="0">
                  <a:pos x="1961" y="131"/>
                </a:cxn>
                <a:cxn ang="0">
                  <a:pos x="1279" y="124"/>
                </a:cxn>
                <a:cxn ang="0">
                  <a:pos x="1147" y="120"/>
                </a:cxn>
                <a:cxn ang="0">
                  <a:pos x="379" y="124"/>
                </a:cxn>
                <a:cxn ang="0">
                  <a:pos x="267" y="113"/>
                </a:cxn>
                <a:cxn ang="0">
                  <a:pos x="138" y="106"/>
                </a:cxn>
                <a:cxn ang="0">
                  <a:pos x="32" y="110"/>
                </a:cxn>
                <a:cxn ang="0">
                  <a:pos x="18" y="106"/>
                </a:cxn>
                <a:cxn ang="0">
                  <a:pos x="87" y="96"/>
                </a:cxn>
                <a:cxn ang="0">
                  <a:pos x="219" y="74"/>
                </a:cxn>
                <a:cxn ang="0">
                  <a:pos x="348" y="58"/>
                </a:cxn>
                <a:cxn ang="0">
                  <a:pos x="532" y="47"/>
                </a:cxn>
                <a:cxn ang="0">
                  <a:pos x="723" y="46"/>
                </a:cxn>
                <a:cxn ang="0">
                  <a:pos x="911" y="48"/>
                </a:cxn>
                <a:cxn ang="0">
                  <a:pos x="1034" y="53"/>
                </a:cxn>
                <a:cxn ang="0">
                  <a:pos x="1282" y="51"/>
                </a:cxn>
                <a:cxn ang="0">
                  <a:pos x="2042" y="20"/>
                </a:cxn>
                <a:cxn ang="0">
                  <a:pos x="2860" y="0"/>
                </a:cxn>
                <a:cxn ang="0">
                  <a:pos x="2954" y="1"/>
                </a:cxn>
                <a:cxn ang="0">
                  <a:pos x="3017" y="6"/>
                </a:cxn>
                <a:cxn ang="0">
                  <a:pos x="2763" y="37"/>
                </a:cxn>
                <a:cxn ang="0">
                  <a:pos x="2430" y="61"/>
                </a:cxn>
                <a:cxn ang="0">
                  <a:pos x="2328" y="71"/>
                </a:cxn>
                <a:cxn ang="0">
                  <a:pos x="2190" y="78"/>
                </a:cxn>
                <a:cxn ang="0">
                  <a:pos x="1928" y="88"/>
                </a:cxn>
                <a:cxn ang="0">
                  <a:pos x="1742" y="103"/>
                </a:cxn>
                <a:cxn ang="0">
                  <a:pos x="1544" y="119"/>
                </a:cxn>
                <a:cxn ang="0">
                  <a:pos x="1315" y="113"/>
                </a:cxn>
                <a:cxn ang="0">
                  <a:pos x="1098" y="96"/>
                </a:cxn>
                <a:cxn ang="0">
                  <a:pos x="938" y="78"/>
                </a:cxn>
                <a:cxn ang="0">
                  <a:pos x="699" y="82"/>
                </a:cxn>
                <a:cxn ang="0">
                  <a:pos x="547" y="55"/>
                </a:cxn>
                <a:cxn ang="0">
                  <a:pos x="421" y="35"/>
                </a:cxn>
                <a:cxn ang="0">
                  <a:pos x="345" y="19"/>
                </a:cxn>
              </a:cxnLst>
              <a:rect l="0" t="0" r="r" b="b"/>
              <a:pathLst>
                <a:path w="3060" h="143">
                  <a:moveTo>
                    <a:pt x="3060" y="27"/>
                  </a:moveTo>
                  <a:lnTo>
                    <a:pt x="3060" y="27"/>
                  </a:lnTo>
                  <a:lnTo>
                    <a:pt x="3051" y="28"/>
                  </a:lnTo>
                  <a:lnTo>
                    <a:pt x="3041" y="31"/>
                  </a:lnTo>
                  <a:lnTo>
                    <a:pt x="3032" y="37"/>
                  </a:lnTo>
                  <a:lnTo>
                    <a:pt x="3029" y="42"/>
                  </a:lnTo>
                  <a:lnTo>
                    <a:pt x="3029" y="42"/>
                  </a:lnTo>
                  <a:lnTo>
                    <a:pt x="3016" y="43"/>
                  </a:lnTo>
                  <a:lnTo>
                    <a:pt x="3000" y="44"/>
                  </a:lnTo>
                  <a:lnTo>
                    <a:pt x="2983" y="46"/>
                  </a:lnTo>
                  <a:lnTo>
                    <a:pt x="2966" y="48"/>
                  </a:lnTo>
                  <a:lnTo>
                    <a:pt x="2948" y="51"/>
                  </a:lnTo>
                  <a:lnTo>
                    <a:pt x="2931" y="53"/>
                  </a:lnTo>
                  <a:lnTo>
                    <a:pt x="2916" y="54"/>
                  </a:lnTo>
                  <a:lnTo>
                    <a:pt x="2903" y="55"/>
                  </a:lnTo>
                  <a:lnTo>
                    <a:pt x="2903" y="55"/>
                  </a:lnTo>
                  <a:lnTo>
                    <a:pt x="2856" y="58"/>
                  </a:lnTo>
                  <a:lnTo>
                    <a:pt x="2808" y="60"/>
                  </a:lnTo>
                  <a:lnTo>
                    <a:pt x="2760" y="62"/>
                  </a:lnTo>
                  <a:lnTo>
                    <a:pt x="2712" y="64"/>
                  </a:lnTo>
                  <a:lnTo>
                    <a:pt x="2664" y="65"/>
                  </a:lnTo>
                  <a:lnTo>
                    <a:pt x="2616" y="66"/>
                  </a:lnTo>
                  <a:lnTo>
                    <a:pt x="2567" y="67"/>
                  </a:lnTo>
                  <a:lnTo>
                    <a:pt x="2519" y="67"/>
                  </a:lnTo>
                  <a:lnTo>
                    <a:pt x="2470" y="67"/>
                  </a:lnTo>
                  <a:lnTo>
                    <a:pt x="2422" y="66"/>
                  </a:lnTo>
                  <a:lnTo>
                    <a:pt x="2373" y="66"/>
                  </a:lnTo>
                  <a:lnTo>
                    <a:pt x="2325" y="65"/>
                  </a:lnTo>
                  <a:lnTo>
                    <a:pt x="2276" y="65"/>
                  </a:lnTo>
                  <a:lnTo>
                    <a:pt x="2227" y="64"/>
                  </a:lnTo>
                  <a:lnTo>
                    <a:pt x="2179" y="63"/>
                  </a:lnTo>
                  <a:lnTo>
                    <a:pt x="2130" y="62"/>
                  </a:lnTo>
                  <a:lnTo>
                    <a:pt x="2080" y="61"/>
                  </a:lnTo>
                  <a:lnTo>
                    <a:pt x="2032" y="60"/>
                  </a:lnTo>
                  <a:lnTo>
                    <a:pt x="1983" y="59"/>
                  </a:lnTo>
                  <a:lnTo>
                    <a:pt x="1935" y="58"/>
                  </a:lnTo>
                  <a:lnTo>
                    <a:pt x="1886" y="58"/>
                  </a:lnTo>
                  <a:lnTo>
                    <a:pt x="1837" y="57"/>
                  </a:lnTo>
                  <a:lnTo>
                    <a:pt x="1789" y="57"/>
                  </a:lnTo>
                  <a:lnTo>
                    <a:pt x="1741" y="57"/>
                  </a:lnTo>
                  <a:lnTo>
                    <a:pt x="1692" y="57"/>
                  </a:lnTo>
                  <a:lnTo>
                    <a:pt x="1644" y="57"/>
                  </a:lnTo>
                  <a:lnTo>
                    <a:pt x="1596" y="58"/>
                  </a:lnTo>
                  <a:lnTo>
                    <a:pt x="1547" y="59"/>
                  </a:lnTo>
                  <a:lnTo>
                    <a:pt x="1499" y="61"/>
                  </a:lnTo>
                  <a:lnTo>
                    <a:pt x="1452" y="63"/>
                  </a:lnTo>
                  <a:lnTo>
                    <a:pt x="1404" y="65"/>
                  </a:lnTo>
                  <a:lnTo>
                    <a:pt x="1357" y="68"/>
                  </a:lnTo>
                  <a:lnTo>
                    <a:pt x="1357" y="68"/>
                  </a:lnTo>
                  <a:lnTo>
                    <a:pt x="1335" y="69"/>
                  </a:lnTo>
                  <a:lnTo>
                    <a:pt x="1311" y="71"/>
                  </a:lnTo>
                  <a:lnTo>
                    <a:pt x="1288" y="72"/>
                  </a:lnTo>
                  <a:lnTo>
                    <a:pt x="1263" y="74"/>
                  </a:lnTo>
                  <a:lnTo>
                    <a:pt x="1239" y="75"/>
                  </a:lnTo>
                  <a:lnTo>
                    <a:pt x="1213" y="76"/>
                  </a:lnTo>
                  <a:lnTo>
                    <a:pt x="1188" y="77"/>
                  </a:lnTo>
                  <a:lnTo>
                    <a:pt x="1161" y="78"/>
                  </a:lnTo>
                  <a:lnTo>
                    <a:pt x="1135" y="78"/>
                  </a:lnTo>
                  <a:lnTo>
                    <a:pt x="1108" y="79"/>
                  </a:lnTo>
                  <a:lnTo>
                    <a:pt x="1083" y="79"/>
                  </a:lnTo>
                  <a:lnTo>
                    <a:pt x="1056" y="79"/>
                  </a:lnTo>
                  <a:lnTo>
                    <a:pt x="1031" y="79"/>
                  </a:lnTo>
                  <a:lnTo>
                    <a:pt x="1006" y="78"/>
                  </a:lnTo>
                  <a:lnTo>
                    <a:pt x="981" y="77"/>
                  </a:lnTo>
                  <a:lnTo>
                    <a:pt x="957" y="76"/>
                  </a:lnTo>
                  <a:lnTo>
                    <a:pt x="957" y="76"/>
                  </a:lnTo>
                  <a:lnTo>
                    <a:pt x="937" y="75"/>
                  </a:lnTo>
                  <a:lnTo>
                    <a:pt x="916" y="74"/>
                  </a:lnTo>
                  <a:lnTo>
                    <a:pt x="896" y="72"/>
                  </a:lnTo>
                  <a:lnTo>
                    <a:pt x="875" y="72"/>
                  </a:lnTo>
                  <a:lnTo>
                    <a:pt x="853" y="71"/>
                  </a:lnTo>
                  <a:lnTo>
                    <a:pt x="832" y="71"/>
                  </a:lnTo>
                  <a:lnTo>
                    <a:pt x="809" y="70"/>
                  </a:lnTo>
                  <a:lnTo>
                    <a:pt x="788" y="70"/>
                  </a:lnTo>
                  <a:lnTo>
                    <a:pt x="766" y="70"/>
                  </a:lnTo>
                  <a:lnTo>
                    <a:pt x="743" y="70"/>
                  </a:lnTo>
                  <a:lnTo>
                    <a:pt x="720" y="70"/>
                  </a:lnTo>
                  <a:lnTo>
                    <a:pt x="697" y="70"/>
                  </a:lnTo>
                  <a:lnTo>
                    <a:pt x="674" y="70"/>
                  </a:lnTo>
                  <a:lnTo>
                    <a:pt x="651" y="70"/>
                  </a:lnTo>
                  <a:lnTo>
                    <a:pt x="628" y="70"/>
                  </a:lnTo>
                  <a:lnTo>
                    <a:pt x="605" y="69"/>
                  </a:lnTo>
                  <a:lnTo>
                    <a:pt x="582" y="69"/>
                  </a:lnTo>
                  <a:lnTo>
                    <a:pt x="558" y="69"/>
                  </a:lnTo>
                  <a:lnTo>
                    <a:pt x="536" y="69"/>
                  </a:lnTo>
                  <a:lnTo>
                    <a:pt x="512" y="68"/>
                  </a:lnTo>
                  <a:lnTo>
                    <a:pt x="490" y="67"/>
                  </a:lnTo>
                  <a:lnTo>
                    <a:pt x="467" y="67"/>
                  </a:lnTo>
                  <a:lnTo>
                    <a:pt x="444" y="66"/>
                  </a:lnTo>
                  <a:lnTo>
                    <a:pt x="422" y="65"/>
                  </a:lnTo>
                  <a:lnTo>
                    <a:pt x="400" y="63"/>
                  </a:lnTo>
                  <a:lnTo>
                    <a:pt x="378" y="62"/>
                  </a:lnTo>
                  <a:lnTo>
                    <a:pt x="357" y="60"/>
                  </a:lnTo>
                  <a:lnTo>
                    <a:pt x="335" y="58"/>
                  </a:lnTo>
                  <a:lnTo>
                    <a:pt x="314" y="56"/>
                  </a:lnTo>
                  <a:lnTo>
                    <a:pt x="294" y="54"/>
                  </a:lnTo>
                  <a:lnTo>
                    <a:pt x="273" y="51"/>
                  </a:lnTo>
                  <a:lnTo>
                    <a:pt x="253" y="48"/>
                  </a:lnTo>
                  <a:lnTo>
                    <a:pt x="253" y="48"/>
                  </a:lnTo>
                  <a:lnTo>
                    <a:pt x="242" y="48"/>
                  </a:lnTo>
                  <a:lnTo>
                    <a:pt x="228" y="49"/>
                  </a:lnTo>
                  <a:lnTo>
                    <a:pt x="212" y="50"/>
                  </a:lnTo>
                  <a:lnTo>
                    <a:pt x="195" y="51"/>
                  </a:lnTo>
                  <a:lnTo>
                    <a:pt x="177" y="51"/>
                  </a:lnTo>
                  <a:lnTo>
                    <a:pt x="161" y="51"/>
                  </a:lnTo>
                  <a:lnTo>
                    <a:pt x="147" y="50"/>
                  </a:lnTo>
                  <a:lnTo>
                    <a:pt x="137" y="48"/>
                  </a:lnTo>
                  <a:lnTo>
                    <a:pt x="137" y="42"/>
                  </a:lnTo>
                  <a:lnTo>
                    <a:pt x="137" y="42"/>
                  </a:lnTo>
                  <a:lnTo>
                    <a:pt x="125" y="40"/>
                  </a:lnTo>
                  <a:lnTo>
                    <a:pt x="107" y="40"/>
                  </a:lnTo>
                  <a:lnTo>
                    <a:pt x="84" y="40"/>
                  </a:lnTo>
                  <a:lnTo>
                    <a:pt x="61" y="41"/>
                  </a:lnTo>
                  <a:lnTo>
                    <a:pt x="37" y="41"/>
                  </a:lnTo>
                  <a:lnTo>
                    <a:pt x="18" y="41"/>
                  </a:lnTo>
                  <a:lnTo>
                    <a:pt x="5" y="39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9" y="40"/>
                  </a:lnTo>
                  <a:lnTo>
                    <a:pt x="39" y="44"/>
                  </a:lnTo>
                  <a:lnTo>
                    <a:pt x="59" y="48"/>
                  </a:lnTo>
                  <a:lnTo>
                    <a:pt x="77" y="52"/>
                  </a:lnTo>
                  <a:lnTo>
                    <a:pt x="96" y="55"/>
                  </a:lnTo>
                  <a:lnTo>
                    <a:pt x="114" y="57"/>
                  </a:lnTo>
                  <a:lnTo>
                    <a:pt x="133" y="60"/>
                  </a:lnTo>
                  <a:lnTo>
                    <a:pt x="151" y="62"/>
                  </a:lnTo>
                  <a:lnTo>
                    <a:pt x="170" y="63"/>
                  </a:lnTo>
                  <a:lnTo>
                    <a:pt x="188" y="65"/>
                  </a:lnTo>
                  <a:lnTo>
                    <a:pt x="205" y="66"/>
                  </a:lnTo>
                  <a:lnTo>
                    <a:pt x="223" y="67"/>
                  </a:lnTo>
                  <a:lnTo>
                    <a:pt x="241" y="67"/>
                  </a:lnTo>
                  <a:lnTo>
                    <a:pt x="259" y="68"/>
                  </a:lnTo>
                  <a:lnTo>
                    <a:pt x="276" y="68"/>
                  </a:lnTo>
                  <a:lnTo>
                    <a:pt x="295" y="68"/>
                  </a:lnTo>
                  <a:lnTo>
                    <a:pt x="295" y="68"/>
                  </a:lnTo>
                  <a:lnTo>
                    <a:pt x="320" y="76"/>
                  </a:lnTo>
                  <a:lnTo>
                    <a:pt x="349" y="81"/>
                  </a:lnTo>
                  <a:lnTo>
                    <a:pt x="380" y="85"/>
                  </a:lnTo>
                  <a:lnTo>
                    <a:pt x="414" y="87"/>
                  </a:lnTo>
                  <a:lnTo>
                    <a:pt x="449" y="89"/>
                  </a:lnTo>
                  <a:lnTo>
                    <a:pt x="487" y="89"/>
                  </a:lnTo>
                  <a:lnTo>
                    <a:pt x="525" y="89"/>
                  </a:lnTo>
                  <a:lnTo>
                    <a:pt x="564" y="88"/>
                  </a:lnTo>
                  <a:lnTo>
                    <a:pt x="603" y="86"/>
                  </a:lnTo>
                  <a:lnTo>
                    <a:pt x="642" y="85"/>
                  </a:lnTo>
                  <a:lnTo>
                    <a:pt x="679" y="83"/>
                  </a:lnTo>
                  <a:lnTo>
                    <a:pt x="716" y="81"/>
                  </a:lnTo>
                  <a:lnTo>
                    <a:pt x="751" y="79"/>
                  </a:lnTo>
                  <a:lnTo>
                    <a:pt x="784" y="77"/>
                  </a:lnTo>
                  <a:lnTo>
                    <a:pt x="814" y="76"/>
                  </a:lnTo>
                  <a:lnTo>
                    <a:pt x="841" y="76"/>
                  </a:lnTo>
                  <a:lnTo>
                    <a:pt x="2345" y="76"/>
                  </a:lnTo>
                  <a:lnTo>
                    <a:pt x="2345" y="76"/>
                  </a:lnTo>
                  <a:lnTo>
                    <a:pt x="2375" y="77"/>
                  </a:lnTo>
                  <a:lnTo>
                    <a:pt x="2408" y="78"/>
                  </a:lnTo>
                  <a:lnTo>
                    <a:pt x="2445" y="80"/>
                  </a:lnTo>
                  <a:lnTo>
                    <a:pt x="2483" y="83"/>
                  </a:lnTo>
                  <a:lnTo>
                    <a:pt x="2524" y="86"/>
                  </a:lnTo>
                  <a:lnTo>
                    <a:pt x="2566" y="89"/>
                  </a:lnTo>
                  <a:lnTo>
                    <a:pt x="2609" y="92"/>
                  </a:lnTo>
                  <a:lnTo>
                    <a:pt x="2653" y="94"/>
                  </a:lnTo>
                  <a:lnTo>
                    <a:pt x="2696" y="97"/>
                  </a:lnTo>
                  <a:lnTo>
                    <a:pt x="2738" y="98"/>
                  </a:lnTo>
                  <a:lnTo>
                    <a:pt x="2779" y="99"/>
                  </a:lnTo>
                  <a:lnTo>
                    <a:pt x="2818" y="99"/>
                  </a:lnTo>
                  <a:lnTo>
                    <a:pt x="2855" y="97"/>
                  </a:lnTo>
                  <a:lnTo>
                    <a:pt x="2889" y="94"/>
                  </a:lnTo>
                  <a:lnTo>
                    <a:pt x="2919" y="90"/>
                  </a:lnTo>
                  <a:lnTo>
                    <a:pt x="2945" y="83"/>
                  </a:lnTo>
                  <a:lnTo>
                    <a:pt x="2945" y="76"/>
                  </a:lnTo>
                  <a:lnTo>
                    <a:pt x="2945" y="76"/>
                  </a:lnTo>
                  <a:lnTo>
                    <a:pt x="2979" y="76"/>
                  </a:lnTo>
                  <a:lnTo>
                    <a:pt x="2998" y="78"/>
                  </a:lnTo>
                  <a:lnTo>
                    <a:pt x="3006" y="80"/>
                  </a:lnTo>
                  <a:lnTo>
                    <a:pt x="3002" y="82"/>
                  </a:lnTo>
                  <a:lnTo>
                    <a:pt x="2989" y="85"/>
                  </a:lnTo>
                  <a:lnTo>
                    <a:pt x="2969" y="89"/>
                  </a:lnTo>
                  <a:lnTo>
                    <a:pt x="2942" y="93"/>
                  </a:lnTo>
                  <a:lnTo>
                    <a:pt x="2910" y="97"/>
                  </a:lnTo>
                  <a:lnTo>
                    <a:pt x="2876" y="101"/>
                  </a:lnTo>
                  <a:lnTo>
                    <a:pt x="2840" y="105"/>
                  </a:lnTo>
                  <a:lnTo>
                    <a:pt x="2802" y="109"/>
                  </a:lnTo>
                  <a:lnTo>
                    <a:pt x="2767" y="113"/>
                  </a:lnTo>
                  <a:lnTo>
                    <a:pt x="2735" y="117"/>
                  </a:lnTo>
                  <a:lnTo>
                    <a:pt x="2707" y="120"/>
                  </a:lnTo>
                  <a:lnTo>
                    <a:pt x="2685" y="122"/>
                  </a:lnTo>
                  <a:lnTo>
                    <a:pt x="2671" y="124"/>
                  </a:lnTo>
                  <a:lnTo>
                    <a:pt x="2619" y="124"/>
                  </a:lnTo>
                  <a:lnTo>
                    <a:pt x="2619" y="124"/>
                  </a:lnTo>
                  <a:lnTo>
                    <a:pt x="2597" y="127"/>
                  </a:lnTo>
                  <a:lnTo>
                    <a:pt x="2576" y="130"/>
                  </a:lnTo>
                  <a:lnTo>
                    <a:pt x="2554" y="132"/>
                  </a:lnTo>
                  <a:lnTo>
                    <a:pt x="2531" y="134"/>
                  </a:lnTo>
                  <a:lnTo>
                    <a:pt x="2509" y="136"/>
                  </a:lnTo>
                  <a:lnTo>
                    <a:pt x="2485" y="138"/>
                  </a:lnTo>
                  <a:lnTo>
                    <a:pt x="2461" y="139"/>
                  </a:lnTo>
                  <a:lnTo>
                    <a:pt x="2436" y="140"/>
                  </a:lnTo>
                  <a:lnTo>
                    <a:pt x="2412" y="141"/>
                  </a:lnTo>
                  <a:lnTo>
                    <a:pt x="2387" y="142"/>
                  </a:lnTo>
                  <a:lnTo>
                    <a:pt x="2362" y="142"/>
                  </a:lnTo>
                  <a:lnTo>
                    <a:pt x="2337" y="143"/>
                  </a:lnTo>
                  <a:lnTo>
                    <a:pt x="2311" y="143"/>
                  </a:lnTo>
                  <a:lnTo>
                    <a:pt x="2286" y="143"/>
                  </a:lnTo>
                  <a:lnTo>
                    <a:pt x="2260" y="142"/>
                  </a:lnTo>
                  <a:lnTo>
                    <a:pt x="2235" y="142"/>
                  </a:lnTo>
                  <a:lnTo>
                    <a:pt x="2210" y="141"/>
                  </a:lnTo>
                  <a:lnTo>
                    <a:pt x="2184" y="141"/>
                  </a:lnTo>
                  <a:lnTo>
                    <a:pt x="2158" y="140"/>
                  </a:lnTo>
                  <a:lnTo>
                    <a:pt x="2133" y="139"/>
                  </a:lnTo>
                  <a:lnTo>
                    <a:pt x="2107" y="138"/>
                  </a:lnTo>
                  <a:lnTo>
                    <a:pt x="2083" y="137"/>
                  </a:lnTo>
                  <a:lnTo>
                    <a:pt x="2058" y="136"/>
                  </a:lnTo>
                  <a:lnTo>
                    <a:pt x="2033" y="135"/>
                  </a:lnTo>
                  <a:lnTo>
                    <a:pt x="2009" y="133"/>
                  </a:lnTo>
                  <a:lnTo>
                    <a:pt x="1984" y="132"/>
                  </a:lnTo>
                  <a:lnTo>
                    <a:pt x="1961" y="131"/>
                  </a:lnTo>
                  <a:lnTo>
                    <a:pt x="1938" y="129"/>
                  </a:lnTo>
                  <a:lnTo>
                    <a:pt x="1916" y="128"/>
                  </a:lnTo>
                  <a:lnTo>
                    <a:pt x="1894" y="127"/>
                  </a:lnTo>
                  <a:lnTo>
                    <a:pt x="1872" y="125"/>
                  </a:lnTo>
                  <a:lnTo>
                    <a:pt x="1851" y="124"/>
                  </a:lnTo>
                  <a:lnTo>
                    <a:pt x="1293" y="124"/>
                  </a:lnTo>
                  <a:lnTo>
                    <a:pt x="1293" y="124"/>
                  </a:lnTo>
                  <a:lnTo>
                    <a:pt x="1279" y="124"/>
                  </a:lnTo>
                  <a:lnTo>
                    <a:pt x="1264" y="123"/>
                  </a:lnTo>
                  <a:lnTo>
                    <a:pt x="1248" y="123"/>
                  </a:lnTo>
                  <a:lnTo>
                    <a:pt x="1232" y="122"/>
                  </a:lnTo>
                  <a:lnTo>
                    <a:pt x="1215" y="122"/>
                  </a:lnTo>
                  <a:lnTo>
                    <a:pt x="1198" y="121"/>
                  </a:lnTo>
                  <a:lnTo>
                    <a:pt x="1181" y="120"/>
                  </a:lnTo>
                  <a:lnTo>
                    <a:pt x="1164" y="120"/>
                  </a:lnTo>
                  <a:lnTo>
                    <a:pt x="1147" y="120"/>
                  </a:lnTo>
                  <a:lnTo>
                    <a:pt x="1130" y="120"/>
                  </a:lnTo>
                  <a:lnTo>
                    <a:pt x="1113" y="121"/>
                  </a:lnTo>
                  <a:lnTo>
                    <a:pt x="1097" y="121"/>
                  </a:lnTo>
                  <a:lnTo>
                    <a:pt x="1082" y="123"/>
                  </a:lnTo>
                  <a:lnTo>
                    <a:pt x="1067" y="125"/>
                  </a:lnTo>
                  <a:lnTo>
                    <a:pt x="1054" y="128"/>
                  </a:lnTo>
                  <a:lnTo>
                    <a:pt x="1041" y="131"/>
                  </a:lnTo>
                  <a:lnTo>
                    <a:pt x="379" y="124"/>
                  </a:lnTo>
                  <a:lnTo>
                    <a:pt x="379" y="124"/>
                  </a:lnTo>
                  <a:lnTo>
                    <a:pt x="366" y="121"/>
                  </a:lnTo>
                  <a:lnTo>
                    <a:pt x="352" y="118"/>
                  </a:lnTo>
                  <a:lnTo>
                    <a:pt x="337" y="116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85" y="113"/>
                  </a:lnTo>
                  <a:lnTo>
                    <a:pt x="267" y="113"/>
                  </a:lnTo>
                  <a:lnTo>
                    <a:pt x="249" y="113"/>
                  </a:lnTo>
                  <a:lnTo>
                    <a:pt x="231" y="113"/>
                  </a:lnTo>
                  <a:lnTo>
                    <a:pt x="213" y="113"/>
                  </a:lnTo>
                  <a:lnTo>
                    <a:pt x="196" y="112"/>
                  </a:lnTo>
                  <a:lnTo>
                    <a:pt x="179" y="112"/>
                  </a:lnTo>
                  <a:lnTo>
                    <a:pt x="164" y="111"/>
                  </a:lnTo>
                  <a:lnTo>
                    <a:pt x="150" y="109"/>
                  </a:lnTo>
                  <a:lnTo>
                    <a:pt x="138" y="106"/>
                  </a:lnTo>
                  <a:lnTo>
                    <a:pt x="127" y="103"/>
                  </a:lnTo>
                  <a:lnTo>
                    <a:pt x="127" y="96"/>
                  </a:lnTo>
                  <a:lnTo>
                    <a:pt x="43" y="96"/>
                  </a:lnTo>
                  <a:lnTo>
                    <a:pt x="43" y="96"/>
                  </a:lnTo>
                  <a:lnTo>
                    <a:pt x="40" y="102"/>
                  </a:lnTo>
                  <a:lnTo>
                    <a:pt x="37" y="103"/>
                  </a:lnTo>
                  <a:lnTo>
                    <a:pt x="34" y="104"/>
                  </a:lnTo>
                  <a:lnTo>
                    <a:pt x="32" y="110"/>
                  </a:lnTo>
                  <a:lnTo>
                    <a:pt x="32" y="110"/>
                  </a:lnTo>
                  <a:lnTo>
                    <a:pt x="35" y="109"/>
                  </a:lnTo>
                  <a:lnTo>
                    <a:pt x="36" y="108"/>
                  </a:lnTo>
                  <a:lnTo>
                    <a:pt x="35" y="106"/>
                  </a:lnTo>
                  <a:lnTo>
                    <a:pt x="33" y="105"/>
                  </a:lnTo>
                  <a:lnTo>
                    <a:pt x="30" y="104"/>
                  </a:lnTo>
                  <a:lnTo>
                    <a:pt x="24" y="104"/>
                  </a:lnTo>
                  <a:lnTo>
                    <a:pt x="18" y="106"/>
                  </a:lnTo>
                  <a:lnTo>
                    <a:pt x="10" y="110"/>
                  </a:lnTo>
                  <a:lnTo>
                    <a:pt x="10" y="110"/>
                  </a:lnTo>
                  <a:lnTo>
                    <a:pt x="10" y="110"/>
                  </a:lnTo>
                  <a:lnTo>
                    <a:pt x="24" y="107"/>
                  </a:lnTo>
                  <a:lnTo>
                    <a:pt x="39" y="105"/>
                  </a:lnTo>
                  <a:lnTo>
                    <a:pt x="55" y="102"/>
                  </a:lnTo>
                  <a:lnTo>
                    <a:pt x="70" y="99"/>
                  </a:lnTo>
                  <a:lnTo>
                    <a:pt x="87" y="96"/>
                  </a:lnTo>
                  <a:lnTo>
                    <a:pt x="103" y="93"/>
                  </a:lnTo>
                  <a:lnTo>
                    <a:pt x="120" y="90"/>
                  </a:lnTo>
                  <a:lnTo>
                    <a:pt x="137" y="87"/>
                  </a:lnTo>
                  <a:lnTo>
                    <a:pt x="154" y="84"/>
                  </a:lnTo>
                  <a:lnTo>
                    <a:pt x="171" y="81"/>
                  </a:lnTo>
                  <a:lnTo>
                    <a:pt x="187" y="79"/>
                  </a:lnTo>
                  <a:lnTo>
                    <a:pt x="203" y="76"/>
                  </a:lnTo>
                  <a:lnTo>
                    <a:pt x="219" y="74"/>
                  </a:lnTo>
                  <a:lnTo>
                    <a:pt x="234" y="71"/>
                  </a:lnTo>
                  <a:lnTo>
                    <a:pt x="249" y="69"/>
                  </a:lnTo>
                  <a:lnTo>
                    <a:pt x="263" y="68"/>
                  </a:lnTo>
                  <a:lnTo>
                    <a:pt x="263" y="68"/>
                  </a:lnTo>
                  <a:lnTo>
                    <a:pt x="284" y="65"/>
                  </a:lnTo>
                  <a:lnTo>
                    <a:pt x="304" y="62"/>
                  </a:lnTo>
                  <a:lnTo>
                    <a:pt x="327" y="60"/>
                  </a:lnTo>
                  <a:lnTo>
                    <a:pt x="348" y="58"/>
                  </a:lnTo>
                  <a:lnTo>
                    <a:pt x="370" y="56"/>
                  </a:lnTo>
                  <a:lnTo>
                    <a:pt x="393" y="54"/>
                  </a:lnTo>
                  <a:lnTo>
                    <a:pt x="415" y="52"/>
                  </a:lnTo>
                  <a:lnTo>
                    <a:pt x="439" y="51"/>
                  </a:lnTo>
                  <a:lnTo>
                    <a:pt x="461" y="50"/>
                  </a:lnTo>
                  <a:lnTo>
                    <a:pt x="485" y="49"/>
                  </a:lnTo>
                  <a:lnTo>
                    <a:pt x="508" y="48"/>
                  </a:lnTo>
                  <a:lnTo>
                    <a:pt x="532" y="47"/>
                  </a:lnTo>
                  <a:lnTo>
                    <a:pt x="555" y="47"/>
                  </a:lnTo>
                  <a:lnTo>
                    <a:pt x="580" y="46"/>
                  </a:lnTo>
                  <a:lnTo>
                    <a:pt x="603" y="46"/>
                  </a:lnTo>
                  <a:lnTo>
                    <a:pt x="627" y="46"/>
                  </a:lnTo>
                  <a:lnTo>
                    <a:pt x="651" y="46"/>
                  </a:lnTo>
                  <a:lnTo>
                    <a:pt x="675" y="45"/>
                  </a:lnTo>
                  <a:lnTo>
                    <a:pt x="699" y="46"/>
                  </a:lnTo>
                  <a:lnTo>
                    <a:pt x="723" y="46"/>
                  </a:lnTo>
                  <a:lnTo>
                    <a:pt x="746" y="46"/>
                  </a:lnTo>
                  <a:lnTo>
                    <a:pt x="771" y="46"/>
                  </a:lnTo>
                  <a:lnTo>
                    <a:pt x="794" y="46"/>
                  </a:lnTo>
                  <a:lnTo>
                    <a:pt x="818" y="46"/>
                  </a:lnTo>
                  <a:lnTo>
                    <a:pt x="841" y="47"/>
                  </a:lnTo>
                  <a:lnTo>
                    <a:pt x="864" y="47"/>
                  </a:lnTo>
                  <a:lnTo>
                    <a:pt x="887" y="47"/>
                  </a:lnTo>
                  <a:lnTo>
                    <a:pt x="911" y="48"/>
                  </a:lnTo>
                  <a:lnTo>
                    <a:pt x="933" y="48"/>
                  </a:lnTo>
                  <a:lnTo>
                    <a:pt x="956" y="48"/>
                  </a:lnTo>
                  <a:lnTo>
                    <a:pt x="978" y="48"/>
                  </a:lnTo>
                  <a:lnTo>
                    <a:pt x="1000" y="48"/>
                  </a:lnTo>
                  <a:lnTo>
                    <a:pt x="1000" y="48"/>
                  </a:lnTo>
                  <a:lnTo>
                    <a:pt x="1004" y="50"/>
                  </a:lnTo>
                  <a:lnTo>
                    <a:pt x="1016" y="52"/>
                  </a:lnTo>
                  <a:lnTo>
                    <a:pt x="1034" y="53"/>
                  </a:lnTo>
                  <a:lnTo>
                    <a:pt x="1057" y="54"/>
                  </a:lnTo>
                  <a:lnTo>
                    <a:pt x="1085" y="54"/>
                  </a:lnTo>
                  <a:lnTo>
                    <a:pt x="1116" y="54"/>
                  </a:lnTo>
                  <a:lnTo>
                    <a:pt x="1149" y="54"/>
                  </a:lnTo>
                  <a:lnTo>
                    <a:pt x="1183" y="53"/>
                  </a:lnTo>
                  <a:lnTo>
                    <a:pt x="1217" y="53"/>
                  </a:lnTo>
                  <a:lnTo>
                    <a:pt x="1251" y="52"/>
                  </a:lnTo>
                  <a:lnTo>
                    <a:pt x="1282" y="51"/>
                  </a:lnTo>
                  <a:lnTo>
                    <a:pt x="1309" y="50"/>
                  </a:lnTo>
                  <a:lnTo>
                    <a:pt x="1333" y="49"/>
                  </a:lnTo>
                  <a:lnTo>
                    <a:pt x="1351" y="49"/>
                  </a:lnTo>
                  <a:lnTo>
                    <a:pt x="1363" y="48"/>
                  </a:lnTo>
                  <a:lnTo>
                    <a:pt x="1367" y="48"/>
                  </a:lnTo>
                  <a:lnTo>
                    <a:pt x="2029" y="20"/>
                  </a:lnTo>
                  <a:lnTo>
                    <a:pt x="2029" y="20"/>
                  </a:lnTo>
                  <a:lnTo>
                    <a:pt x="2042" y="20"/>
                  </a:lnTo>
                  <a:lnTo>
                    <a:pt x="2058" y="19"/>
                  </a:lnTo>
                  <a:lnTo>
                    <a:pt x="2075" y="17"/>
                  </a:lnTo>
                  <a:lnTo>
                    <a:pt x="2093" y="16"/>
                  </a:lnTo>
                  <a:lnTo>
                    <a:pt x="2110" y="14"/>
                  </a:lnTo>
                  <a:lnTo>
                    <a:pt x="2127" y="12"/>
                  </a:lnTo>
                  <a:lnTo>
                    <a:pt x="2143" y="9"/>
                  </a:lnTo>
                  <a:lnTo>
                    <a:pt x="2156" y="7"/>
                  </a:lnTo>
                  <a:lnTo>
                    <a:pt x="2860" y="0"/>
                  </a:lnTo>
                  <a:lnTo>
                    <a:pt x="2860" y="0"/>
                  </a:lnTo>
                  <a:lnTo>
                    <a:pt x="2868" y="0"/>
                  </a:lnTo>
                  <a:lnTo>
                    <a:pt x="2878" y="0"/>
                  </a:lnTo>
                  <a:lnTo>
                    <a:pt x="2891" y="0"/>
                  </a:lnTo>
                  <a:lnTo>
                    <a:pt x="2906" y="0"/>
                  </a:lnTo>
                  <a:lnTo>
                    <a:pt x="2921" y="0"/>
                  </a:lnTo>
                  <a:lnTo>
                    <a:pt x="2937" y="0"/>
                  </a:lnTo>
                  <a:lnTo>
                    <a:pt x="2954" y="1"/>
                  </a:lnTo>
                  <a:lnTo>
                    <a:pt x="2969" y="1"/>
                  </a:lnTo>
                  <a:lnTo>
                    <a:pt x="2984" y="1"/>
                  </a:lnTo>
                  <a:lnTo>
                    <a:pt x="2997" y="2"/>
                  </a:lnTo>
                  <a:lnTo>
                    <a:pt x="3008" y="2"/>
                  </a:lnTo>
                  <a:lnTo>
                    <a:pt x="3016" y="3"/>
                  </a:lnTo>
                  <a:lnTo>
                    <a:pt x="3020" y="4"/>
                  </a:lnTo>
                  <a:lnTo>
                    <a:pt x="3020" y="5"/>
                  </a:lnTo>
                  <a:lnTo>
                    <a:pt x="3017" y="6"/>
                  </a:lnTo>
                  <a:lnTo>
                    <a:pt x="3008" y="7"/>
                  </a:lnTo>
                  <a:lnTo>
                    <a:pt x="3008" y="7"/>
                  </a:lnTo>
                  <a:lnTo>
                    <a:pt x="2969" y="12"/>
                  </a:lnTo>
                  <a:lnTo>
                    <a:pt x="2930" y="17"/>
                  </a:lnTo>
                  <a:lnTo>
                    <a:pt x="2889" y="22"/>
                  </a:lnTo>
                  <a:lnTo>
                    <a:pt x="2848" y="27"/>
                  </a:lnTo>
                  <a:lnTo>
                    <a:pt x="2806" y="31"/>
                  </a:lnTo>
                  <a:lnTo>
                    <a:pt x="2763" y="37"/>
                  </a:lnTo>
                  <a:lnTo>
                    <a:pt x="2720" y="41"/>
                  </a:lnTo>
                  <a:lnTo>
                    <a:pt x="2677" y="45"/>
                  </a:lnTo>
                  <a:lnTo>
                    <a:pt x="2635" y="49"/>
                  </a:lnTo>
                  <a:lnTo>
                    <a:pt x="2592" y="52"/>
                  </a:lnTo>
                  <a:lnTo>
                    <a:pt x="2550" y="55"/>
                  </a:lnTo>
                  <a:lnTo>
                    <a:pt x="2510" y="57"/>
                  </a:lnTo>
                  <a:lnTo>
                    <a:pt x="2469" y="59"/>
                  </a:lnTo>
                  <a:lnTo>
                    <a:pt x="2430" y="61"/>
                  </a:lnTo>
                  <a:lnTo>
                    <a:pt x="2392" y="62"/>
                  </a:lnTo>
                  <a:lnTo>
                    <a:pt x="2356" y="62"/>
                  </a:lnTo>
                  <a:lnTo>
                    <a:pt x="2356" y="62"/>
                  </a:lnTo>
                  <a:lnTo>
                    <a:pt x="2352" y="63"/>
                  </a:lnTo>
                  <a:lnTo>
                    <a:pt x="2346" y="64"/>
                  </a:lnTo>
                  <a:lnTo>
                    <a:pt x="2341" y="66"/>
                  </a:lnTo>
                  <a:lnTo>
                    <a:pt x="2335" y="68"/>
                  </a:lnTo>
                  <a:lnTo>
                    <a:pt x="2328" y="71"/>
                  </a:lnTo>
                  <a:lnTo>
                    <a:pt x="2323" y="74"/>
                  </a:lnTo>
                  <a:lnTo>
                    <a:pt x="2318" y="75"/>
                  </a:lnTo>
                  <a:lnTo>
                    <a:pt x="2313" y="76"/>
                  </a:lnTo>
                  <a:lnTo>
                    <a:pt x="2313" y="76"/>
                  </a:lnTo>
                  <a:lnTo>
                    <a:pt x="2283" y="76"/>
                  </a:lnTo>
                  <a:lnTo>
                    <a:pt x="2253" y="77"/>
                  </a:lnTo>
                  <a:lnTo>
                    <a:pt x="2221" y="77"/>
                  </a:lnTo>
                  <a:lnTo>
                    <a:pt x="2190" y="78"/>
                  </a:lnTo>
                  <a:lnTo>
                    <a:pt x="2158" y="79"/>
                  </a:lnTo>
                  <a:lnTo>
                    <a:pt x="2126" y="80"/>
                  </a:lnTo>
                  <a:lnTo>
                    <a:pt x="2093" y="82"/>
                  </a:lnTo>
                  <a:lnTo>
                    <a:pt x="2060" y="83"/>
                  </a:lnTo>
                  <a:lnTo>
                    <a:pt x="2027" y="84"/>
                  </a:lnTo>
                  <a:lnTo>
                    <a:pt x="1994" y="86"/>
                  </a:lnTo>
                  <a:lnTo>
                    <a:pt x="1961" y="87"/>
                  </a:lnTo>
                  <a:lnTo>
                    <a:pt x="1928" y="88"/>
                  </a:lnTo>
                  <a:lnTo>
                    <a:pt x="1896" y="89"/>
                  </a:lnTo>
                  <a:lnTo>
                    <a:pt x="1863" y="89"/>
                  </a:lnTo>
                  <a:lnTo>
                    <a:pt x="1831" y="90"/>
                  </a:lnTo>
                  <a:lnTo>
                    <a:pt x="1798" y="90"/>
                  </a:lnTo>
                  <a:lnTo>
                    <a:pt x="1798" y="90"/>
                  </a:lnTo>
                  <a:lnTo>
                    <a:pt x="1781" y="95"/>
                  </a:lnTo>
                  <a:lnTo>
                    <a:pt x="1762" y="99"/>
                  </a:lnTo>
                  <a:lnTo>
                    <a:pt x="1742" y="103"/>
                  </a:lnTo>
                  <a:lnTo>
                    <a:pt x="1720" y="106"/>
                  </a:lnTo>
                  <a:lnTo>
                    <a:pt x="1698" y="109"/>
                  </a:lnTo>
                  <a:lnTo>
                    <a:pt x="1675" y="112"/>
                  </a:lnTo>
                  <a:lnTo>
                    <a:pt x="1650" y="115"/>
                  </a:lnTo>
                  <a:lnTo>
                    <a:pt x="1624" y="116"/>
                  </a:lnTo>
                  <a:lnTo>
                    <a:pt x="1599" y="118"/>
                  </a:lnTo>
                  <a:lnTo>
                    <a:pt x="1572" y="119"/>
                  </a:lnTo>
                  <a:lnTo>
                    <a:pt x="1544" y="119"/>
                  </a:lnTo>
                  <a:lnTo>
                    <a:pt x="1516" y="120"/>
                  </a:lnTo>
                  <a:lnTo>
                    <a:pt x="1489" y="120"/>
                  </a:lnTo>
                  <a:lnTo>
                    <a:pt x="1460" y="119"/>
                  </a:lnTo>
                  <a:lnTo>
                    <a:pt x="1431" y="119"/>
                  </a:lnTo>
                  <a:lnTo>
                    <a:pt x="1402" y="118"/>
                  </a:lnTo>
                  <a:lnTo>
                    <a:pt x="1372" y="117"/>
                  </a:lnTo>
                  <a:lnTo>
                    <a:pt x="1343" y="116"/>
                  </a:lnTo>
                  <a:lnTo>
                    <a:pt x="1315" y="113"/>
                  </a:lnTo>
                  <a:lnTo>
                    <a:pt x="1286" y="111"/>
                  </a:lnTo>
                  <a:lnTo>
                    <a:pt x="1257" y="109"/>
                  </a:lnTo>
                  <a:lnTo>
                    <a:pt x="1229" y="107"/>
                  </a:lnTo>
                  <a:lnTo>
                    <a:pt x="1201" y="105"/>
                  </a:lnTo>
                  <a:lnTo>
                    <a:pt x="1175" y="103"/>
                  </a:lnTo>
                  <a:lnTo>
                    <a:pt x="1148" y="101"/>
                  </a:lnTo>
                  <a:lnTo>
                    <a:pt x="1122" y="98"/>
                  </a:lnTo>
                  <a:lnTo>
                    <a:pt x="1098" y="96"/>
                  </a:lnTo>
                  <a:lnTo>
                    <a:pt x="1073" y="93"/>
                  </a:lnTo>
                  <a:lnTo>
                    <a:pt x="1051" y="91"/>
                  </a:lnTo>
                  <a:lnTo>
                    <a:pt x="1028" y="88"/>
                  </a:lnTo>
                  <a:lnTo>
                    <a:pt x="1008" y="86"/>
                  </a:lnTo>
                  <a:lnTo>
                    <a:pt x="989" y="83"/>
                  </a:lnTo>
                  <a:lnTo>
                    <a:pt x="989" y="83"/>
                  </a:lnTo>
                  <a:lnTo>
                    <a:pt x="964" y="80"/>
                  </a:lnTo>
                  <a:lnTo>
                    <a:pt x="938" y="78"/>
                  </a:lnTo>
                  <a:lnTo>
                    <a:pt x="910" y="77"/>
                  </a:lnTo>
                  <a:lnTo>
                    <a:pt x="881" y="77"/>
                  </a:lnTo>
                  <a:lnTo>
                    <a:pt x="852" y="78"/>
                  </a:lnTo>
                  <a:lnTo>
                    <a:pt x="821" y="78"/>
                  </a:lnTo>
                  <a:lnTo>
                    <a:pt x="791" y="79"/>
                  </a:lnTo>
                  <a:lnTo>
                    <a:pt x="760" y="80"/>
                  </a:lnTo>
                  <a:lnTo>
                    <a:pt x="729" y="81"/>
                  </a:lnTo>
                  <a:lnTo>
                    <a:pt x="699" y="82"/>
                  </a:lnTo>
                  <a:lnTo>
                    <a:pt x="671" y="81"/>
                  </a:lnTo>
                  <a:lnTo>
                    <a:pt x="643" y="80"/>
                  </a:lnTo>
                  <a:lnTo>
                    <a:pt x="616" y="78"/>
                  </a:lnTo>
                  <a:lnTo>
                    <a:pt x="590" y="75"/>
                  </a:lnTo>
                  <a:lnTo>
                    <a:pt x="568" y="69"/>
                  </a:lnTo>
                  <a:lnTo>
                    <a:pt x="547" y="62"/>
                  </a:lnTo>
                  <a:lnTo>
                    <a:pt x="547" y="55"/>
                  </a:lnTo>
                  <a:lnTo>
                    <a:pt x="547" y="55"/>
                  </a:lnTo>
                  <a:lnTo>
                    <a:pt x="537" y="52"/>
                  </a:lnTo>
                  <a:lnTo>
                    <a:pt x="523" y="50"/>
                  </a:lnTo>
                  <a:lnTo>
                    <a:pt x="506" y="47"/>
                  </a:lnTo>
                  <a:lnTo>
                    <a:pt x="488" y="45"/>
                  </a:lnTo>
                  <a:lnTo>
                    <a:pt x="470" y="43"/>
                  </a:lnTo>
                  <a:lnTo>
                    <a:pt x="451" y="40"/>
                  </a:lnTo>
                  <a:lnTo>
                    <a:pt x="435" y="38"/>
                  </a:lnTo>
                  <a:lnTo>
                    <a:pt x="421" y="35"/>
                  </a:lnTo>
                  <a:lnTo>
                    <a:pt x="421" y="27"/>
                  </a:lnTo>
                  <a:lnTo>
                    <a:pt x="368" y="27"/>
                  </a:lnTo>
                  <a:lnTo>
                    <a:pt x="368" y="20"/>
                  </a:lnTo>
                  <a:lnTo>
                    <a:pt x="327" y="20"/>
                  </a:lnTo>
                  <a:lnTo>
                    <a:pt x="327" y="20"/>
                  </a:lnTo>
                  <a:lnTo>
                    <a:pt x="338" y="20"/>
                  </a:lnTo>
                  <a:lnTo>
                    <a:pt x="344" y="20"/>
                  </a:lnTo>
                  <a:lnTo>
                    <a:pt x="345" y="19"/>
                  </a:lnTo>
                  <a:lnTo>
                    <a:pt x="343" y="18"/>
                  </a:lnTo>
                  <a:lnTo>
                    <a:pt x="337" y="17"/>
                  </a:lnTo>
                  <a:lnTo>
                    <a:pt x="332" y="15"/>
                  </a:lnTo>
                  <a:lnTo>
                    <a:pt x="329" y="11"/>
                  </a:lnTo>
                  <a:lnTo>
                    <a:pt x="327" y="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4330" y="2369"/>
              <a:ext cx="181" cy="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11" y="14"/>
                </a:cxn>
                <a:cxn ang="0">
                  <a:pos x="24" y="15"/>
                </a:cxn>
                <a:cxn ang="0">
                  <a:pos x="37" y="16"/>
                </a:cxn>
                <a:cxn ang="0">
                  <a:pos x="51" y="17"/>
                </a:cxn>
                <a:cxn ang="0">
                  <a:pos x="64" y="18"/>
                </a:cxn>
                <a:cxn ang="0">
                  <a:pos x="78" y="18"/>
                </a:cxn>
                <a:cxn ang="0">
                  <a:pos x="92" y="18"/>
                </a:cxn>
                <a:cxn ang="0">
                  <a:pos x="105" y="18"/>
                </a:cxn>
                <a:cxn ang="0">
                  <a:pos x="119" y="18"/>
                </a:cxn>
                <a:cxn ang="0">
                  <a:pos x="133" y="18"/>
                </a:cxn>
                <a:cxn ang="0">
                  <a:pos x="146" y="18"/>
                </a:cxn>
                <a:cxn ang="0">
                  <a:pos x="160" y="17"/>
                </a:cxn>
                <a:cxn ang="0">
                  <a:pos x="173" y="16"/>
                </a:cxn>
                <a:cxn ang="0">
                  <a:pos x="186" y="15"/>
                </a:cxn>
                <a:cxn ang="0">
                  <a:pos x="198" y="14"/>
                </a:cxn>
                <a:cxn ang="0">
                  <a:pos x="210" y="13"/>
                </a:cxn>
                <a:cxn ang="0">
                  <a:pos x="305" y="13"/>
                </a:cxn>
                <a:cxn ang="0">
                  <a:pos x="305" y="20"/>
                </a:cxn>
                <a:cxn ang="0">
                  <a:pos x="305" y="20"/>
                </a:cxn>
                <a:cxn ang="0">
                  <a:pos x="305" y="17"/>
                </a:cxn>
                <a:cxn ang="0">
                  <a:pos x="308" y="17"/>
                </a:cxn>
                <a:cxn ang="0">
                  <a:pos x="314" y="19"/>
                </a:cxn>
                <a:cxn ang="0">
                  <a:pos x="326" y="20"/>
                </a:cxn>
                <a:cxn ang="0">
                  <a:pos x="326" y="27"/>
                </a:cxn>
                <a:cxn ang="0">
                  <a:pos x="326" y="27"/>
                </a:cxn>
                <a:cxn ang="0">
                  <a:pos x="334" y="26"/>
                </a:cxn>
                <a:cxn ang="0">
                  <a:pos x="340" y="25"/>
                </a:cxn>
                <a:cxn ang="0">
                  <a:pos x="345" y="27"/>
                </a:cxn>
                <a:cxn ang="0">
                  <a:pos x="347" y="35"/>
                </a:cxn>
                <a:cxn ang="0">
                  <a:pos x="347" y="35"/>
                </a:cxn>
                <a:cxn ang="0">
                  <a:pos x="370" y="35"/>
                </a:cxn>
                <a:cxn ang="0">
                  <a:pos x="397" y="36"/>
                </a:cxn>
                <a:cxn ang="0">
                  <a:pos x="426" y="37"/>
                </a:cxn>
                <a:cxn ang="0">
                  <a:pos x="457" y="38"/>
                </a:cxn>
                <a:cxn ang="0">
                  <a:pos x="489" y="39"/>
                </a:cxn>
                <a:cxn ang="0">
                  <a:pos x="523" y="40"/>
                </a:cxn>
                <a:cxn ang="0">
                  <a:pos x="557" y="40"/>
                </a:cxn>
                <a:cxn ang="0">
                  <a:pos x="591" y="41"/>
                </a:cxn>
                <a:cxn ang="0">
                  <a:pos x="626" y="41"/>
                </a:cxn>
                <a:cxn ang="0">
                  <a:pos x="660" y="40"/>
                </a:cxn>
                <a:cxn ang="0">
                  <a:pos x="692" y="39"/>
                </a:cxn>
                <a:cxn ang="0">
                  <a:pos x="723" y="38"/>
                </a:cxn>
                <a:cxn ang="0">
                  <a:pos x="752" y="35"/>
                </a:cxn>
                <a:cxn ang="0">
                  <a:pos x="777" y="30"/>
                </a:cxn>
                <a:cxn ang="0">
                  <a:pos x="801" y="26"/>
                </a:cxn>
                <a:cxn ang="0">
                  <a:pos x="820" y="20"/>
                </a:cxn>
                <a:cxn ang="0">
                  <a:pos x="820" y="13"/>
                </a:cxn>
                <a:cxn ang="0">
                  <a:pos x="852" y="13"/>
                </a:cxn>
                <a:cxn ang="0">
                  <a:pos x="852" y="7"/>
                </a:cxn>
                <a:cxn ang="0">
                  <a:pos x="852" y="7"/>
                </a:cxn>
                <a:cxn ang="0">
                  <a:pos x="857" y="7"/>
                </a:cxn>
                <a:cxn ang="0">
                  <a:pos x="865" y="8"/>
                </a:cxn>
                <a:cxn ang="0">
                  <a:pos x="873" y="8"/>
                </a:cxn>
                <a:cxn ang="0">
                  <a:pos x="882" y="8"/>
                </a:cxn>
                <a:cxn ang="0">
                  <a:pos x="890" y="8"/>
                </a:cxn>
                <a:cxn ang="0">
                  <a:pos x="898" y="7"/>
                </a:cxn>
                <a:cxn ang="0">
                  <a:pos x="902" y="4"/>
                </a:cxn>
                <a:cxn ang="0">
                  <a:pos x="904" y="0"/>
                </a:cxn>
              </a:cxnLst>
              <a:rect l="0" t="0" r="r" b="b"/>
              <a:pathLst>
                <a:path w="904" h="41">
                  <a:moveTo>
                    <a:pt x="0" y="13"/>
                  </a:moveTo>
                  <a:lnTo>
                    <a:pt x="0" y="13"/>
                  </a:lnTo>
                  <a:lnTo>
                    <a:pt x="11" y="14"/>
                  </a:lnTo>
                  <a:lnTo>
                    <a:pt x="24" y="15"/>
                  </a:lnTo>
                  <a:lnTo>
                    <a:pt x="37" y="16"/>
                  </a:lnTo>
                  <a:lnTo>
                    <a:pt x="51" y="17"/>
                  </a:lnTo>
                  <a:lnTo>
                    <a:pt x="64" y="18"/>
                  </a:lnTo>
                  <a:lnTo>
                    <a:pt x="78" y="18"/>
                  </a:lnTo>
                  <a:lnTo>
                    <a:pt x="92" y="18"/>
                  </a:lnTo>
                  <a:lnTo>
                    <a:pt x="105" y="18"/>
                  </a:lnTo>
                  <a:lnTo>
                    <a:pt x="119" y="18"/>
                  </a:lnTo>
                  <a:lnTo>
                    <a:pt x="133" y="18"/>
                  </a:lnTo>
                  <a:lnTo>
                    <a:pt x="146" y="18"/>
                  </a:lnTo>
                  <a:lnTo>
                    <a:pt x="160" y="17"/>
                  </a:lnTo>
                  <a:lnTo>
                    <a:pt x="173" y="16"/>
                  </a:lnTo>
                  <a:lnTo>
                    <a:pt x="186" y="15"/>
                  </a:lnTo>
                  <a:lnTo>
                    <a:pt x="198" y="14"/>
                  </a:lnTo>
                  <a:lnTo>
                    <a:pt x="210" y="13"/>
                  </a:lnTo>
                  <a:lnTo>
                    <a:pt x="305" y="13"/>
                  </a:lnTo>
                  <a:lnTo>
                    <a:pt x="305" y="20"/>
                  </a:lnTo>
                  <a:lnTo>
                    <a:pt x="305" y="20"/>
                  </a:lnTo>
                  <a:lnTo>
                    <a:pt x="305" y="17"/>
                  </a:lnTo>
                  <a:lnTo>
                    <a:pt x="308" y="17"/>
                  </a:lnTo>
                  <a:lnTo>
                    <a:pt x="314" y="19"/>
                  </a:lnTo>
                  <a:lnTo>
                    <a:pt x="326" y="20"/>
                  </a:lnTo>
                  <a:lnTo>
                    <a:pt x="326" y="27"/>
                  </a:lnTo>
                  <a:lnTo>
                    <a:pt x="326" y="27"/>
                  </a:lnTo>
                  <a:lnTo>
                    <a:pt x="334" y="26"/>
                  </a:lnTo>
                  <a:lnTo>
                    <a:pt x="340" y="25"/>
                  </a:lnTo>
                  <a:lnTo>
                    <a:pt x="345" y="27"/>
                  </a:lnTo>
                  <a:lnTo>
                    <a:pt x="347" y="35"/>
                  </a:lnTo>
                  <a:lnTo>
                    <a:pt x="347" y="35"/>
                  </a:lnTo>
                  <a:lnTo>
                    <a:pt x="370" y="35"/>
                  </a:lnTo>
                  <a:lnTo>
                    <a:pt x="397" y="36"/>
                  </a:lnTo>
                  <a:lnTo>
                    <a:pt x="426" y="37"/>
                  </a:lnTo>
                  <a:lnTo>
                    <a:pt x="457" y="38"/>
                  </a:lnTo>
                  <a:lnTo>
                    <a:pt x="489" y="39"/>
                  </a:lnTo>
                  <a:lnTo>
                    <a:pt x="523" y="40"/>
                  </a:lnTo>
                  <a:lnTo>
                    <a:pt x="557" y="40"/>
                  </a:lnTo>
                  <a:lnTo>
                    <a:pt x="591" y="41"/>
                  </a:lnTo>
                  <a:lnTo>
                    <a:pt x="626" y="41"/>
                  </a:lnTo>
                  <a:lnTo>
                    <a:pt x="660" y="40"/>
                  </a:lnTo>
                  <a:lnTo>
                    <a:pt x="692" y="39"/>
                  </a:lnTo>
                  <a:lnTo>
                    <a:pt x="723" y="38"/>
                  </a:lnTo>
                  <a:lnTo>
                    <a:pt x="752" y="35"/>
                  </a:lnTo>
                  <a:lnTo>
                    <a:pt x="777" y="30"/>
                  </a:lnTo>
                  <a:lnTo>
                    <a:pt x="801" y="26"/>
                  </a:lnTo>
                  <a:lnTo>
                    <a:pt x="820" y="20"/>
                  </a:lnTo>
                  <a:lnTo>
                    <a:pt x="820" y="13"/>
                  </a:lnTo>
                  <a:lnTo>
                    <a:pt x="852" y="13"/>
                  </a:lnTo>
                  <a:lnTo>
                    <a:pt x="852" y="7"/>
                  </a:lnTo>
                  <a:lnTo>
                    <a:pt x="852" y="7"/>
                  </a:lnTo>
                  <a:lnTo>
                    <a:pt x="857" y="7"/>
                  </a:lnTo>
                  <a:lnTo>
                    <a:pt x="865" y="8"/>
                  </a:lnTo>
                  <a:lnTo>
                    <a:pt x="873" y="8"/>
                  </a:lnTo>
                  <a:lnTo>
                    <a:pt x="882" y="8"/>
                  </a:lnTo>
                  <a:lnTo>
                    <a:pt x="890" y="8"/>
                  </a:lnTo>
                  <a:lnTo>
                    <a:pt x="898" y="7"/>
                  </a:lnTo>
                  <a:lnTo>
                    <a:pt x="902" y="4"/>
                  </a:lnTo>
                  <a:lnTo>
                    <a:pt x="90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4616" y="2387"/>
              <a:ext cx="90" cy="2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453" y="0"/>
                </a:cxn>
                <a:cxn ang="0">
                  <a:pos x="437" y="0"/>
                </a:cxn>
                <a:cxn ang="0">
                  <a:pos x="419" y="1"/>
                </a:cxn>
                <a:cxn ang="0">
                  <a:pos x="399" y="2"/>
                </a:cxn>
                <a:cxn ang="0">
                  <a:pos x="380" y="5"/>
                </a:cxn>
                <a:cxn ang="0">
                  <a:pos x="359" y="6"/>
                </a:cxn>
                <a:cxn ang="0">
                  <a:pos x="337" y="8"/>
                </a:cxn>
                <a:cxn ang="0">
                  <a:pos x="316" y="10"/>
                </a:cxn>
                <a:cxn ang="0">
                  <a:pos x="295" y="11"/>
                </a:cxn>
                <a:cxn ang="0">
                  <a:pos x="273" y="12"/>
                </a:cxn>
                <a:cxn ang="0">
                  <a:pos x="252" y="13"/>
                </a:cxn>
                <a:cxn ang="0">
                  <a:pos x="231" y="13"/>
                </a:cxn>
                <a:cxn ang="0">
                  <a:pos x="209" y="12"/>
                </a:cxn>
                <a:cxn ang="0">
                  <a:pos x="190" y="11"/>
                </a:cxn>
                <a:cxn ang="0">
                  <a:pos x="171" y="9"/>
                </a:cxn>
                <a:cxn ang="0">
                  <a:pos x="153" y="5"/>
                </a:cxn>
                <a:cxn ang="0">
                  <a:pos x="137" y="0"/>
                </a:cxn>
                <a:cxn ang="0">
                  <a:pos x="0" y="0"/>
                </a:cxn>
              </a:cxnLst>
              <a:rect l="0" t="0" r="r" b="b"/>
              <a:pathLst>
                <a:path w="453" h="13">
                  <a:moveTo>
                    <a:pt x="453" y="0"/>
                  </a:moveTo>
                  <a:lnTo>
                    <a:pt x="453" y="0"/>
                  </a:lnTo>
                  <a:lnTo>
                    <a:pt x="437" y="0"/>
                  </a:lnTo>
                  <a:lnTo>
                    <a:pt x="419" y="1"/>
                  </a:lnTo>
                  <a:lnTo>
                    <a:pt x="399" y="2"/>
                  </a:lnTo>
                  <a:lnTo>
                    <a:pt x="380" y="5"/>
                  </a:lnTo>
                  <a:lnTo>
                    <a:pt x="359" y="6"/>
                  </a:lnTo>
                  <a:lnTo>
                    <a:pt x="337" y="8"/>
                  </a:lnTo>
                  <a:lnTo>
                    <a:pt x="316" y="10"/>
                  </a:lnTo>
                  <a:lnTo>
                    <a:pt x="295" y="11"/>
                  </a:lnTo>
                  <a:lnTo>
                    <a:pt x="273" y="12"/>
                  </a:lnTo>
                  <a:lnTo>
                    <a:pt x="252" y="13"/>
                  </a:lnTo>
                  <a:lnTo>
                    <a:pt x="231" y="13"/>
                  </a:lnTo>
                  <a:lnTo>
                    <a:pt x="209" y="12"/>
                  </a:lnTo>
                  <a:lnTo>
                    <a:pt x="190" y="11"/>
                  </a:lnTo>
                  <a:lnTo>
                    <a:pt x="171" y="9"/>
                  </a:lnTo>
                  <a:lnTo>
                    <a:pt x="153" y="5"/>
                  </a:lnTo>
                  <a:lnTo>
                    <a:pt x="137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4650" y="2374"/>
              <a:ext cx="63" cy="1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36" y="0"/>
                </a:cxn>
                <a:cxn ang="0">
                  <a:pos x="31" y="0"/>
                </a:cxn>
                <a:cxn ang="0">
                  <a:pos x="23" y="0"/>
                </a:cxn>
                <a:cxn ang="0">
                  <a:pos x="17" y="1"/>
                </a:cxn>
                <a:cxn ang="0">
                  <a:pos x="10" y="2"/>
                </a:cxn>
                <a:cxn ang="0">
                  <a:pos x="5" y="3"/>
                </a:cxn>
                <a:cxn ang="0">
                  <a:pos x="1" y="6"/>
                </a:cxn>
                <a:cxn ang="0">
                  <a:pos x="0" y="8"/>
                </a:cxn>
              </a:cxnLst>
              <a:rect l="0" t="0" r="r" b="b"/>
              <a:pathLst>
                <a:path w="315" h="8">
                  <a:moveTo>
                    <a:pt x="315" y="0"/>
                  </a:moveTo>
                  <a:lnTo>
                    <a:pt x="41" y="0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7" y="1"/>
                  </a:lnTo>
                  <a:lnTo>
                    <a:pt x="10" y="2"/>
                  </a:lnTo>
                  <a:lnTo>
                    <a:pt x="5" y="3"/>
                  </a:lnTo>
                  <a:lnTo>
                    <a:pt x="1" y="6"/>
                  </a:lnTo>
                  <a:lnTo>
                    <a:pt x="0" y="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4763" y="2390"/>
              <a:ext cx="69" cy="3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346" y="0"/>
                </a:cxn>
                <a:cxn ang="0">
                  <a:pos x="325" y="1"/>
                </a:cxn>
                <a:cxn ang="0">
                  <a:pos x="303" y="3"/>
                </a:cxn>
                <a:cxn ang="0">
                  <a:pos x="281" y="5"/>
                </a:cxn>
                <a:cxn ang="0">
                  <a:pos x="259" y="6"/>
                </a:cxn>
                <a:cxn ang="0">
                  <a:pos x="238" y="8"/>
                </a:cxn>
                <a:cxn ang="0">
                  <a:pos x="217" y="10"/>
                </a:cxn>
                <a:cxn ang="0">
                  <a:pos x="194" y="11"/>
                </a:cxn>
                <a:cxn ang="0">
                  <a:pos x="173" y="13"/>
                </a:cxn>
                <a:cxn ang="0">
                  <a:pos x="151" y="15"/>
                </a:cxn>
                <a:cxn ang="0">
                  <a:pos x="130" y="16"/>
                </a:cxn>
                <a:cxn ang="0">
                  <a:pos x="108" y="18"/>
                </a:cxn>
                <a:cxn ang="0">
                  <a:pos x="86" y="19"/>
                </a:cxn>
                <a:cxn ang="0">
                  <a:pos x="65" y="20"/>
                </a:cxn>
                <a:cxn ang="0">
                  <a:pos x="44" y="20"/>
                </a:cxn>
                <a:cxn ang="0">
                  <a:pos x="21" y="21"/>
                </a:cxn>
                <a:cxn ang="0">
                  <a:pos x="0" y="21"/>
                </a:cxn>
              </a:cxnLst>
              <a:rect l="0" t="0" r="r" b="b"/>
              <a:pathLst>
                <a:path w="346" h="21">
                  <a:moveTo>
                    <a:pt x="346" y="0"/>
                  </a:moveTo>
                  <a:lnTo>
                    <a:pt x="346" y="0"/>
                  </a:lnTo>
                  <a:lnTo>
                    <a:pt x="325" y="1"/>
                  </a:lnTo>
                  <a:lnTo>
                    <a:pt x="303" y="3"/>
                  </a:lnTo>
                  <a:lnTo>
                    <a:pt x="281" y="5"/>
                  </a:lnTo>
                  <a:lnTo>
                    <a:pt x="259" y="6"/>
                  </a:lnTo>
                  <a:lnTo>
                    <a:pt x="238" y="8"/>
                  </a:lnTo>
                  <a:lnTo>
                    <a:pt x="217" y="10"/>
                  </a:lnTo>
                  <a:lnTo>
                    <a:pt x="194" y="11"/>
                  </a:lnTo>
                  <a:lnTo>
                    <a:pt x="173" y="13"/>
                  </a:lnTo>
                  <a:lnTo>
                    <a:pt x="151" y="15"/>
                  </a:lnTo>
                  <a:lnTo>
                    <a:pt x="130" y="16"/>
                  </a:lnTo>
                  <a:lnTo>
                    <a:pt x="108" y="18"/>
                  </a:lnTo>
                  <a:lnTo>
                    <a:pt x="86" y="19"/>
                  </a:lnTo>
                  <a:lnTo>
                    <a:pt x="65" y="20"/>
                  </a:lnTo>
                  <a:lnTo>
                    <a:pt x="44" y="20"/>
                  </a:lnTo>
                  <a:lnTo>
                    <a:pt x="21" y="21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4225" y="2386"/>
              <a:ext cx="172" cy="8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42"/>
                </a:cxn>
                <a:cxn ang="0">
                  <a:pos x="18" y="43"/>
                </a:cxn>
                <a:cxn ang="0">
                  <a:pos x="39" y="44"/>
                </a:cxn>
                <a:cxn ang="0">
                  <a:pos x="60" y="45"/>
                </a:cxn>
                <a:cxn ang="0">
                  <a:pos x="82" y="45"/>
                </a:cxn>
                <a:cxn ang="0">
                  <a:pos x="106" y="46"/>
                </a:cxn>
                <a:cxn ang="0">
                  <a:pos x="130" y="46"/>
                </a:cxn>
                <a:cxn ang="0">
                  <a:pos x="154" y="46"/>
                </a:cxn>
                <a:cxn ang="0">
                  <a:pos x="180" y="46"/>
                </a:cxn>
                <a:cxn ang="0">
                  <a:pos x="204" y="45"/>
                </a:cxn>
                <a:cxn ang="0">
                  <a:pos x="228" y="45"/>
                </a:cxn>
                <a:cxn ang="0">
                  <a:pos x="252" y="44"/>
                </a:cxn>
                <a:cxn ang="0">
                  <a:pos x="276" y="42"/>
                </a:cxn>
                <a:cxn ang="0">
                  <a:pos x="298" y="41"/>
                </a:cxn>
                <a:cxn ang="0">
                  <a:pos x="320" y="39"/>
                </a:cxn>
                <a:cxn ang="0">
                  <a:pos x="340" y="37"/>
                </a:cxn>
                <a:cxn ang="0">
                  <a:pos x="358" y="35"/>
                </a:cxn>
                <a:cxn ang="0">
                  <a:pos x="358" y="35"/>
                </a:cxn>
                <a:cxn ang="0">
                  <a:pos x="374" y="33"/>
                </a:cxn>
                <a:cxn ang="0">
                  <a:pos x="392" y="31"/>
                </a:cxn>
                <a:cxn ang="0">
                  <a:pos x="411" y="30"/>
                </a:cxn>
                <a:cxn ang="0">
                  <a:pos x="432" y="29"/>
                </a:cxn>
                <a:cxn ang="0">
                  <a:pos x="452" y="29"/>
                </a:cxn>
                <a:cxn ang="0">
                  <a:pos x="473" y="29"/>
                </a:cxn>
                <a:cxn ang="0">
                  <a:pos x="495" y="29"/>
                </a:cxn>
                <a:cxn ang="0">
                  <a:pos x="517" y="30"/>
                </a:cxn>
                <a:cxn ang="0">
                  <a:pos x="540" y="30"/>
                </a:cxn>
                <a:cxn ang="0">
                  <a:pos x="562" y="31"/>
                </a:cxn>
                <a:cxn ang="0">
                  <a:pos x="583" y="32"/>
                </a:cxn>
                <a:cxn ang="0">
                  <a:pos x="605" y="33"/>
                </a:cxn>
                <a:cxn ang="0">
                  <a:pos x="626" y="34"/>
                </a:cxn>
                <a:cxn ang="0">
                  <a:pos x="646" y="34"/>
                </a:cxn>
                <a:cxn ang="0">
                  <a:pos x="666" y="35"/>
                </a:cxn>
                <a:cxn ang="0">
                  <a:pos x="684" y="35"/>
                </a:cxn>
                <a:cxn ang="0">
                  <a:pos x="684" y="35"/>
                </a:cxn>
                <a:cxn ang="0">
                  <a:pos x="689" y="35"/>
                </a:cxn>
                <a:cxn ang="0">
                  <a:pos x="698" y="35"/>
                </a:cxn>
                <a:cxn ang="0">
                  <a:pos x="708" y="36"/>
                </a:cxn>
                <a:cxn ang="0">
                  <a:pos x="721" y="36"/>
                </a:cxn>
                <a:cxn ang="0">
                  <a:pos x="735" y="36"/>
                </a:cxn>
                <a:cxn ang="0">
                  <a:pos x="750" y="36"/>
                </a:cxn>
                <a:cxn ang="0">
                  <a:pos x="765" y="37"/>
                </a:cxn>
                <a:cxn ang="0">
                  <a:pos x="781" y="37"/>
                </a:cxn>
                <a:cxn ang="0">
                  <a:pos x="797" y="37"/>
                </a:cxn>
                <a:cxn ang="0">
                  <a:pos x="811" y="36"/>
                </a:cxn>
                <a:cxn ang="0">
                  <a:pos x="825" y="36"/>
                </a:cxn>
                <a:cxn ang="0">
                  <a:pos x="838" y="35"/>
                </a:cxn>
                <a:cxn ang="0">
                  <a:pos x="847" y="34"/>
                </a:cxn>
                <a:cxn ang="0">
                  <a:pos x="856" y="32"/>
                </a:cxn>
                <a:cxn ang="0">
                  <a:pos x="860" y="30"/>
                </a:cxn>
                <a:cxn ang="0">
                  <a:pos x="862" y="28"/>
                </a:cxn>
                <a:cxn ang="0">
                  <a:pos x="579" y="7"/>
                </a:cxn>
                <a:cxn ang="0">
                  <a:pos x="579" y="7"/>
                </a:cxn>
                <a:cxn ang="0">
                  <a:pos x="574" y="7"/>
                </a:cxn>
                <a:cxn ang="0">
                  <a:pos x="568" y="7"/>
                </a:cxn>
                <a:cxn ang="0">
                  <a:pos x="561" y="7"/>
                </a:cxn>
                <a:cxn ang="0">
                  <a:pos x="553" y="6"/>
                </a:cxn>
                <a:cxn ang="0">
                  <a:pos x="547" y="5"/>
                </a:cxn>
                <a:cxn ang="0">
                  <a:pos x="542" y="4"/>
                </a:cxn>
                <a:cxn ang="0">
                  <a:pos x="537" y="2"/>
                </a:cxn>
                <a:cxn ang="0">
                  <a:pos x="536" y="0"/>
                </a:cxn>
              </a:cxnLst>
              <a:rect l="0" t="0" r="r" b="b"/>
              <a:pathLst>
                <a:path w="862" h="46">
                  <a:moveTo>
                    <a:pt x="0" y="42"/>
                  </a:moveTo>
                  <a:lnTo>
                    <a:pt x="0" y="42"/>
                  </a:lnTo>
                  <a:lnTo>
                    <a:pt x="18" y="43"/>
                  </a:lnTo>
                  <a:lnTo>
                    <a:pt x="39" y="44"/>
                  </a:lnTo>
                  <a:lnTo>
                    <a:pt x="60" y="45"/>
                  </a:lnTo>
                  <a:lnTo>
                    <a:pt x="82" y="45"/>
                  </a:lnTo>
                  <a:lnTo>
                    <a:pt x="106" y="46"/>
                  </a:lnTo>
                  <a:lnTo>
                    <a:pt x="130" y="46"/>
                  </a:lnTo>
                  <a:lnTo>
                    <a:pt x="154" y="46"/>
                  </a:lnTo>
                  <a:lnTo>
                    <a:pt x="180" y="46"/>
                  </a:lnTo>
                  <a:lnTo>
                    <a:pt x="204" y="45"/>
                  </a:lnTo>
                  <a:lnTo>
                    <a:pt x="228" y="45"/>
                  </a:lnTo>
                  <a:lnTo>
                    <a:pt x="252" y="44"/>
                  </a:lnTo>
                  <a:lnTo>
                    <a:pt x="276" y="42"/>
                  </a:lnTo>
                  <a:lnTo>
                    <a:pt x="298" y="41"/>
                  </a:lnTo>
                  <a:lnTo>
                    <a:pt x="320" y="39"/>
                  </a:lnTo>
                  <a:lnTo>
                    <a:pt x="340" y="37"/>
                  </a:lnTo>
                  <a:lnTo>
                    <a:pt x="358" y="35"/>
                  </a:lnTo>
                  <a:lnTo>
                    <a:pt x="358" y="35"/>
                  </a:lnTo>
                  <a:lnTo>
                    <a:pt x="374" y="33"/>
                  </a:lnTo>
                  <a:lnTo>
                    <a:pt x="392" y="31"/>
                  </a:lnTo>
                  <a:lnTo>
                    <a:pt x="411" y="30"/>
                  </a:lnTo>
                  <a:lnTo>
                    <a:pt x="432" y="29"/>
                  </a:lnTo>
                  <a:lnTo>
                    <a:pt x="452" y="29"/>
                  </a:lnTo>
                  <a:lnTo>
                    <a:pt x="473" y="29"/>
                  </a:lnTo>
                  <a:lnTo>
                    <a:pt x="495" y="29"/>
                  </a:lnTo>
                  <a:lnTo>
                    <a:pt x="517" y="30"/>
                  </a:lnTo>
                  <a:lnTo>
                    <a:pt x="540" y="30"/>
                  </a:lnTo>
                  <a:lnTo>
                    <a:pt x="562" y="31"/>
                  </a:lnTo>
                  <a:lnTo>
                    <a:pt x="583" y="32"/>
                  </a:lnTo>
                  <a:lnTo>
                    <a:pt x="605" y="33"/>
                  </a:lnTo>
                  <a:lnTo>
                    <a:pt x="626" y="34"/>
                  </a:lnTo>
                  <a:lnTo>
                    <a:pt x="646" y="34"/>
                  </a:lnTo>
                  <a:lnTo>
                    <a:pt x="666" y="35"/>
                  </a:lnTo>
                  <a:lnTo>
                    <a:pt x="684" y="35"/>
                  </a:lnTo>
                  <a:lnTo>
                    <a:pt x="684" y="35"/>
                  </a:lnTo>
                  <a:lnTo>
                    <a:pt x="689" y="35"/>
                  </a:lnTo>
                  <a:lnTo>
                    <a:pt x="698" y="35"/>
                  </a:lnTo>
                  <a:lnTo>
                    <a:pt x="708" y="36"/>
                  </a:lnTo>
                  <a:lnTo>
                    <a:pt x="721" y="36"/>
                  </a:lnTo>
                  <a:lnTo>
                    <a:pt x="735" y="36"/>
                  </a:lnTo>
                  <a:lnTo>
                    <a:pt x="750" y="36"/>
                  </a:lnTo>
                  <a:lnTo>
                    <a:pt x="765" y="37"/>
                  </a:lnTo>
                  <a:lnTo>
                    <a:pt x="781" y="37"/>
                  </a:lnTo>
                  <a:lnTo>
                    <a:pt x="797" y="37"/>
                  </a:lnTo>
                  <a:lnTo>
                    <a:pt x="811" y="36"/>
                  </a:lnTo>
                  <a:lnTo>
                    <a:pt x="825" y="36"/>
                  </a:lnTo>
                  <a:lnTo>
                    <a:pt x="838" y="35"/>
                  </a:lnTo>
                  <a:lnTo>
                    <a:pt x="847" y="34"/>
                  </a:lnTo>
                  <a:lnTo>
                    <a:pt x="856" y="32"/>
                  </a:lnTo>
                  <a:lnTo>
                    <a:pt x="860" y="30"/>
                  </a:lnTo>
                  <a:lnTo>
                    <a:pt x="862" y="28"/>
                  </a:lnTo>
                  <a:lnTo>
                    <a:pt x="579" y="7"/>
                  </a:lnTo>
                  <a:lnTo>
                    <a:pt x="579" y="7"/>
                  </a:lnTo>
                  <a:lnTo>
                    <a:pt x="574" y="7"/>
                  </a:lnTo>
                  <a:lnTo>
                    <a:pt x="568" y="7"/>
                  </a:lnTo>
                  <a:lnTo>
                    <a:pt x="561" y="7"/>
                  </a:lnTo>
                  <a:lnTo>
                    <a:pt x="553" y="6"/>
                  </a:lnTo>
                  <a:lnTo>
                    <a:pt x="547" y="5"/>
                  </a:lnTo>
                  <a:lnTo>
                    <a:pt x="542" y="4"/>
                  </a:lnTo>
                  <a:lnTo>
                    <a:pt x="537" y="2"/>
                  </a:lnTo>
                  <a:lnTo>
                    <a:pt x="53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4218" y="2396"/>
              <a:ext cx="617" cy="12"/>
            </a:xfrm>
            <a:custGeom>
              <a:avLst/>
              <a:gdLst/>
              <a:ahLst/>
              <a:cxnLst>
                <a:cxn ang="0">
                  <a:pos x="3082" y="10"/>
                </a:cxn>
                <a:cxn ang="0">
                  <a:pos x="2945" y="72"/>
                </a:cxn>
                <a:cxn ang="0">
                  <a:pos x="63" y="72"/>
                </a:cxn>
                <a:cxn ang="0">
                  <a:pos x="0" y="0"/>
                </a:cxn>
                <a:cxn ang="0">
                  <a:pos x="3082" y="10"/>
                </a:cxn>
              </a:cxnLst>
              <a:rect l="0" t="0" r="r" b="b"/>
              <a:pathLst>
                <a:path w="3082" h="72">
                  <a:moveTo>
                    <a:pt x="3082" y="10"/>
                  </a:moveTo>
                  <a:lnTo>
                    <a:pt x="2945" y="72"/>
                  </a:lnTo>
                  <a:lnTo>
                    <a:pt x="63" y="72"/>
                  </a:lnTo>
                  <a:lnTo>
                    <a:pt x="0" y="0"/>
                  </a:lnTo>
                  <a:lnTo>
                    <a:pt x="3082" y="1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4218" y="2396"/>
              <a:ext cx="617" cy="12"/>
            </a:xfrm>
            <a:custGeom>
              <a:avLst/>
              <a:gdLst/>
              <a:ahLst/>
              <a:cxnLst>
                <a:cxn ang="0">
                  <a:pos x="3082" y="10"/>
                </a:cxn>
                <a:cxn ang="0">
                  <a:pos x="2945" y="72"/>
                </a:cxn>
                <a:cxn ang="0">
                  <a:pos x="63" y="72"/>
                </a:cxn>
                <a:cxn ang="0">
                  <a:pos x="0" y="0"/>
                </a:cxn>
                <a:cxn ang="0">
                  <a:pos x="3082" y="10"/>
                </a:cxn>
              </a:cxnLst>
              <a:rect l="0" t="0" r="r" b="b"/>
              <a:pathLst>
                <a:path w="3082" h="72">
                  <a:moveTo>
                    <a:pt x="3082" y="10"/>
                  </a:moveTo>
                  <a:lnTo>
                    <a:pt x="2945" y="72"/>
                  </a:lnTo>
                  <a:lnTo>
                    <a:pt x="63" y="72"/>
                  </a:lnTo>
                  <a:lnTo>
                    <a:pt x="0" y="0"/>
                  </a:lnTo>
                  <a:lnTo>
                    <a:pt x="3082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105"/>
            <p:cNvSpPr>
              <a:spLocks noChangeArrowheads="1"/>
            </p:cNvSpPr>
            <p:nvPr/>
          </p:nvSpPr>
          <p:spPr bwMode="auto">
            <a:xfrm>
              <a:off x="4262" y="2392"/>
              <a:ext cx="44" cy="461"/>
            </a:xfrm>
            <a:prstGeom prst="rect">
              <a:avLst/>
            </a:prstGeom>
            <a:solidFill>
              <a:srgbClr val="CCB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106"/>
            <p:cNvSpPr>
              <a:spLocks noChangeArrowheads="1"/>
            </p:cNvSpPr>
            <p:nvPr/>
          </p:nvSpPr>
          <p:spPr bwMode="auto">
            <a:xfrm>
              <a:off x="4262" y="2392"/>
              <a:ext cx="44" cy="4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4260" y="2393"/>
              <a:ext cx="39" cy="459"/>
            </a:xfrm>
            <a:custGeom>
              <a:avLst/>
              <a:gdLst/>
              <a:ahLst/>
              <a:cxnLst>
                <a:cxn ang="0">
                  <a:pos x="57" y="41"/>
                </a:cxn>
                <a:cxn ang="0">
                  <a:pos x="75" y="142"/>
                </a:cxn>
                <a:cxn ang="0">
                  <a:pos x="91" y="486"/>
                </a:cxn>
                <a:cxn ang="0">
                  <a:pos x="85" y="837"/>
                </a:cxn>
                <a:cxn ang="0">
                  <a:pos x="77" y="1186"/>
                </a:cxn>
                <a:cxn ang="0">
                  <a:pos x="94" y="1531"/>
                </a:cxn>
                <a:cxn ang="0">
                  <a:pos x="104" y="1684"/>
                </a:cxn>
                <a:cxn ang="0">
                  <a:pos x="104" y="1869"/>
                </a:cxn>
                <a:cxn ang="0">
                  <a:pos x="96" y="2125"/>
                </a:cxn>
                <a:cxn ang="0">
                  <a:pos x="80" y="2450"/>
                </a:cxn>
                <a:cxn ang="0">
                  <a:pos x="70" y="2591"/>
                </a:cxn>
                <a:cxn ang="0">
                  <a:pos x="54" y="2675"/>
                </a:cxn>
                <a:cxn ang="0">
                  <a:pos x="59" y="2716"/>
                </a:cxn>
                <a:cxn ang="0">
                  <a:pos x="89" y="2582"/>
                </a:cxn>
                <a:cxn ang="0">
                  <a:pos x="103" y="2463"/>
                </a:cxn>
                <a:cxn ang="0">
                  <a:pos x="117" y="2209"/>
                </a:cxn>
                <a:cxn ang="0">
                  <a:pos x="103" y="643"/>
                </a:cxn>
                <a:cxn ang="0">
                  <a:pos x="126" y="405"/>
                </a:cxn>
                <a:cxn ang="0">
                  <a:pos x="122" y="128"/>
                </a:cxn>
                <a:cxn ang="0">
                  <a:pos x="117" y="64"/>
                </a:cxn>
                <a:cxn ang="0">
                  <a:pos x="160" y="292"/>
                </a:cxn>
                <a:cxn ang="0">
                  <a:pos x="181" y="455"/>
                </a:cxn>
                <a:cxn ang="0">
                  <a:pos x="194" y="628"/>
                </a:cxn>
                <a:cxn ang="0">
                  <a:pos x="191" y="811"/>
                </a:cxn>
                <a:cxn ang="0">
                  <a:pos x="178" y="988"/>
                </a:cxn>
                <a:cxn ang="0">
                  <a:pos x="169" y="1601"/>
                </a:cxn>
                <a:cxn ang="0">
                  <a:pos x="163" y="1721"/>
                </a:cxn>
                <a:cxn ang="0">
                  <a:pos x="169" y="2411"/>
                </a:cxn>
                <a:cxn ang="0">
                  <a:pos x="155" y="2511"/>
                </a:cxn>
                <a:cxn ang="0">
                  <a:pos x="145" y="2628"/>
                </a:cxn>
                <a:cxn ang="0">
                  <a:pos x="150" y="2722"/>
                </a:cxn>
                <a:cxn ang="0">
                  <a:pos x="147" y="2728"/>
                </a:cxn>
                <a:cxn ang="0">
                  <a:pos x="115" y="2613"/>
                </a:cxn>
                <a:cxn ang="0">
                  <a:pos x="94" y="2514"/>
                </a:cxn>
                <a:cxn ang="0">
                  <a:pos x="63" y="2187"/>
                </a:cxn>
                <a:cxn ang="0">
                  <a:pos x="66" y="1853"/>
                </a:cxn>
                <a:cxn ang="0">
                  <a:pos x="73" y="1719"/>
                </a:cxn>
                <a:cxn ang="0">
                  <a:pos x="66" y="1526"/>
                </a:cxn>
                <a:cxn ang="0">
                  <a:pos x="20" y="854"/>
                </a:cxn>
                <a:cxn ang="0">
                  <a:pos x="0" y="153"/>
                </a:cxn>
                <a:cxn ang="0">
                  <a:pos x="3" y="47"/>
                </a:cxn>
                <a:cxn ang="0">
                  <a:pos x="23" y="117"/>
                </a:cxn>
                <a:cxn ang="0">
                  <a:pos x="71" y="421"/>
                </a:cxn>
                <a:cxn ang="0">
                  <a:pos x="86" y="638"/>
                </a:cxn>
                <a:cxn ang="0">
                  <a:pos x="103" y="672"/>
                </a:cxn>
                <a:cxn ang="0">
                  <a:pos x="113" y="899"/>
                </a:cxn>
                <a:cxn ang="0">
                  <a:pos x="122" y="1134"/>
                </a:cxn>
                <a:cxn ang="0">
                  <a:pos x="155" y="1267"/>
                </a:cxn>
                <a:cxn ang="0">
                  <a:pos x="161" y="1465"/>
                </a:cxn>
                <a:cxn ang="0">
                  <a:pos x="144" y="1671"/>
                </a:cxn>
                <a:cxn ang="0">
                  <a:pos x="116" y="1845"/>
                </a:cxn>
                <a:cxn ang="0">
                  <a:pos x="106" y="2013"/>
                </a:cxn>
                <a:cxn ang="0">
                  <a:pos x="101" y="2220"/>
                </a:cxn>
                <a:cxn ang="0">
                  <a:pos x="61" y="2312"/>
                </a:cxn>
                <a:cxn ang="0">
                  <a:pos x="28" y="2458"/>
                </a:cxn>
                <a:cxn ang="0">
                  <a:pos x="16" y="2456"/>
                </a:cxn>
              </a:cxnLst>
              <a:rect l="0" t="0" r="r" b="b"/>
              <a:pathLst>
                <a:path w="195" h="2751">
                  <a:moveTo>
                    <a:pt x="38" y="0"/>
                  </a:moveTo>
                  <a:lnTo>
                    <a:pt x="38" y="0"/>
                  </a:lnTo>
                  <a:lnTo>
                    <a:pt x="39" y="10"/>
                  </a:lnTo>
                  <a:lnTo>
                    <a:pt x="43" y="19"/>
                  </a:lnTo>
                  <a:lnTo>
                    <a:pt x="50" y="26"/>
                  </a:lnTo>
                  <a:lnTo>
                    <a:pt x="56" y="29"/>
                  </a:lnTo>
                  <a:lnTo>
                    <a:pt x="56" y="29"/>
                  </a:lnTo>
                  <a:lnTo>
                    <a:pt x="57" y="41"/>
                  </a:lnTo>
                  <a:lnTo>
                    <a:pt x="59" y="55"/>
                  </a:lnTo>
                  <a:lnTo>
                    <a:pt x="63" y="70"/>
                  </a:lnTo>
                  <a:lnTo>
                    <a:pt x="66" y="85"/>
                  </a:lnTo>
                  <a:lnTo>
                    <a:pt x="69" y="102"/>
                  </a:lnTo>
                  <a:lnTo>
                    <a:pt x="72" y="116"/>
                  </a:lnTo>
                  <a:lnTo>
                    <a:pt x="74" y="130"/>
                  </a:lnTo>
                  <a:lnTo>
                    <a:pt x="75" y="142"/>
                  </a:lnTo>
                  <a:lnTo>
                    <a:pt x="75" y="142"/>
                  </a:lnTo>
                  <a:lnTo>
                    <a:pt x="80" y="185"/>
                  </a:lnTo>
                  <a:lnTo>
                    <a:pt x="83" y="227"/>
                  </a:lnTo>
                  <a:lnTo>
                    <a:pt x="86" y="270"/>
                  </a:lnTo>
                  <a:lnTo>
                    <a:pt x="88" y="313"/>
                  </a:lnTo>
                  <a:lnTo>
                    <a:pt x="89" y="356"/>
                  </a:lnTo>
                  <a:lnTo>
                    <a:pt x="90" y="400"/>
                  </a:lnTo>
                  <a:lnTo>
                    <a:pt x="91" y="443"/>
                  </a:lnTo>
                  <a:lnTo>
                    <a:pt x="91" y="486"/>
                  </a:lnTo>
                  <a:lnTo>
                    <a:pt x="91" y="530"/>
                  </a:lnTo>
                  <a:lnTo>
                    <a:pt x="91" y="574"/>
                  </a:lnTo>
                  <a:lnTo>
                    <a:pt x="90" y="617"/>
                  </a:lnTo>
                  <a:lnTo>
                    <a:pt x="89" y="662"/>
                  </a:lnTo>
                  <a:lnTo>
                    <a:pt x="88" y="706"/>
                  </a:lnTo>
                  <a:lnTo>
                    <a:pt x="87" y="749"/>
                  </a:lnTo>
                  <a:lnTo>
                    <a:pt x="86" y="793"/>
                  </a:lnTo>
                  <a:lnTo>
                    <a:pt x="85" y="837"/>
                  </a:lnTo>
                  <a:lnTo>
                    <a:pt x="83" y="881"/>
                  </a:lnTo>
                  <a:lnTo>
                    <a:pt x="82" y="924"/>
                  </a:lnTo>
                  <a:lnTo>
                    <a:pt x="81" y="968"/>
                  </a:lnTo>
                  <a:lnTo>
                    <a:pt x="80" y="1012"/>
                  </a:lnTo>
                  <a:lnTo>
                    <a:pt x="79" y="1055"/>
                  </a:lnTo>
                  <a:lnTo>
                    <a:pt x="77" y="1099"/>
                  </a:lnTo>
                  <a:lnTo>
                    <a:pt x="77" y="1143"/>
                  </a:lnTo>
                  <a:lnTo>
                    <a:pt x="77" y="1186"/>
                  </a:lnTo>
                  <a:lnTo>
                    <a:pt x="77" y="1230"/>
                  </a:lnTo>
                  <a:lnTo>
                    <a:pt x="79" y="1274"/>
                  </a:lnTo>
                  <a:lnTo>
                    <a:pt x="80" y="1317"/>
                  </a:lnTo>
                  <a:lnTo>
                    <a:pt x="81" y="1360"/>
                  </a:lnTo>
                  <a:lnTo>
                    <a:pt x="83" y="1403"/>
                  </a:lnTo>
                  <a:lnTo>
                    <a:pt x="86" y="1446"/>
                  </a:lnTo>
                  <a:lnTo>
                    <a:pt x="89" y="1488"/>
                  </a:lnTo>
                  <a:lnTo>
                    <a:pt x="94" y="1531"/>
                  </a:lnTo>
                  <a:lnTo>
                    <a:pt x="94" y="1531"/>
                  </a:lnTo>
                  <a:lnTo>
                    <a:pt x="96" y="1551"/>
                  </a:lnTo>
                  <a:lnTo>
                    <a:pt x="97" y="1572"/>
                  </a:lnTo>
                  <a:lnTo>
                    <a:pt x="99" y="1594"/>
                  </a:lnTo>
                  <a:lnTo>
                    <a:pt x="100" y="1615"/>
                  </a:lnTo>
                  <a:lnTo>
                    <a:pt x="102" y="1638"/>
                  </a:lnTo>
                  <a:lnTo>
                    <a:pt x="103" y="1661"/>
                  </a:lnTo>
                  <a:lnTo>
                    <a:pt x="104" y="1684"/>
                  </a:lnTo>
                  <a:lnTo>
                    <a:pt x="105" y="1707"/>
                  </a:lnTo>
                  <a:lnTo>
                    <a:pt x="106" y="1731"/>
                  </a:lnTo>
                  <a:lnTo>
                    <a:pt x="106" y="1754"/>
                  </a:lnTo>
                  <a:lnTo>
                    <a:pt x="107" y="1778"/>
                  </a:lnTo>
                  <a:lnTo>
                    <a:pt x="107" y="1802"/>
                  </a:lnTo>
                  <a:lnTo>
                    <a:pt x="106" y="1824"/>
                  </a:lnTo>
                  <a:lnTo>
                    <a:pt x="106" y="1847"/>
                  </a:lnTo>
                  <a:lnTo>
                    <a:pt x="104" y="1869"/>
                  </a:lnTo>
                  <a:lnTo>
                    <a:pt x="103" y="1891"/>
                  </a:lnTo>
                  <a:lnTo>
                    <a:pt x="103" y="1891"/>
                  </a:lnTo>
                  <a:lnTo>
                    <a:pt x="100" y="1927"/>
                  </a:lnTo>
                  <a:lnTo>
                    <a:pt x="98" y="1965"/>
                  </a:lnTo>
                  <a:lnTo>
                    <a:pt x="97" y="2003"/>
                  </a:lnTo>
                  <a:lnTo>
                    <a:pt x="97" y="2043"/>
                  </a:lnTo>
                  <a:lnTo>
                    <a:pt x="96" y="2084"/>
                  </a:lnTo>
                  <a:lnTo>
                    <a:pt x="96" y="2125"/>
                  </a:lnTo>
                  <a:lnTo>
                    <a:pt x="96" y="2166"/>
                  </a:lnTo>
                  <a:lnTo>
                    <a:pt x="96" y="2207"/>
                  </a:lnTo>
                  <a:lnTo>
                    <a:pt x="95" y="2249"/>
                  </a:lnTo>
                  <a:lnTo>
                    <a:pt x="94" y="2290"/>
                  </a:lnTo>
                  <a:lnTo>
                    <a:pt x="91" y="2331"/>
                  </a:lnTo>
                  <a:lnTo>
                    <a:pt x="89" y="2372"/>
                  </a:lnTo>
                  <a:lnTo>
                    <a:pt x="85" y="2412"/>
                  </a:lnTo>
                  <a:lnTo>
                    <a:pt x="80" y="2450"/>
                  </a:lnTo>
                  <a:lnTo>
                    <a:pt x="73" y="2488"/>
                  </a:lnTo>
                  <a:lnTo>
                    <a:pt x="66" y="2523"/>
                  </a:lnTo>
                  <a:lnTo>
                    <a:pt x="66" y="2523"/>
                  </a:lnTo>
                  <a:lnTo>
                    <a:pt x="66" y="2533"/>
                  </a:lnTo>
                  <a:lnTo>
                    <a:pt x="67" y="2545"/>
                  </a:lnTo>
                  <a:lnTo>
                    <a:pt x="68" y="2560"/>
                  </a:lnTo>
                  <a:lnTo>
                    <a:pt x="69" y="2576"/>
                  </a:lnTo>
                  <a:lnTo>
                    <a:pt x="70" y="2591"/>
                  </a:lnTo>
                  <a:lnTo>
                    <a:pt x="70" y="2606"/>
                  </a:lnTo>
                  <a:lnTo>
                    <a:pt x="69" y="2619"/>
                  </a:lnTo>
                  <a:lnTo>
                    <a:pt x="66" y="2628"/>
                  </a:lnTo>
                  <a:lnTo>
                    <a:pt x="56" y="2628"/>
                  </a:lnTo>
                  <a:lnTo>
                    <a:pt x="56" y="2628"/>
                  </a:lnTo>
                  <a:lnTo>
                    <a:pt x="54" y="2638"/>
                  </a:lnTo>
                  <a:lnTo>
                    <a:pt x="53" y="2655"/>
                  </a:lnTo>
                  <a:lnTo>
                    <a:pt x="54" y="2675"/>
                  </a:lnTo>
                  <a:lnTo>
                    <a:pt x="55" y="2697"/>
                  </a:lnTo>
                  <a:lnTo>
                    <a:pt x="55" y="2717"/>
                  </a:lnTo>
                  <a:lnTo>
                    <a:pt x="55" y="2735"/>
                  </a:lnTo>
                  <a:lnTo>
                    <a:pt x="52" y="2747"/>
                  </a:lnTo>
                  <a:lnTo>
                    <a:pt x="47" y="2751"/>
                  </a:lnTo>
                  <a:lnTo>
                    <a:pt x="47" y="2751"/>
                  </a:lnTo>
                  <a:lnTo>
                    <a:pt x="53" y="2734"/>
                  </a:lnTo>
                  <a:lnTo>
                    <a:pt x="59" y="2716"/>
                  </a:lnTo>
                  <a:lnTo>
                    <a:pt x="65" y="2699"/>
                  </a:lnTo>
                  <a:lnTo>
                    <a:pt x="70" y="2681"/>
                  </a:lnTo>
                  <a:lnTo>
                    <a:pt x="74" y="2664"/>
                  </a:lnTo>
                  <a:lnTo>
                    <a:pt x="79" y="2647"/>
                  </a:lnTo>
                  <a:lnTo>
                    <a:pt x="82" y="2631"/>
                  </a:lnTo>
                  <a:lnTo>
                    <a:pt x="85" y="2615"/>
                  </a:lnTo>
                  <a:lnTo>
                    <a:pt x="87" y="2598"/>
                  </a:lnTo>
                  <a:lnTo>
                    <a:pt x="89" y="2582"/>
                  </a:lnTo>
                  <a:lnTo>
                    <a:pt x="90" y="2565"/>
                  </a:lnTo>
                  <a:lnTo>
                    <a:pt x="91" y="2549"/>
                  </a:lnTo>
                  <a:lnTo>
                    <a:pt x="92" y="2534"/>
                  </a:lnTo>
                  <a:lnTo>
                    <a:pt x="94" y="2517"/>
                  </a:lnTo>
                  <a:lnTo>
                    <a:pt x="94" y="2502"/>
                  </a:lnTo>
                  <a:lnTo>
                    <a:pt x="94" y="2485"/>
                  </a:lnTo>
                  <a:lnTo>
                    <a:pt x="94" y="2485"/>
                  </a:lnTo>
                  <a:lnTo>
                    <a:pt x="103" y="2463"/>
                  </a:lnTo>
                  <a:lnTo>
                    <a:pt x="111" y="2437"/>
                  </a:lnTo>
                  <a:lnTo>
                    <a:pt x="116" y="2409"/>
                  </a:lnTo>
                  <a:lnTo>
                    <a:pt x="119" y="2379"/>
                  </a:lnTo>
                  <a:lnTo>
                    <a:pt x="121" y="2346"/>
                  </a:lnTo>
                  <a:lnTo>
                    <a:pt x="121" y="2313"/>
                  </a:lnTo>
                  <a:lnTo>
                    <a:pt x="121" y="2278"/>
                  </a:lnTo>
                  <a:lnTo>
                    <a:pt x="119" y="2244"/>
                  </a:lnTo>
                  <a:lnTo>
                    <a:pt x="117" y="2209"/>
                  </a:lnTo>
                  <a:lnTo>
                    <a:pt x="115" y="2174"/>
                  </a:lnTo>
                  <a:lnTo>
                    <a:pt x="113" y="2140"/>
                  </a:lnTo>
                  <a:lnTo>
                    <a:pt x="110" y="2107"/>
                  </a:lnTo>
                  <a:lnTo>
                    <a:pt x="107" y="2075"/>
                  </a:lnTo>
                  <a:lnTo>
                    <a:pt x="105" y="2047"/>
                  </a:lnTo>
                  <a:lnTo>
                    <a:pt x="103" y="2019"/>
                  </a:lnTo>
                  <a:lnTo>
                    <a:pt x="103" y="1994"/>
                  </a:lnTo>
                  <a:lnTo>
                    <a:pt x="103" y="643"/>
                  </a:lnTo>
                  <a:lnTo>
                    <a:pt x="103" y="643"/>
                  </a:lnTo>
                  <a:lnTo>
                    <a:pt x="104" y="616"/>
                  </a:lnTo>
                  <a:lnTo>
                    <a:pt x="106" y="587"/>
                  </a:lnTo>
                  <a:lnTo>
                    <a:pt x="108" y="554"/>
                  </a:lnTo>
                  <a:lnTo>
                    <a:pt x="113" y="519"/>
                  </a:lnTo>
                  <a:lnTo>
                    <a:pt x="117" y="482"/>
                  </a:lnTo>
                  <a:lnTo>
                    <a:pt x="121" y="444"/>
                  </a:lnTo>
                  <a:lnTo>
                    <a:pt x="126" y="405"/>
                  </a:lnTo>
                  <a:lnTo>
                    <a:pt x="129" y="366"/>
                  </a:lnTo>
                  <a:lnTo>
                    <a:pt x="132" y="328"/>
                  </a:lnTo>
                  <a:lnTo>
                    <a:pt x="134" y="289"/>
                  </a:lnTo>
                  <a:lnTo>
                    <a:pt x="135" y="254"/>
                  </a:lnTo>
                  <a:lnTo>
                    <a:pt x="135" y="218"/>
                  </a:lnTo>
                  <a:lnTo>
                    <a:pt x="133" y="185"/>
                  </a:lnTo>
                  <a:lnTo>
                    <a:pt x="129" y="155"/>
                  </a:lnTo>
                  <a:lnTo>
                    <a:pt x="122" y="128"/>
                  </a:lnTo>
                  <a:lnTo>
                    <a:pt x="113" y="105"/>
                  </a:lnTo>
                  <a:lnTo>
                    <a:pt x="103" y="105"/>
                  </a:lnTo>
                  <a:lnTo>
                    <a:pt x="103" y="105"/>
                  </a:lnTo>
                  <a:lnTo>
                    <a:pt x="104" y="74"/>
                  </a:lnTo>
                  <a:lnTo>
                    <a:pt x="105" y="57"/>
                  </a:lnTo>
                  <a:lnTo>
                    <a:pt x="108" y="49"/>
                  </a:lnTo>
                  <a:lnTo>
                    <a:pt x="112" y="53"/>
                  </a:lnTo>
                  <a:lnTo>
                    <a:pt x="117" y="64"/>
                  </a:lnTo>
                  <a:lnTo>
                    <a:pt x="121" y="82"/>
                  </a:lnTo>
                  <a:lnTo>
                    <a:pt x="127" y="107"/>
                  </a:lnTo>
                  <a:lnTo>
                    <a:pt x="133" y="135"/>
                  </a:lnTo>
                  <a:lnTo>
                    <a:pt x="138" y="166"/>
                  </a:lnTo>
                  <a:lnTo>
                    <a:pt x="144" y="199"/>
                  </a:lnTo>
                  <a:lnTo>
                    <a:pt x="150" y="232"/>
                  </a:lnTo>
                  <a:lnTo>
                    <a:pt x="155" y="264"/>
                  </a:lnTo>
                  <a:lnTo>
                    <a:pt x="160" y="292"/>
                  </a:lnTo>
                  <a:lnTo>
                    <a:pt x="164" y="318"/>
                  </a:lnTo>
                  <a:lnTo>
                    <a:pt x="167" y="338"/>
                  </a:lnTo>
                  <a:lnTo>
                    <a:pt x="169" y="350"/>
                  </a:lnTo>
                  <a:lnTo>
                    <a:pt x="169" y="397"/>
                  </a:lnTo>
                  <a:lnTo>
                    <a:pt x="169" y="397"/>
                  </a:lnTo>
                  <a:lnTo>
                    <a:pt x="174" y="416"/>
                  </a:lnTo>
                  <a:lnTo>
                    <a:pt x="177" y="435"/>
                  </a:lnTo>
                  <a:lnTo>
                    <a:pt x="181" y="455"/>
                  </a:lnTo>
                  <a:lnTo>
                    <a:pt x="183" y="476"/>
                  </a:lnTo>
                  <a:lnTo>
                    <a:pt x="186" y="496"/>
                  </a:lnTo>
                  <a:lnTo>
                    <a:pt x="189" y="518"/>
                  </a:lnTo>
                  <a:lnTo>
                    <a:pt x="191" y="540"/>
                  </a:lnTo>
                  <a:lnTo>
                    <a:pt x="192" y="561"/>
                  </a:lnTo>
                  <a:lnTo>
                    <a:pt x="193" y="583"/>
                  </a:lnTo>
                  <a:lnTo>
                    <a:pt x="194" y="605"/>
                  </a:lnTo>
                  <a:lnTo>
                    <a:pt x="194" y="628"/>
                  </a:lnTo>
                  <a:lnTo>
                    <a:pt x="195" y="650"/>
                  </a:lnTo>
                  <a:lnTo>
                    <a:pt x="195" y="674"/>
                  </a:lnTo>
                  <a:lnTo>
                    <a:pt x="195" y="696"/>
                  </a:lnTo>
                  <a:lnTo>
                    <a:pt x="194" y="719"/>
                  </a:lnTo>
                  <a:lnTo>
                    <a:pt x="194" y="743"/>
                  </a:lnTo>
                  <a:lnTo>
                    <a:pt x="193" y="765"/>
                  </a:lnTo>
                  <a:lnTo>
                    <a:pt x="192" y="789"/>
                  </a:lnTo>
                  <a:lnTo>
                    <a:pt x="191" y="811"/>
                  </a:lnTo>
                  <a:lnTo>
                    <a:pt x="190" y="834"/>
                  </a:lnTo>
                  <a:lnTo>
                    <a:pt x="189" y="857"/>
                  </a:lnTo>
                  <a:lnTo>
                    <a:pt x="186" y="879"/>
                  </a:lnTo>
                  <a:lnTo>
                    <a:pt x="185" y="901"/>
                  </a:lnTo>
                  <a:lnTo>
                    <a:pt x="183" y="924"/>
                  </a:lnTo>
                  <a:lnTo>
                    <a:pt x="182" y="946"/>
                  </a:lnTo>
                  <a:lnTo>
                    <a:pt x="180" y="967"/>
                  </a:lnTo>
                  <a:lnTo>
                    <a:pt x="178" y="988"/>
                  </a:lnTo>
                  <a:lnTo>
                    <a:pt x="177" y="1009"/>
                  </a:lnTo>
                  <a:lnTo>
                    <a:pt x="175" y="1029"/>
                  </a:lnTo>
                  <a:lnTo>
                    <a:pt x="173" y="1049"/>
                  </a:lnTo>
                  <a:lnTo>
                    <a:pt x="171" y="1069"/>
                  </a:lnTo>
                  <a:lnTo>
                    <a:pt x="169" y="1087"/>
                  </a:lnTo>
                  <a:lnTo>
                    <a:pt x="169" y="1588"/>
                  </a:lnTo>
                  <a:lnTo>
                    <a:pt x="169" y="1588"/>
                  </a:lnTo>
                  <a:lnTo>
                    <a:pt x="169" y="1601"/>
                  </a:lnTo>
                  <a:lnTo>
                    <a:pt x="168" y="1615"/>
                  </a:lnTo>
                  <a:lnTo>
                    <a:pt x="168" y="1628"/>
                  </a:lnTo>
                  <a:lnTo>
                    <a:pt x="167" y="1644"/>
                  </a:lnTo>
                  <a:lnTo>
                    <a:pt x="166" y="1659"/>
                  </a:lnTo>
                  <a:lnTo>
                    <a:pt x="165" y="1675"/>
                  </a:lnTo>
                  <a:lnTo>
                    <a:pt x="164" y="1690"/>
                  </a:lnTo>
                  <a:lnTo>
                    <a:pt x="163" y="1705"/>
                  </a:lnTo>
                  <a:lnTo>
                    <a:pt x="163" y="1721"/>
                  </a:lnTo>
                  <a:lnTo>
                    <a:pt x="163" y="1736"/>
                  </a:lnTo>
                  <a:lnTo>
                    <a:pt x="164" y="1750"/>
                  </a:lnTo>
                  <a:lnTo>
                    <a:pt x="165" y="1765"/>
                  </a:lnTo>
                  <a:lnTo>
                    <a:pt x="167" y="1779"/>
                  </a:lnTo>
                  <a:lnTo>
                    <a:pt x="170" y="1791"/>
                  </a:lnTo>
                  <a:lnTo>
                    <a:pt x="174" y="1804"/>
                  </a:lnTo>
                  <a:lnTo>
                    <a:pt x="179" y="1815"/>
                  </a:lnTo>
                  <a:lnTo>
                    <a:pt x="169" y="2411"/>
                  </a:lnTo>
                  <a:lnTo>
                    <a:pt x="169" y="2411"/>
                  </a:lnTo>
                  <a:lnTo>
                    <a:pt x="165" y="2422"/>
                  </a:lnTo>
                  <a:lnTo>
                    <a:pt x="161" y="2434"/>
                  </a:lnTo>
                  <a:lnTo>
                    <a:pt x="159" y="2449"/>
                  </a:lnTo>
                  <a:lnTo>
                    <a:pt x="157" y="2463"/>
                  </a:lnTo>
                  <a:lnTo>
                    <a:pt x="155" y="2478"/>
                  </a:lnTo>
                  <a:lnTo>
                    <a:pt x="155" y="2495"/>
                  </a:lnTo>
                  <a:lnTo>
                    <a:pt x="155" y="2511"/>
                  </a:lnTo>
                  <a:lnTo>
                    <a:pt x="155" y="2528"/>
                  </a:lnTo>
                  <a:lnTo>
                    <a:pt x="154" y="2544"/>
                  </a:lnTo>
                  <a:lnTo>
                    <a:pt x="154" y="2559"/>
                  </a:lnTo>
                  <a:lnTo>
                    <a:pt x="154" y="2575"/>
                  </a:lnTo>
                  <a:lnTo>
                    <a:pt x="153" y="2590"/>
                  </a:lnTo>
                  <a:lnTo>
                    <a:pt x="151" y="2603"/>
                  </a:lnTo>
                  <a:lnTo>
                    <a:pt x="149" y="2617"/>
                  </a:lnTo>
                  <a:lnTo>
                    <a:pt x="145" y="2628"/>
                  </a:lnTo>
                  <a:lnTo>
                    <a:pt x="141" y="2637"/>
                  </a:lnTo>
                  <a:lnTo>
                    <a:pt x="132" y="2637"/>
                  </a:lnTo>
                  <a:lnTo>
                    <a:pt x="132" y="2713"/>
                  </a:lnTo>
                  <a:lnTo>
                    <a:pt x="132" y="2713"/>
                  </a:lnTo>
                  <a:lnTo>
                    <a:pt x="139" y="2714"/>
                  </a:lnTo>
                  <a:lnTo>
                    <a:pt x="142" y="2717"/>
                  </a:lnTo>
                  <a:lnTo>
                    <a:pt x="143" y="2721"/>
                  </a:lnTo>
                  <a:lnTo>
                    <a:pt x="150" y="2722"/>
                  </a:lnTo>
                  <a:lnTo>
                    <a:pt x="150" y="2722"/>
                  </a:lnTo>
                  <a:lnTo>
                    <a:pt x="148" y="2718"/>
                  </a:lnTo>
                  <a:lnTo>
                    <a:pt x="144" y="2721"/>
                  </a:lnTo>
                  <a:lnTo>
                    <a:pt x="143" y="2728"/>
                  </a:lnTo>
                  <a:lnTo>
                    <a:pt x="150" y="2741"/>
                  </a:lnTo>
                  <a:lnTo>
                    <a:pt x="150" y="2741"/>
                  </a:lnTo>
                  <a:lnTo>
                    <a:pt x="150" y="2741"/>
                  </a:lnTo>
                  <a:lnTo>
                    <a:pt x="147" y="2728"/>
                  </a:lnTo>
                  <a:lnTo>
                    <a:pt x="143" y="2715"/>
                  </a:lnTo>
                  <a:lnTo>
                    <a:pt x="139" y="2701"/>
                  </a:lnTo>
                  <a:lnTo>
                    <a:pt x="135" y="2687"/>
                  </a:lnTo>
                  <a:lnTo>
                    <a:pt x="131" y="2672"/>
                  </a:lnTo>
                  <a:lnTo>
                    <a:pt x="127" y="2658"/>
                  </a:lnTo>
                  <a:lnTo>
                    <a:pt x="122" y="2643"/>
                  </a:lnTo>
                  <a:lnTo>
                    <a:pt x="119" y="2628"/>
                  </a:lnTo>
                  <a:lnTo>
                    <a:pt x="115" y="2613"/>
                  </a:lnTo>
                  <a:lnTo>
                    <a:pt x="111" y="2598"/>
                  </a:lnTo>
                  <a:lnTo>
                    <a:pt x="107" y="2583"/>
                  </a:lnTo>
                  <a:lnTo>
                    <a:pt x="104" y="2569"/>
                  </a:lnTo>
                  <a:lnTo>
                    <a:pt x="101" y="2554"/>
                  </a:lnTo>
                  <a:lnTo>
                    <a:pt x="98" y="2541"/>
                  </a:lnTo>
                  <a:lnTo>
                    <a:pt x="96" y="2526"/>
                  </a:lnTo>
                  <a:lnTo>
                    <a:pt x="94" y="2514"/>
                  </a:lnTo>
                  <a:lnTo>
                    <a:pt x="94" y="2514"/>
                  </a:lnTo>
                  <a:lnTo>
                    <a:pt x="85" y="2476"/>
                  </a:lnTo>
                  <a:lnTo>
                    <a:pt x="79" y="2437"/>
                  </a:lnTo>
                  <a:lnTo>
                    <a:pt x="73" y="2397"/>
                  </a:lnTo>
                  <a:lnTo>
                    <a:pt x="69" y="2356"/>
                  </a:lnTo>
                  <a:lnTo>
                    <a:pt x="66" y="2315"/>
                  </a:lnTo>
                  <a:lnTo>
                    <a:pt x="64" y="2273"/>
                  </a:lnTo>
                  <a:lnTo>
                    <a:pt x="63" y="2230"/>
                  </a:lnTo>
                  <a:lnTo>
                    <a:pt x="63" y="2187"/>
                  </a:lnTo>
                  <a:lnTo>
                    <a:pt x="61" y="2144"/>
                  </a:lnTo>
                  <a:lnTo>
                    <a:pt x="63" y="2101"/>
                  </a:lnTo>
                  <a:lnTo>
                    <a:pt x="63" y="2059"/>
                  </a:lnTo>
                  <a:lnTo>
                    <a:pt x="64" y="2016"/>
                  </a:lnTo>
                  <a:lnTo>
                    <a:pt x="65" y="1974"/>
                  </a:lnTo>
                  <a:lnTo>
                    <a:pt x="65" y="1933"/>
                  </a:lnTo>
                  <a:lnTo>
                    <a:pt x="66" y="1893"/>
                  </a:lnTo>
                  <a:lnTo>
                    <a:pt x="66" y="1853"/>
                  </a:lnTo>
                  <a:lnTo>
                    <a:pt x="66" y="1853"/>
                  </a:lnTo>
                  <a:lnTo>
                    <a:pt x="69" y="1849"/>
                  </a:lnTo>
                  <a:lnTo>
                    <a:pt x="71" y="1839"/>
                  </a:lnTo>
                  <a:lnTo>
                    <a:pt x="73" y="1822"/>
                  </a:lnTo>
                  <a:lnTo>
                    <a:pt x="74" y="1802"/>
                  </a:lnTo>
                  <a:lnTo>
                    <a:pt x="74" y="1776"/>
                  </a:lnTo>
                  <a:lnTo>
                    <a:pt x="74" y="1748"/>
                  </a:lnTo>
                  <a:lnTo>
                    <a:pt x="73" y="1719"/>
                  </a:lnTo>
                  <a:lnTo>
                    <a:pt x="73" y="1687"/>
                  </a:lnTo>
                  <a:lnTo>
                    <a:pt x="72" y="1656"/>
                  </a:lnTo>
                  <a:lnTo>
                    <a:pt x="71" y="1626"/>
                  </a:lnTo>
                  <a:lnTo>
                    <a:pt x="70" y="1599"/>
                  </a:lnTo>
                  <a:lnTo>
                    <a:pt x="69" y="1573"/>
                  </a:lnTo>
                  <a:lnTo>
                    <a:pt x="68" y="1552"/>
                  </a:lnTo>
                  <a:lnTo>
                    <a:pt x="67" y="1536"/>
                  </a:lnTo>
                  <a:lnTo>
                    <a:pt x="66" y="1526"/>
                  </a:lnTo>
                  <a:lnTo>
                    <a:pt x="66" y="1522"/>
                  </a:lnTo>
                  <a:lnTo>
                    <a:pt x="28" y="927"/>
                  </a:lnTo>
                  <a:lnTo>
                    <a:pt x="28" y="927"/>
                  </a:lnTo>
                  <a:lnTo>
                    <a:pt x="28" y="915"/>
                  </a:lnTo>
                  <a:lnTo>
                    <a:pt x="26" y="901"/>
                  </a:lnTo>
                  <a:lnTo>
                    <a:pt x="25" y="886"/>
                  </a:lnTo>
                  <a:lnTo>
                    <a:pt x="22" y="870"/>
                  </a:lnTo>
                  <a:lnTo>
                    <a:pt x="20" y="854"/>
                  </a:lnTo>
                  <a:lnTo>
                    <a:pt x="17" y="839"/>
                  </a:lnTo>
                  <a:lnTo>
                    <a:pt x="12" y="826"/>
                  </a:lnTo>
                  <a:lnTo>
                    <a:pt x="9" y="813"/>
                  </a:lnTo>
                  <a:lnTo>
                    <a:pt x="0" y="181"/>
                  </a:lnTo>
                  <a:lnTo>
                    <a:pt x="0" y="181"/>
                  </a:lnTo>
                  <a:lnTo>
                    <a:pt x="0" y="174"/>
                  </a:lnTo>
                  <a:lnTo>
                    <a:pt x="0" y="164"/>
                  </a:lnTo>
                  <a:lnTo>
                    <a:pt x="0" y="153"/>
                  </a:lnTo>
                  <a:lnTo>
                    <a:pt x="0" y="140"/>
                  </a:lnTo>
                  <a:lnTo>
                    <a:pt x="0" y="125"/>
                  </a:lnTo>
                  <a:lnTo>
                    <a:pt x="0" y="111"/>
                  </a:lnTo>
                  <a:lnTo>
                    <a:pt x="1" y="97"/>
                  </a:lnTo>
                  <a:lnTo>
                    <a:pt x="1" y="82"/>
                  </a:lnTo>
                  <a:lnTo>
                    <a:pt x="2" y="69"/>
                  </a:lnTo>
                  <a:lnTo>
                    <a:pt x="2" y="58"/>
                  </a:lnTo>
                  <a:lnTo>
                    <a:pt x="3" y="47"/>
                  </a:lnTo>
                  <a:lnTo>
                    <a:pt x="4" y="40"/>
                  </a:lnTo>
                  <a:lnTo>
                    <a:pt x="5" y="36"/>
                  </a:lnTo>
                  <a:lnTo>
                    <a:pt x="6" y="36"/>
                  </a:lnTo>
                  <a:lnTo>
                    <a:pt x="7" y="39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17" y="81"/>
                  </a:lnTo>
                  <a:lnTo>
                    <a:pt x="23" y="117"/>
                  </a:lnTo>
                  <a:lnTo>
                    <a:pt x="31" y="154"/>
                  </a:lnTo>
                  <a:lnTo>
                    <a:pt x="37" y="191"/>
                  </a:lnTo>
                  <a:lnTo>
                    <a:pt x="43" y="229"/>
                  </a:lnTo>
                  <a:lnTo>
                    <a:pt x="50" y="267"/>
                  </a:lnTo>
                  <a:lnTo>
                    <a:pt x="55" y="306"/>
                  </a:lnTo>
                  <a:lnTo>
                    <a:pt x="61" y="344"/>
                  </a:lnTo>
                  <a:lnTo>
                    <a:pt x="66" y="383"/>
                  </a:lnTo>
                  <a:lnTo>
                    <a:pt x="71" y="421"/>
                  </a:lnTo>
                  <a:lnTo>
                    <a:pt x="75" y="459"/>
                  </a:lnTo>
                  <a:lnTo>
                    <a:pt x="79" y="495"/>
                  </a:lnTo>
                  <a:lnTo>
                    <a:pt x="81" y="532"/>
                  </a:lnTo>
                  <a:lnTo>
                    <a:pt x="83" y="567"/>
                  </a:lnTo>
                  <a:lnTo>
                    <a:pt x="85" y="601"/>
                  </a:lnTo>
                  <a:lnTo>
                    <a:pt x="85" y="634"/>
                  </a:lnTo>
                  <a:lnTo>
                    <a:pt x="85" y="634"/>
                  </a:lnTo>
                  <a:lnTo>
                    <a:pt x="86" y="638"/>
                  </a:lnTo>
                  <a:lnTo>
                    <a:pt x="88" y="642"/>
                  </a:lnTo>
                  <a:lnTo>
                    <a:pt x="90" y="647"/>
                  </a:lnTo>
                  <a:lnTo>
                    <a:pt x="95" y="652"/>
                  </a:lnTo>
                  <a:lnTo>
                    <a:pt x="98" y="657"/>
                  </a:lnTo>
                  <a:lnTo>
                    <a:pt x="100" y="663"/>
                  </a:lnTo>
                  <a:lnTo>
                    <a:pt x="102" y="668"/>
                  </a:lnTo>
                  <a:lnTo>
                    <a:pt x="103" y="672"/>
                  </a:lnTo>
                  <a:lnTo>
                    <a:pt x="103" y="672"/>
                  </a:lnTo>
                  <a:lnTo>
                    <a:pt x="103" y="698"/>
                  </a:lnTo>
                  <a:lnTo>
                    <a:pt x="104" y="726"/>
                  </a:lnTo>
                  <a:lnTo>
                    <a:pt x="105" y="754"/>
                  </a:lnTo>
                  <a:lnTo>
                    <a:pt x="106" y="783"/>
                  </a:lnTo>
                  <a:lnTo>
                    <a:pt x="107" y="811"/>
                  </a:lnTo>
                  <a:lnTo>
                    <a:pt x="110" y="841"/>
                  </a:lnTo>
                  <a:lnTo>
                    <a:pt x="111" y="870"/>
                  </a:lnTo>
                  <a:lnTo>
                    <a:pt x="113" y="899"/>
                  </a:lnTo>
                  <a:lnTo>
                    <a:pt x="115" y="929"/>
                  </a:lnTo>
                  <a:lnTo>
                    <a:pt x="116" y="959"/>
                  </a:lnTo>
                  <a:lnTo>
                    <a:pt x="118" y="989"/>
                  </a:lnTo>
                  <a:lnTo>
                    <a:pt x="119" y="1018"/>
                  </a:lnTo>
                  <a:lnTo>
                    <a:pt x="120" y="1048"/>
                  </a:lnTo>
                  <a:lnTo>
                    <a:pt x="121" y="1077"/>
                  </a:lnTo>
                  <a:lnTo>
                    <a:pt x="122" y="1105"/>
                  </a:lnTo>
                  <a:lnTo>
                    <a:pt x="122" y="1134"/>
                  </a:lnTo>
                  <a:lnTo>
                    <a:pt x="122" y="1134"/>
                  </a:lnTo>
                  <a:lnTo>
                    <a:pt x="129" y="1150"/>
                  </a:lnTo>
                  <a:lnTo>
                    <a:pt x="135" y="1167"/>
                  </a:lnTo>
                  <a:lnTo>
                    <a:pt x="141" y="1185"/>
                  </a:lnTo>
                  <a:lnTo>
                    <a:pt x="145" y="1204"/>
                  </a:lnTo>
                  <a:lnTo>
                    <a:pt x="149" y="1224"/>
                  </a:lnTo>
                  <a:lnTo>
                    <a:pt x="152" y="1246"/>
                  </a:lnTo>
                  <a:lnTo>
                    <a:pt x="155" y="1267"/>
                  </a:lnTo>
                  <a:lnTo>
                    <a:pt x="158" y="1291"/>
                  </a:lnTo>
                  <a:lnTo>
                    <a:pt x="160" y="1314"/>
                  </a:lnTo>
                  <a:lnTo>
                    <a:pt x="161" y="1338"/>
                  </a:lnTo>
                  <a:lnTo>
                    <a:pt x="162" y="1363"/>
                  </a:lnTo>
                  <a:lnTo>
                    <a:pt x="162" y="1387"/>
                  </a:lnTo>
                  <a:lnTo>
                    <a:pt x="162" y="1413"/>
                  </a:lnTo>
                  <a:lnTo>
                    <a:pt x="162" y="1439"/>
                  </a:lnTo>
                  <a:lnTo>
                    <a:pt x="161" y="1465"/>
                  </a:lnTo>
                  <a:lnTo>
                    <a:pt x="160" y="1491"/>
                  </a:lnTo>
                  <a:lnTo>
                    <a:pt x="158" y="1518"/>
                  </a:lnTo>
                  <a:lnTo>
                    <a:pt x="157" y="1543"/>
                  </a:lnTo>
                  <a:lnTo>
                    <a:pt x="154" y="1570"/>
                  </a:lnTo>
                  <a:lnTo>
                    <a:pt x="152" y="1596"/>
                  </a:lnTo>
                  <a:lnTo>
                    <a:pt x="149" y="1621"/>
                  </a:lnTo>
                  <a:lnTo>
                    <a:pt x="147" y="1646"/>
                  </a:lnTo>
                  <a:lnTo>
                    <a:pt x="144" y="1671"/>
                  </a:lnTo>
                  <a:lnTo>
                    <a:pt x="141" y="1695"/>
                  </a:lnTo>
                  <a:lnTo>
                    <a:pt x="137" y="1719"/>
                  </a:lnTo>
                  <a:lnTo>
                    <a:pt x="134" y="1742"/>
                  </a:lnTo>
                  <a:lnTo>
                    <a:pt x="131" y="1765"/>
                  </a:lnTo>
                  <a:lnTo>
                    <a:pt x="127" y="1786"/>
                  </a:lnTo>
                  <a:lnTo>
                    <a:pt x="123" y="1807"/>
                  </a:lnTo>
                  <a:lnTo>
                    <a:pt x="120" y="1826"/>
                  </a:lnTo>
                  <a:lnTo>
                    <a:pt x="116" y="1845"/>
                  </a:lnTo>
                  <a:lnTo>
                    <a:pt x="113" y="1862"/>
                  </a:lnTo>
                  <a:lnTo>
                    <a:pt x="113" y="1862"/>
                  </a:lnTo>
                  <a:lnTo>
                    <a:pt x="108" y="1885"/>
                  </a:lnTo>
                  <a:lnTo>
                    <a:pt x="106" y="1908"/>
                  </a:lnTo>
                  <a:lnTo>
                    <a:pt x="104" y="1933"/>
                  </a:lnTo>
                  <a:lnTo>
                    <a:pt x="104" y="1958"/>
                  </a:lnTo>
                  <a:lnTo>
                    <a:pt x="105" y="1985"/>
                  </a:lnTo>
                  <a:lnTo>
                    <a:pt x="106" y="2013"/>
                  </a:lnTo>
                  <a:lnTo>
                    <a:pt x="107" y="2041"/>
                  </a:lnTo>
                  <a:lnTo>
                    <a:pt x="110" y="2068"/>
                  </a:lnTo>
                  <a:lnTo>
                    <a:pt x="111" y="2095"/>
                  </a:lnTo>
                  <a:lnTo>
                    <a:pt x="111" y="2122"/>
                  </a:lnTo>
                  <a:lnTo>
                    <a:pt x="111" y="2148"/>
                  </a:lnTo>
                  <a:lnTo>
                    <a:pt x="108" y="2173"/>
                  </a:lnTo>
                  <a:lnTo>
                    <a:pt x="105" y="2197"/>
                  </a:lnTo>
                  <a:lnTo>
                    <a:pt x="101" y="2220"/>
                  </a:lnTo>
                  <a:lnTo>
                    <a:pt x="95" y="2240"/>
                  </a:lnTo>
                  <a:lnTo>
                    <a:pt x="85" y="2259"/>
                  </a:lnTo>
                  <a:lnTo>
                    <a:pt x="75" y="2259"/>
                  </a:lnTo>
                  <a:lnTo>
                    <a:pt x="75" y="2259"/>
                  </a:lnTo>
                  <a:lnTo>
                    <a:pt x="72" y="2268"/>
                  </a:lnTo>
                  <a:lnTo>
                    <a:pt x="68" y="2280"/>
                  </a:lnTo>
                  <a:lnTo>
                    <a:pt x="65" y="2296"/>
                  </a:lnTo>
                  <a:lnTo>
                    <a:pt x="61" y="2312"/>
                  </a:lnTo>
                  <a:lnTo>
                    <a:pt x="57" y="2329"/>
                  </a:lnTo>
                  <a:lnTo>
                    <a:pt x="54" y="2345"/>
                  </a:lnTo>
                  <a:lnTo>
                    <a:pt x="50" y="2360"/>
                  </a:lnTo>
                  <a:lnTo>
                    <a:pt x="47" y="2373"/>
                  </a:lnTo>
                  <a:lnTo>
                    <a:pt x="38" y="2373"/>
                  </a:lnTo>
                  <a:lnTo>
                    <a:pt x="38" y="2420"/>
                  </a:lnTo>
                  <a:lnTo>
                    <a:pt x="28" y="2420"/>
                  </a:lnTo>
                  <a:lnTo>
                    <a:pt x="28" y="2458"/>
                  </a:lnTo>
                  <a:lnTo>
                    <a:pt x="28" y="2458"/>
                  </a:lnTo>
                  <a:lnTo>
                    <a:pt x="28" y="2447"/>
                  </a:lnTo>
                  <a:lnTo>
                    <a:pt x="28" y="2441"/>
                  </a:lnTo>
                  <a:lnTo>
                    <a:pt x="27" y="2441"/>
                  </a:lnTo>
                  <a:lnTo>
                    <a:pt x="26" y="2443"/>
                  </a:lnTo>
                  <a:lnTo>
                    <a:pt x="24" y="2448"/>
                  </a:lnTo>
                  <a:lnTo>
                    <a:pt x="20" y="2453"/>
                  </a:lnTo>
                  <a:lnTo>
                    <a:pt x="16" y="2456"/>
                  </a:lnTo>
                  <a:lnTo>
                    <a:pt x="9" y="245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4260" y="2634"/>
              <a:ext cx="11" cy="136"/>
            </a:xfrm>
            <a:custGeom>
              <a:avLst/>
              <a:gdLst/>
              <a:ahLst/>
              <a:cxnLst>
                <a:cxn ang="0">
                  <a:pos x="19" y="812"/>
                </a:cxn>
                <a:cxn ang="0">
                  <a:pos x="19" y="812"/>
                </a:cxn>
                <a:cxn ang="0">
                  <a:pos x="21" y="801"/>
                </a:cxn>
                <a:cxn ang="0">
                  <a:pos x="22" y="790"/>
                </a:cxn>
                <a:cxn ang="0">
                  <a:pos x="23" y="778"/>
                </a:cxn>
                <a:cxn ang="0">
                  <a:pos x="24" y="767"/>
                </a:cxn>
                <a:cxn ang="0">
                  <a:pos x="25" y="754"/>
                </a:cxn>
                <a:cxn ang="0">
                  <a:pos x="25" y="742"/>
                </a:cxn>
                <a:cxn ang="0">
                  <a:pos x="26" y="730"/>
                </a:cxn>
                <a:cxn ang="0">
                  <a:pos x="26" y="718"/>
                </a:cxn>
                <a:cxn ang="0">
                  <a:pos x="26" y="705"/>
                </a:cxn>
                <a:cxn ang="0">
                  <a:pos x="25" y="693"/>
                </a:cxn>
                <a:cxn ang="0">
                  <a:pos x="25" y="681"/>
                </a:cxn>
                <a:cxn ang="0">
                  <a:pos x="24" y="668"/>
                </a:cxn>
                <a:cxn ang="0">
                  <a:pos x="23" y="657"/>
                </a:cxn>
                <a:cxn ang="0">
                  <a:pos x="22" y="645"/>
                </a:cxn>
                <a:cxn ang="0">
                  <a:pos x="21" y="635"/>
                </a:cxn>
                <a:cxn ang="0">
                  <a:pos x="19" y="623"/>
                </a:cxn>
                <a:cxn ang="0">
                  <a:pos x="19" y="538"/>
                </a:cxn>
                <a:cxn ang="0">
                  <a:pos x="28" y="538"/>
                </a:cxn>
                <a:cxn ang="0">
                  <a:pos x="28" y="538"/>
                </a:cxn>
                <a:cxn ang="0">
                  <a:pos x="24" y="538"/>
                </a:cxn>
                <a:cxn ang="0">
                  <a:pos x="25" y="536"/>
                </a:cxn>
                <a:cxn ang="0">
                  <a:pos x="27" y="530"/>
                </a:cxn>
                <a:cxn ang="0">
                  <a:pos x="28" y="519"/>
                </a:cxn>
                <a:cxn ang="0">
                  <a:pos x="38" y="519"/>
                </a:cxn>
                <a:cxn ang="0">
                  <a:pos x="38" y="519"/>
                </a:cxn>
                <a:cxn ang="0">
                  <a:pos x="37" y="511"/>
                </a:cxn>
                <a:cxn ang="0">
                  <a:pos x="36" y="506"/>
                </a:cxn>
                <a:cxn ang="0">
                  <a:pos x="38" y="502"/>
                </a:cxn>
                <a:cxn ang="0">
                  <a:pos x="47" y="500"/>
                </a:cxn>
                <a:cxn ang="0">
                  <a:pos x="47" y="500"/>
                </a:cxn>
                <a:cxn ang="0">
                  <a:pos x="47" y="479"/>
                </a:cxn>
                <a:cxn ang="0">
                  <a:pos x="48" y="455"/>
                </a:cxn>
                <a:cxn ang="0">
                  <a:pos x="49" y="429"/>
                </a:cxn>
                <a:cxn ang="0">
                  <a:pos x="51" y="402"/>
                </a:cxn>
                <a:cxn ang="0">
                  <a:pos x="52" y="372"/>
                </a:cxn>
                <a:cxn ang="0">
                  <a:pos x="53" y="342"/>
                </a:cxn>
                <a:cxn ang="0">
                  <a:pos x="54" y="312"/>
                </a:cxn>
                <a:cxn ang="0">
                  <a:pos x="55" y="280"/>
                </a:cxn>
                <a:cxn ang="0">
                  <a:pos x="55" y="249"/>
                </a:cxn>
                <a:cxn ang="0">
                  <a:pos x="55" y="219"/>
                </a:cxn>
                <a:cxn ang="0">
                  <a:pos x="53" y="190"/>
                </a:cxn>
                <a:cxn ang="0">
                  <a:pos x="51" y="163"/>
                </a:cxn>
                <a:cxn ang="0">
                  <a:pos x="48" y="136"/>
                </a:cxn>
                <a:cxn ang="0">
                  <a:pos x="42" y="113"/>
                </a:cxn>
                <a:cxn ang="0">
                  <a:pos x="36" y="92"/>
                </a:cxn>
                <a:cxn ang="0">
                  <a:pos x="28" y="75"/>
                </a:cxn>
                <a:cxn ang="0">
                  <a:pos x="19" y="75"/>
                </a:cxn>
                <a:cxn ang="0">
                  <a:pos x="19" y="46"/>
                </a:cxn>
                <a:cxn ang="0">
                  <a:pos x="9" y="46"/>
                </a:cxn>
                <a:cxn ang="0">
                  <a:pos x="9" y="46"/>
                </a:cxn>
                <a:cxn ang="0">
                  <a:pos x="9" y="42"/>
                </a:cxn>
                <a:cxn ang="0">
                  <a:pos x="10" y="36"/>
                </a:cxn>
                <a:cxn ang="0">
                  <a:pos x="11" y="28"/>
                </a:cxn>
                <a:cxn ang="0">
                  <a:pos x="11" y="19"/>
                </a:cxn>
                <a:cxn ang="0">
                  <a:pos x="11" y="12"/>
                </a:cxn>
                <a:cxn ang="0">
                  <a:pos x="9" y="6"/>
                </a:cxn>
                <a:cxn ang="0">
                  <a:pos x="6" y="2"/>
                </a:cxn>
                <a:cxn ang="0">
                  <a:pos x="0" y="0"/>
                </a:cxn>
              </a:cxnLst>
              <a:rect l="0" t="0" r="r" b="b"/>
              <a:pathLst>
                <a:path w="55" h="812">
                  <a:moveTo>
                    <a:pt x="19" y="812"/>
                  </a:moveTo>
                  <a:lnTo>
                    <a:pt x="19" y="812"/>
                  </a:lnTo>
                  <a:lnTo>
                    <a:pt x="21" y="801"/>
                  </a:lnTo>
                  <a:lnTo>
                    <a:pt x="22" y="790"/>
                  </a:lnTo>
                  <a:lnTo>
                    <a:pt x="23" y="778"/>
                  </a:lnTo>
                  <a:lnTo>
                    <a:pt x="24" y="767"/>
                  </a:lnTo>
                  <a:lnTo>
                    <a:pt x="25" y="754"/>
                  </a:lnTo>
                  <a:lnTo>
                    <a:pt x="25" y="742"/>
                  </a:lnTo>
                  <a:lnTo>
                    <a:pt x="26" y="730"/>
                  </a:lnTo>
                  <a:lnTo>
                    <a:pt x="26" y="718"/>
                  </a:lnTo>
                  <a:lnTo>
                    <a:pt x="26" y="705"/>
                  </a:lnTo>
                  <a:lnTo>
                    <a:pt x="25" y="693"/>
                  </a:lnTo>
                  <a:lnTo>
                    <a:pt x="25" y="681"/>
                  </a:lnTo>
                  <a:lnTo>
                    <a:pt x="24" y="668"/>
                  </a:lnTo>
                  <a:lnTo>
                    <a:pt x="23" y="657"/>
                  </a:lnTo>
                  <a:lnTo>
                    <a:pt x="22" y="645"/>
                  </a:lnTo>
                  <a:lnTo>
                    <a:pt x="21" y="635"/>
                  </a:lnTo>
                  <a:lnTo>
                    <a:pt x="19" y="623"/>
                  </a:lnTo>
                  <a:lnTo>
                    <a:pt x="19" y="538"/>
                  </a:lnTo>
                  <a:lnTo>
                    <a:pt x="28" y="538"/>
                  </a:lnTo>
                  <a:lnTo>
                    <a:pt x="28" y="538"/>
                  </a:lnTo>
                  <a:lnTo>
                    <a:pt x="24" y="538"/>
                  </a:lnTo>
                  <a:lnTo>
                    <a:pt x="25" y="536"/>
                  </a:lnTo>
                  <a:lnTo>
                    <a:pt x="27" y="530"/>
                  </a:lnTo>
                  <a:lnTo>
                    <a:pt x="28" y="519"/>
                  </a:lnTo>
                  <a:lnTo>
                    <a:pt x="38" y="519"/>
                  </a:lnTo>
                  <a:lnTo>
                    <a:pt x="38" y="519"/>
                  </a:lnTo>
                  <a:lnTo>
                    <a:pt x="37" y="511"/>
                  </a:lnTo>
                  <a:lnTo>
                    <a:pt x="36" y="506"/>
                  </a:lnTo>
                  <a:lnTo>
                    <a:pt x="38" y="502"/>
                  </a:lnTo>
                  <a:lnTo>
                    <a:pt x="47" y="500"/>
                  </a:lnTo>
                  <a:lnTo>
                    <a:pt x="47" y="500"/>
                  </a:lnTo>
                  <a:lnTo>
                    <a:pt x="47" y="479"/>
                  </a:lnTo>
                  <a:lnTo>
                    <a:pt x="48" y="455"/>
                  </a:lnTo>
                  <a:lnTo>
                    <a:pt x="49" y="429"/>
                  </a:lnTo>
                  <a:lnTo>
                    <a:pt x="51" y="402"/>
                  </a:lnTo>
                  <a:lnTo>
                    <a:pt x="52" y="372"/>
                  </a:lnTo>
                  <a:lnTo>
                    <a:pt x="53" y="342"/>
                  </a:lnTo>
                  <a:lnTo>
                    <a:pt x="54" y="312"/>
                  </a:lnTo>
                  <a:lnTo>
                    <a:pt x="55" y="280"/>
                  </a:lnTo>
                  <a:lnTo>
                    <a:pt x="55" y="249"/>
                  </a:lnTo>
                  <a:lnTo>
                    <a:pt x="55" y="219"/>
                  </a:lnTo>
                  <a:lnTo>
                    <a:pt x="53" y="190"/>
                  </a:lnTo>
                  <a:lnTo>
                    <a:pt x="51" y="163"/>
                  </a:lnTo>
                  <a:lnTo>
                    <a:pt x="48" y="136"/>
                  </a:lnTo>
                  <a:lnTo>
                    <a:pt x="42" y="113"/>
                  </a:lnTo>
                  <a:lnTo>
                    <a:pt x="36" y="92"/>
                  </a:lnTo>
                  <a:lnTo>
                    <a:pt x="28" y="75"/>
                  </a:lnTo>
                  <a:lnTo>
                    <a:pt x="19" y="75"/>
                  </a:lnTo>
                  <a:lnTo>
                    <a:pt x="19" y="46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2"/>
                  </a:lnTo>
                  <a:lnTo>
                    <a:pt x="10" y="36"/>
                  </a:lnTo>
                  <a:lnTo>
                    <a:pt x="11" y="28"/>
                  </a:lnTo>
                  <a:lnTo>
                    <a:pt x="11" y="19"/>
                  </a:lnTo>
                  <a:lnTo>
                    <a:pt x="11" y="12"/>
                  </a:lnTo>
                  <a:lnTo>
                    <a:pt x="9" y="6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4290" y="2488"/>
              <a:ext cx="4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1" y="31"/>
                </a:cxn>
                <a:cxn ang="0">
                  <a:pos x="3" y="48"/>
                </a:cxn>
                <a:cxn ang="0">
                  <a:pos x="5" y="66"/>
                </a:cxn>
                <a:cxn ang="0">
                  <a:pos x="8" y="84"/>
                </a:cxn>
                <a:cxn ang="0">
                  <a:pos x="10" y="104"/>
                </a:cxn>
                <a:cxn ang="0">
                  <a:pos x="12" y="122"/>
                </a:cxn>
                <a:cxn ang="0">
                  <a:pos x="14" y="142"/>
                </a:cxn>
                <a:cxn ang="0">
                  <a:pos x="16" y="162"/>
                </a:cxn>
                <a:cxn ang="0">
                  <a:pos x="16" y="181"/>
                </a:cxn>
                <a:cxn ang="0">
                  <a:pos x="17" y="200"/>
                </a:cxn>
                <a:cxn ang="0">
                  <a:pos x="16" y="219"/>
                </a:cxn>
                <a:cxn ang="0">
                  <a:pos x="14" y="236"/>
                </a:cxn>
                <a:cxn ang="0">
                  <a:pos x="11" y="253"/>
                </a:cxn>
                <a:cxn ang="0">
                  <a:pos x="7" y="270"/>
                </a:cxn>
                <a:cxn ang="0">
                  <a:pos x="0" y="284"/>
                </a:cxn>
                <a:cxn ang="0">
                  <a:pos x="0" y="407"/>
                </a:cxn>
              </a:cxnLst>
              <a:rect l="0" t="0" r="r" b="b"/>
              <a:pathLst>
                <a:path w="17" h="407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1" y="31"/>
                  </a:lnTo>
                  <a:lnTo>
                    <a:pt x="3" y="48"/>
                  </a:lnTo>
                  <a:lnTo>
                    <a:pt x="5" y="66"/>
                  </a:lnTo>
                  <a:lnTo>
                    <a:pt x="8" y="84"/>
                  </a:lnTo>
                  <a:lnTo>
                    <a:pt x="10" y="104"/>
                  </a:lnTo>
                  <a:lnTo>
                    <a:pt x="12" y="122"/>
                  </a:lnTo>
                  <a:lnTo>
                    <a:pt x="14" y="142"/>
                  </a:lnTo>
                  <a:lnTo>
                    <a:pt x="16" y="162"/>
                  </a:lnTo>
                  <a:lnTo>
                    <a:pt x="16" y="181"/>
                  </a:lnTo>
                  <a:lnTo>
                    <a:pt x="17" y="200"/>
                  </a:lnTo>
                  <a:lnTo>
                    <a:pt x="16" y="219"/>
                  </a:lnTo>
                  <a:lnTo>
                    <a:pt x="14" y="236"/>
                  </a:lnTo>
                  <a:lnTo>
                    <a:pt x="11" y="253"/>
                  </a:lnTo>
                  <a:lnTo>
                    <a:pt x="7" y="270"/>
                  </a:lnTo>
                  <a:lnTo>
                    <a:pt x="0" y="284"/>
                  </a:lnTo>
                  <a:lnTo>
                    <a:pt x="0" y="40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4268" y="2483"/>
              <a:ext cx="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5"/>
                </a:cxn>
                <a:cxn ang="0">
                  <a:pos x="0" y="245"/>
                </a:cxn>
                <a:cxn ang="0">
                  <a:pos x="0" y="249"/>
                </a:cxn>
                <a:cxn ang="0">
                  <a:pos x="0" y="255"/>
                </a:cxn>
                <a:cxn ang="0">
                  <a:pos x="0" y="261"/>
                </a:cxn>
                <a:cxn ang="0">
                  <a:pos x="1" y="267"/>
                </a:cxn>
                <a:cxn ang="0">
                  <a:pos x="2" y="273"/>
                </a:cxn>
                <a:cxn ang="0">
                  <a:pos x="3" y="278"/>
                </a:cxn>
                <a:cxn ang="0">
                  <a:pos x="5" y="282"/>
                </a:cxn>
                <a:cxn ang="0">
                  <a:pos x="9" y="283"/>
                </a:cxn>
              </a:cxnLst>
              <a:rect l="0" t="0" r="r" b="b"/>
              <a:pathLst>
                <a:path w="9" h="283">
                  <a:moveTo>
                    <a:pt x="0" y="0"/>
                  </a:moveTo>
                  <a:lnTo>
                    <a:pt x="0" y="245"/>
                  </a:lnTo>
                  <a:lnTo>
                    <a:pt x="0" y="245"/>
                  </a:lnTo>
                  <a:lnTo>
                    <a:pt x="0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1" y="267"/>
                  </a:lnTo>
                  <a:lnTo>
                    <a:pt x="2" y="273"/>
                  </a:lnTo>
                  <a:lnTo>
                    <a:pt x="3" y="278"/>
                  </a:lnTo>
                  <a:lnTo>
                    <a:pt x="5" y="282"/>
                  </a:lnTo>
                  <a:lnTo>
                    <a:pt x="9" y="2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4294" y="2393"/>
              <a:ext cx="6" cy="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0"/>
                </a:cxn>
                <a:cxn ang="0">
                  <a:pos x="5" y="39"/>
                </a:cxn>
                <a:cxn ang="0">
                  <a:pos x="7" y="59"/>
                </a:cxn>
                <a:cxn ang="0">
                  <a:pos x="9" y="78"/>
                </a:cxn>
                <a:cxn ang="0">
                  <a:pos x="11" y="98"/>
                </a:cxn>
                <a:cxn ang="0">
                  <a:pos x="13" y="117"/>
                </a:cxn>
                <a:cxn ang="0">
                  <a:pos x="15" y="137"/>
                </a:cxn>
                <a:cxn ang="0">
                  <a:pos x="17" y="156"/>
                </a:cxn>
                <a:cxn ang="0">
                  <a:pos x="20" y="176"/>
                </a:cxn>
                <a:cxn ang="0">
                  <a:pos x="22" y="195"/>
                </a:cxn>
                <a:cxn ang="0">
                  <a:pos x="24" y="215"/>
                </a:cxn>
                <a:cxn ang="0">
                  <a:pos x="25" y="234"/>
                </a:cxn>
                <a:cxn ang="0">
                  <a:pos x="26" y="254"/>
                </a:cxn>
                <a:cxn ang="0">
                  <a:pos x="27" y="273"/>
                </a:cxn>
                <a:cxn ang="0">
                  <a:pos x="28" y="292"/>
                </a:cxn>
                <a:cxn ang="0">
                  <a:pos x="28" y="312"/>
                </a:cxn>
              </a:cxnLst>
              <a:rect l="0" t="0" r="r" b="b"/>
              <a:pathLst>
                <a:path w="28" h="312">
                  <a:moveTo>
                    <a:pt x="0" y="0"/>
                  </a:moveTo>
                  <a:lnTo>
                    <a:pt x="0" y="0"/>
                  </a:lnTo>
                  <a:lnTo>
                    <a:pt x="2" y="20"/>
                  </a:lnTo>
                  <a:lnTo>
                    <a:pt x="5" y="39"/>
                  </a:lnTo>
                  <a:lnTo>
                    <a:pt x="7" y="59"/>
                  </a:lnTo>
                  <a:lnTo>
                    <a:pt x="9" y="78"/>
                  </a:lnTo>
                  <a:lnTo>
                    <a:pt x="11" y="98"/>
                  </a:lnTo>
                  <a:lnTo>
                    <a:pt x="13" y="117"/>
                  </a:lnTo>
                  <a:lnTo>
                    <a:pt x="15" y="137"/>
                  </a:lnTo>
                  <a:lnTo>
                    <a:pt x="17" y="156"/>
                  </a:lnTo>
                  <a:lnTo>
                    <a:pt x="20" y="176"/>
                  </a:lnTo>
                  <a:lnTo>
                    <a:pt x="22" y="195"/>
                  </a:lnTo>
                  <a:lnTo>
                    <a:pt x="24" y="215"/>
                  </a:lnTo>
                  <a:lnTo>
                    <a:pt x="25" y="234"/>
                  </a:lnTo>
                  <a:lnTo>
                    <a:pt x="26" y="254"/>
                  </a:lnTo>
                  <a:lnTo>
                    <a:pt x="27" y="273"/>
                  </a:lnTo>
                  <a:lnTo>
                    <a:pt x="28" y="292"/>
                  </a:lnTo>
                  <a:lnTo>
                    <a:pt x="28" y="3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4289" y="2719"/>
              <a:ext cx="12" cy="129"/>
            </a:xfrm>
            <a:custGeom>
              <a:avLst/>
              <a:gdLst/>
              <a:ahLst/>
              <a:cxnLst>
                <a:cxn ang="0">
                  <a:pos x="56" y="776"/>
                </a:cxn>
                <a:cxn ang="0">
                  <a:pos x="56" y="776"/>
                </a:cxn>
                <a:cxn ang="0">
                  <a:pos x="58" y="759"/>
                </a:cxn>
                <a:cxn ang="0">
                  <a:pos x="59" y="741"/>
                </a:cxn>
                <a:cxn ang="0">
                  <a:pos x="60" y="721"/>
                </a:cxn>
                <a:cxn ang="0">
                  <a:pos x="61" y="702"/>
                </a:cxn>
                <a:cxn ang="0">
                  <a:pos x="63" y="680"/>
                </a:cxn>
                <a:cxn ang="0">
                  <a:pos x="63" y="659"/>
                </a:cxn>
                <a:cxn ang="0">
                  <a:pos x="63" y="637"/>
                </a:cxn>
                <a:cxn ang="0">
                  <a:pos x="63" y="615"/>
                </a:cxn>
                <a:cxn ang="0">
                  <a:pos x="61" y="593"/>
                </a:cxn>
                <a:cxn ang="0">
                  <a:pos x="60" y="572"/>
                </a:cxn>
                <a:cxn ang="0">
                  <a:pos x="59" y="550"/>
                </a:cxn>
                <a:cxn ang="0">
                  <a:pos x="57" y="528"/>
                </a:cxn>
                <a:cxn ang="0">
                  <a:pos x="55" y="509"/>
                </a:cxn>
                <a:cxn ang="0">
                  <a:pos x="53" y="489"/>
                </a:cxn>
                <a:cxn ang="0">
                  <a:pos x="50" y="471"/>
                </a:cxn>
                <a:cxn ang="0">
                  <a:pos x="47" y="455"/>
                </a:cxn>
                <a:cxn ang="0">
                  <a:pos x="47" y="455"/>
                </a:cxn>
                <a:cxn ang="0">
                  <a:pos x="43" y="440"/>
                </a:cxn>
                <a:cxn ang="0">
                  <a:pos x="41" y="424"/>
                </a:cxn>
                <a:cxn ang="0">
                  <a:pos x="40" y="406"/>
                </a:cxn>
                <a:cxn ang="0">
                  <a:pos x="39" y="389"/>
                </a:cxn>
                <a:cxn ang="0">
                  <a:pos x="38" y="371"/>
                </a:cxn>
                <a:cxn ang="0">
                  <a:pos x="39" y="351"/>
                </a:cxn>
                <a:cxn ang="0">
                  <a:pos x="39" y="332"/>
                </a:cxn>
                <a:cxn ang="0">
                  <a:pos x="40" y="311"/>
                </a:cxn>
                <a:cxn ang="0">
                  <a:pos x="41" y="292"/>
                </a:cxn>
                <a:cxn ang="0">
                  <a:pos x="42" y="271"/>
                </a:cxn>
                <a:cxn ang="0">
                  <a:pos x="43" y="252"/>
                </a:cxn>
                <a:cxn ang="0">
                  <a:pos x="44" y="232"/>
                </a:cxn>
                <a:cxn ang="0">
                  <a:pos x="45" y="214"/>
                </a:cxn>
                <a:cxn ang="0">
                  <a:pos x="45" y="195"/>
                </a:cxn>
                <a:cxn ang="0">
                  <a:pos x="47" y="178"/>
                </a:cxn>
                <a:cxn ang="0">
                  <a:pos x="47" y="161"/>
                </a:cxn>
                <a:cxn ang="0">
                  <a:pos x="47" y="161"/>
                </a:cxn>
                <a:cxn ang="0">
                  <a:pos x="47" y="149"/>
                </a:cxn>
                <a:cxn ang="0">
                  <a:pos x="48" y="128"/>
                </a:cxn>
                <a:cxn ang="0">
                  <a:pos x="49" y="102"/>
                </a:cxn>
                <a:cxn ang="0">
                  <a:pos x="49" y="73"/>
                </a:cxn>
                <a:cxn ang="0">
                  <a:pos x="49" y="47"/>
                </a:cxn>
                <a:cxn ang="0">
                  <a:pos x="47" y="23"/>
                </a:cxn>
                <a:cxn ang="0">
                  <a:pos x="43" y="7"/>
                </a:cxn>
                <a:cxn ang="0">
                  <a:pos x="38" y="0"/>
                </a:cxn>
                <a:cxn ang="0">
                  <a:pos x="9" y="256"/>
                </a:cxn>
                <a:cxn ang="0">
                  <a:pos x="9" y="256"/>
                </a:cxn>
                <a:cxn ang="0">
                  <a:pos x="9" y="260"/>
                </a:cxn>
                <a:cxn ang="0">
                  <a:pos x="9" y="266"/>
                </a:cxn>
                <a:cxn ang="0">
                  <a:pos x="9" y="272"/>
                </a:cxn>
                <a:cxn ang="0">
                  <a:pos x="8" y="278"/>
                </a:cxn>
                <a:cxn ang="0">
                  <a:pos x="7" y="284"/>
                </a:cxn>
                <a:cxn ang="0">
                  <a:pos x="5" y="289"/>
                </a:cxn>
                <a:cxn ang="0">
                  <a:pos x="3" y="293"/>
                </a:cxn>
                <a:cxn ang="0">
                  <a:pos x="0" y="294"/>
                </a:cxn>
              </a:cxnLst>
              <a:rect l="0" t="0" r="r" b="b"/>
              <a:pathLst>
                <a:path w="63" h="776">
                  <a:moveTo>
                    <a:pt x="56" y="776"/>
                  </a:moveTo>
                  <a:lnTo>
                    <a:pt x="56" y="776"/>
                  </a:lnTo>
                  <a:lnTo>
                    <a:pt x="58" y="759"/>
                  </a:lnTo>
                  <a:lnTo>
                    <a:pt x="59" y="741"/>
                  </a:lnTo>
                  <a:lnTo>
                    <a:pt x="60" y="721"/>
                  </a:lnTo>
                  <a:lnTo>
                    <a:pt x="61" y="702"/>
                  </a:lnTo>
                  <a:lnTo>
                    <a:pt x="63" y="680"/>
                  </a:lnTo>
                  <a:lnTo>
                    <a:pt x="63" y="659"/>
                  </a:lnTo>
                  <a:lnTo>
                    <a:pt x="63" y="637"/>
                  </a:lnTo>
                  <a:lnTo>
                    <a:pt x="63" y="615"/>
                  </a:lnTo>
                  <a:lnTo>
                    <a:pt x="61" y="593"/>
                  </a:lnTo>
                  <a:lnTo>
                    <a:pt x="60" y="572"/>
                  </a:lnTo>
                  <a:lnTo>
                    <a:pt x="59" y="550"/>
                  </a:lnTo>
                  <a:lnTo>
                    <a:pt x="57" y="528"/>
                  </a:lnTo>
                  <a:lnTo>
                    <a:pt x="55" y="509"/>
                  </a:lnTo>
                  <a:lnTo>
                    <a:pt x="53" y="489"/>
                  </a:lnTo>
                  <a:lnTo>
                    <a:pt x="50" y="471"/>
                  </a:lnTo>
                  <a:lnTo>
                    <a:pt x="47" y="455"/>
                  </a:lnTo>
                  <a:lnTo>
                    <a:pt x="47" y="455"/>
                  </a:lnTo>
                  <a:lnTo>
                    <a:pt x="43" y="440"/>
                  </a:lnTo>
                  <a:lnTo>
                    <a:pt x="41" y="424"/>
                  </a:lnTo>
                  <a:lnTo>
                    <a:pt x="40" y="406"/>
                  </a:lnTo>
                  <a:lnTo>
                    <a:pt x="39" y="389"/>
                  </a:lnTo>
                  <a:lnTo>
                    <a:pt x="38" y="371"/>
                  </a:lnTo>
                  <a:lnTo>
                    <a:pt x="39" y="351"/>
                  </a:lnTo>
                  <a:lnTo>
                    <a:pt x="39" y="332"/>
                  </a:lnTo>
                  <a:lnTo>
                    <a:pt x="40" y="311"/>
                  </a:lnTo>
                  <a:lnTo>
                    <a:pt x="41" y="292"/>
                  </a:lnTo>
                  <a:lnTo>
                    <a:pt x="42" y="271"/>
                  </a:lnTo>
                  <a:lnTo>
                    <a:pt x="43" y="252"/>
                  </a:lnTo>
                  <a:lnTo>
                    <a:pt x="44" y="232"/>
                  </a:lnTo>
                  <a:lnTo>
                    <a:pt x="45" y="214"/>
                  </a:lnTo>
                  <a:lnTo>
                    <a:pt x="45" y="195"/>
                  </a:lnTo>
                  <a:lnTo>
                    <a:pt x="47" y="178"/>
                  </a:lnTo>
                  <a:lnTo>
                    <a:pt x="47" y="161"/>
                  </a:lnTo>
                  <a:lnTo>
                    <a:pt x="47" y="161"/>
                  </a:lnTo>
                  <a:lnTo>
                    <a:pt x="47" y="149"/>
                  </a:lnTo>
                  <a:lnTo>
                    <a:pt x="48" y="128"/>
                  </a:lnTo>
                  <a:lnTo>
                    <a:pt x="49" y="102"/>
                  </a:lnTo>
                  <a:lnTo>
                    <a:pt x="49" y="73"/>
                  </a:lnTo>
                  <a:lnTo>
                    <a:pt x="49" y="47"/>
                  </a:lnTo>
                  <a:lnTo>
                    <a:pt x="47" y="23"/>
                  </a:lnTo>
                  <a:lnTo>
                    <a:pt x="43" y="7"/>
                  </a:lnTo>
                  <a:lnTo>
                    <a:pt x="38" y="0"/>
                  </a:lnTo>
                  <a:lnTo>
                    <a:pt x="9" y="256"/>
                  </a:lnTo>
                  <a:lnTo>
                    <a:pt x="9" y="256"/>
                  </a:lnTo>
                  <a:lnTo>
                    <a:pt x="9" y="260"/>
                  </a:lnTo>
                  <a:lnTo>
                    <a:pt x="9" y="266"/>
                  </a:lnTo>
                  <a:lnTo>
                    <a:pt x="9" y="272"/>
                  </a:lnTo>
                  <a:lnTo>
                    <a:pt x="8" y="278"/>
                  </a:lnTo>
                  <a:lnTo>
                    <a:pt x="7" y="284"/>
                  </a:lnTo>
                  <a:lnTo>
                    <a:pt x="5" y="289"/>
                  </a:lnTo>
                  <a:lnTo>
                    <a:pt x="3" y="293"/>
                  </a:lnTo>
                  <a:lnTo>
                    <a:pt x="0" y="29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4305" y="2392"/>
              <a:ext cx="19" cy="46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99" y="123"/>
                </a:cxn>
                <a:cxn ang="0">
                  <a:pos x="99" y="2712"/>
                </a:cxn>
                <a:cxn ang="0">
                  <a:pos x="0" y="2769"/>
                </a:cxn>
                <a:cxn ang="0">
                  <a:pos x="14" y="0"/>
                </a:cxn>
              </a:cxnLst>
              <a:rect l="0" t="0" r="r" b="b"/>
              <a:pathLst>
                <a:path w="99" h="2769">
                  <a:moveTo>
                    <a:pt x="14" y="0"/>
                  </a:moveTo>
                  <a:lnTo>
                    <a:pt x="99" y="123"/>
                  </a:lnTo>
                  <a:lnTo>
                    <a:pt x="99" y="2712"/>
                  </a:lnTo>
                  <a:lnTo>
                    <a:pt x="0" y="276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4305" y="2392"/>
              <a:ext cx="19" cy="46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99" y="123"/>
                </a:cxn>
                <a:cxn ang="0">
                  <a:pos x="99" y="2712"/>
                </a:cxn>
                <a:cxn ang="0">
                  <a:pos x="0" y="2769"/>
                </a:cxn>
                <a:cxn ang="0">
                  <a:pos x="14" y="0"/>
                </a:cxn>
              </a:cxnLst>
              <a:rect l="0" t="0" r="r" b="b"/>
              <a:pathLst>
                <a:path w="99" h="2769">
                  <a:moveTo>
                    <a:pt x="14" y="0"/>
                  </a:moveTo>
                  <a:lnTo>
                    <a:pt x="99" y="123"/>
                  </a:lnTo>
                  <a:lnTo>
                    <a:pt x="99" y="2712"/>
                  </a:lnTo>
                  <a:lnTo>
                    <a:pt x="0" y="2769"/>
                  </a:lnTo>
                  <a:lnTo>
                    <a:pt x="1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115"/>
            <p:cNvSpPr>
              <a:spLocks noChangeArrowheads="1"/>
            </p:cNvSpPr>
            <p:nvPr/>
          </p:nvSpPr>
          <p:spPr bwMode="auto">
            <a:xfrm>
              <a:off x="4758" y="2392"/>
              <a:ext cx="45" cy="461"/>
            </a:xfrm>
            <a:prstGeom prst="rect">
              <a:avLst/>
            </a:prstGeom>
            <a:solidFill>
              <a:srgbClr val="CCB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Rectangle 116"/>
            <p:cNvSpPr>
              <a:spLocks noChangeArrowheads="1"/>
            </p:cNvSpPr>
            <p:nvPr/>
          </p:nvSpPr>
          <p:spPr bwMode="auto">
            <a:xfrm>
              <a:off x="4758" y="2392"/>
              <a:ext cx="45" cy="4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4765" y="2393"/>
              <a:ext cx="40" cy="459"/>
            </a:xfrm>
            <a:custGeom>
              <a:avLst/>
              <a:gdLst/>
              <a:ahLst/>
              <a:cxnLst>
                <a:cxn ang="0">
                  <a:pos x="143" y="41"/>
                </a:cxn>
                <a:cxn ang="0">
                  <a:pos x="124" y="142"/>
                </a:cxn>
                <a:cxn ang="0">
                  <a:pos x="108" y="486"/>
                </a:cxn>
                <a:cxn ang="0">
                  <a:pos x="115" y="837"/>
                </a:cxn>
                <a:cxn ang="0">
                  <a:pos x="122" y="1186"/>
                </a:cxn>
                <a:cxn ang="0">
                  <a:pos x="105" y="1531"/>
                </a:cxn>
                <a:cxn ang="0">
                  <a:pos x="94" y="1684"/>
                </a:cxn>
                <a:cxn ang="0">
                  <a:pos x="94" y="1869"/>
                </a:cxn>
                <a:cxn ang="0">
                  <a:pos x="103" y="2125"/>
                </a:cxn>
                <a:cxn ang="0">
                  <a:pos x="120" y="2450"/>
                </a:cxn>
                <a:cxn ang="0">
                  <a:pos x="131" y="2591"/>
                </a:cxn>
                <a:cxn ang="0">
                  <a:pos x="147" y="2675"/>
                </a:cxn>
                <a:cxn ang="0">
                  <a:pos x="140" y="2716"/>
                </a:cxn>
                <a:cxn ang="0">
                  <a:pos x="110" y="2582"/>
                </a:cxn>
                <a:cxn ang="0">
                  <a:pos x="95" y="2463"/>
                </a:cxn>
                <a:cxn ang="0">
                  <a:pos x="80" y="2209"/>
                </a:cxn>
                <a:cxn ang="0">
                  <a:pos x="95" y="643"/>
                </a:cxn>
                <a:cxn ang="0">
                  <a:pos x="73" y="405"/>
                </a:cxn>
                <a:cxn ang="0">
                  <a:pos x="76" y="128"/>
                </a:cxn>
                <a:cxn ang="0">
                  <a:pos x="81" y="64"/>
                </a:cxn>
                <a:cxn ang="0">
                  <a:pos x="37" y="292"/>
                </a:cxn>
                <a:cxn ang="0">
                  <a:pos x="15" y="455"/>
                </a:cxn>
                <a:cxn ang="0">
                  <a:pos x="0" y="628"/>
                </a:cxn>
                <a:cxn ang="0">
                  <a:pos x="5" y="811"/>
                </a:cxn>
                <a:cxn ang="0">
                  <a:pos x="17" y="988"/>
                </a:cxn>
                <a:cxn ang="0">
                  <a:pos x="27" y="1601"/>
                </a:cxn>
                <a:cxn ang="0">
                  <a:pos x="33" y="1721"/>
                </a:cxn>
                <a:cxn ang="0">
                  <a:pos x="27" y="2411"/>
                </a:cxn>
                <a:cxn ang="0">
                  <a:pos x="42" y="2511"/>
                </a:cxn>
                <a:cxn ang="0">
                  <a:pos x="52" y="2628"/>
                </a:cxn>
                <a:cxn ang="0">
                  <a:pos x="46" y="2722"/>
                </a:cxn>
                <a:cxn ang="0">
                  <a:pos x="50" y="2728"/>
                </a:cxn>
                <a:cxn ang="0">
                  <a:pos x="84" y="2613"/>
                </a:cxn>
                <a:cxn ang="0">
                  <a:pos x="105" y="2514"/>
                </a:cxn>
                <a:cxn ang="0">
                  <a:pos x="138" y="2187"/>
                </a:cxn>
                <a:cxn ang="0">
                  <a:pos x="135" y="1853"/>
                </a:cxn>
                <a:cxn ang="0">
                  <a:pos x="126" y="1719"/>
                </a:cxn>
                <a:cxn ang="0">
                  <a:pos x="135" y="1526"/>
                </a:cxn>
                <a:cxn ang="0">
                  <a:pos x="182" y="854"/>
                </a:cxn>
                <a:cxn ang="0">
                  <a:pos x="203" y="153"/>
                </a:cxn>
                <a:cxn ang="0">
                  <a:pos x="200" y="47"/>
                </a:cxn>
                <a:cxn ang="0">
                  <a:pos x="179" y="117"/>
                </a:cxn>
                <a:cxn ang="0">
                  <a:pos x="130" y="421"/>
                </a:cxn>
                <a:cxn ang="0">
                  <a:pos x="114" y="638"/>
                </a:cxn>
                <a:cxn ang="0">
                  <a:pos x="95" y="672"/>
                </a:cxn>
                <a:cxn ang="0">
                  <a:pos x="86" y="899"/>
                </a:cxn>
                <a:cxn ang="0">
                  <a:pos x="76" y="1134"/>
                </a:cxn>
                <a:cxn ang="0">
                  <a:pos x="42" y="1267"/>
                </a:cxn>
                <a:cxn ang="0">
                  <a:pos x="36" y="1465"/>
                </a:cxn>
                <a:cxn ang="0">
                  <a:pos x="54" y="1671"/>
                </a:cxn>
                <a:cxn ang="0">
                  <a:pos x="83" y="1845"/>
                </a:cxn>
                <a:cxn ang="0">
                  <a:pos x="92" y="2013"/>
                </a:cxn>
                <a:cxn ang="0">
                  <a:pos x="97" y="2220"/>
                </a:cxn>
                <a:cxn ang="0">
                  <a:pos x="139" y="2312"/>
                </a:cxn>
                <a:cxn ang="0">
                  <a:pos x="173" y="2458"/>
                </a:cxn>
                <a:cxn ang="0">
                  <a:pos x="186" y="2456"/>
                </a:cxn>
              </a:cxnLst>
              <a:rect l="0" t="0" r="r" b="b"/>
              <a:pathLst>
                <a:path w="203" h="2751">
                  <a:moveTo>
                    <a:pt x="164" y="0"/>
                  </a:moveTo>
                  <a:lnTo>
                    <a:pt x="164" y="0"/>
                  </a:lnTo>
                  <a:lnTo>
                    <a:pt x="162" y="10"/>
                  </a:lnTo>
                  <a:lnTo>
                    <a:pt x="157" y="19"/>
                  </a:lnTo>
                  <a:lnTo>
                    <a:pt x="152" y="26"/>
                  </a:lnTo>
                  <a:lnTo>
                    <a:pt x="144" y="29"/>
                  </a:lnTo>
                  <a:lnTo>
                    <a:pt x="144" y="29"/>
                  </a:lnTo>
                  <a:lnTo>
                    <a:pt x="143" y="41"/>
                  </a:lnTo>
                  <a:lnTo>
                    <a:pt x="141" y="55"/>
                  </a:lnTo>
                  <a:lnTo>
                    <a:pt x="138" y="70"/>
                  </a:lnTo>
                  <a:lnTo>
                    <a:pt x="135" y="85"/>
                  </a:lnTo>
                  <a:lnTo>
                    <a:pt x="131" y="102"/>
                  </a:lnTo>
                  <a:lnTo>
                    <a:pt x="127" y="116"/>
                  </a:lnTo>
                  <a:lnTo>
                    <a:pt x="125" y="130"/>
                  </a:lnTo>
                  <a:lnTo>
                    <a:pt x="124" y="142"/>
                  </a:lnTo>
                  <a:lnTo>
                    <a:pt x="124" y="142"/>
                  </a:lnTo>
                  <a:lnTo>
                    <a:pt x="120" y="185"/>
                  </a:lnTo>
                  <a:lnTo>
                    <a:pt x="117" y="227"/>
                  </a:lnTo>
                  <a:lnTo>
                    <a:pt x="114" y="270"/>
                  </a:lnTo>
                  <a:lnTo>
                    <a:pt x="111" y="313"/>
                  </a:lnTo>
                  <a:lnTo>
                    <a:pt x="110" y="356"/>
                  </a:lnTo>
                  <a:lnTo>
                    <a:pt x="109" y="400"/>
                  </a:lnTo>
                  <a:lnTo>
                    <a:pt x="108" y="443"/>
                  </a:lnTo>
                  <a:lnTo>
                    <a:pt x="108" y="486"/>
                  </a:lnTo>
                  <a:lnTo>
                    <a:pt x="108" y="530"/>
                  </a:lnTo>
                  <a:lnTo>
                    <a:pt x="108" y="574"/>
                  </a:lnTo>
                  <a:lnTo>
                    <a:pt x="109" y="617"/>
                  </a:lnTo>
                  <a:lnTo>
                    <a:pt x="110" y="662"/>
                  </a:lnTo>
                  <a:lnTo>
                    <a:pt x="111" y="706"/>
                  </a:lnTo>
                  <a:lnTo>
                    <a:pt x="112" y="749"/>
                  </a:lnTo>
                  <a:lnTo>
                    <a:pt x="114" y="793"/>
                  </a:lnTo>
                  <a:lnTo>
                    <a:pt x="115" y="837"/>
                  </a:lnTo>
                  <a:lnTo>
                    <a:pt x="117" y="881"/>
                  </a:lnTo>
                  <a:lnTo>
                    <a:pt x="118" y="924"/>
                  </a:lnTo>
                  <a:lnTo>
                    <a:pt x="119" y="968"/>
                  </a:lnTo>
                  <a:lnTo>
                    <a:pt x="120" y="1012"/>
                  </a:lnTo>
                  <a:lnTo>
                    <a:pt x="121" y="1055"/>
                  </a:lnTo>
                  <a:lnTo>
                    <a:pt x="121" y="1099"/>
                  </a:lnTo>
                  <a:lnTo>
                    <a:pt x="122" y="1143"/>
                  </a:lnTo>
                  <a:lnTo>
                    <a:pt x="122" y="1186"/>
                  </a:lnTo>
                  <a:lnTo>
                    <a:pt x="122" y="1230"/>
                  </a:lnTo>
                  <a:lnTo>
                    <a:pt x="121" y="1274"/>
                  </a:lnTo>
                  <a:lnTo>
                    <a:pt x="120" y="1317"/>
                  </a:lnTo>
                  <a:lnTo>
                    <a:pt x="118" y="1360"/>
                  </a:lnTo>
                  <a:lnTo>
                    <a:pt x="116" y="1403"/>
                  </a:lnTo>
                  <a:lnTo>
                    <a:pt x="112" y="1446"/>
                  </a:lnTo>
                  <a:lnTo>
                    <a:pt x="109" y="1488"/>
                  </a:lnTo>
                  <a:lnTo>
                    <a:pt x="105" y="1531"/>
                  </a:lnTo>
                  <a:lnTo>
                    <a:pt x="105" y="1531"/>
                  </a:lnTo>
                  <a:lnTo>
                    <a:pt x="103" y="1551"/>
                  </a:lnTo>
                  <a:lnTo>
                    <a:pt x="102" y="1572"/>
                  </a:lnTo>
                  <a:lnTo>
                    <a:pt x="100" y="1594"/>
                  </a:lnTo>
                  <a:lnTo>
                    <a:pt x="99" y="1615"/>
                  </a:lnTo>
                  <a:lnTo>
                    <a:pt x="96" y="1638"/>
                  </a:lnTo>
                  <a:lnTo>
                    <a:pt x="95" y="1661"/>
                  </a:lnTo>
                  <a:lnTo>
                    <a:pt x="94" y="1684"/>
                  </a:lnTo>
                  <a:lnTo>
                    <a:pt x="93" y="1707"/>
                  </a:lnTo>
                  <a:lnTo>
                    <a:pt x="92" y="1731"/>
                  </a:lnTo>
                  <a:lnTo>
                    <a:pt x="92" y="1754"/>
                  </a:lnTo>
                  <a:lnTo>
                    <a:pt x="91" y="1778"/>
                  </a:lnTo>
                  <a:lnTo>
                    <a:pt x="91" y="1802"/>
                  </a:lnTo>
                  <a:lnTo>
                    <a:pt x="92" y="1824"/>
                  </a:lnTo>
                  <a:lnTo>
                    <a:pt x="92" y="1847"/>
                  </a:lnTo>
                  <a:lnTo>
                    <a:pt x="94" y="1869"/>
                  </a:lnTo>
                  <a:lnTo>
                    <a:pt x="95" y="1891"/>
                  </a:lnTo>
                  <a:lnTo>
                    <a:pt x="95" y="1891"/>
                  </a:lnTo>
                  <a:lnTo>
                    <a:pt x="99" y="1927"/>
                  </a:lnTo>
                  <a:lnTo>
                    <a:pt x="101" y="1965"/>
                  </a:lnTo>
                  <a:lnTo>
                    <a:pt x="102" y="2003"/>
                  </a:lnTo>
                  <a:lnTo>
                    <a:pt x="103" y="2043"/>
                  </a:lnTo>
                  <a:lnTo>
                    <a:pt x="103" y="2084"/>
                  </a:lnTo>
                  <a:lnTo>
                    <a:pt x="103" y="2125"/>
                  </a:lnTo>
                  <a:lnTo>
                    <a:pt x="104" y="2166"/>
                  </a:lnTo>
                  <a:lnTo>
                    <a:pt x="104" y="2207"/>
                  </a:lnTo>
                  <a:lnTo>
                    <a:pt x="105" y="2249"/>
                  </a:lnTo>
                  <a:lnTo>
                    <a:pt x="106" y="2290"/>
                  </a:lnTo>
                  <a:lnTo>
                    <a:pt x="108" y="2331"/>
                  </a:lnTo>
                  <a:lnTo>
                    <a:pt x="110" y="2372"/>
                  </a:lnTo>
                  <a:lnTo>
                    <a:pt x="115" y="2412"/>
                  </a:lnTo>
                  <a:lnTo>
                    <a:pt x="120" y="2450"/>
                  </a:lnTo>
                  <a:lnTo>
                    <a:pt x="126" y="2488"/>
                  </a:lnTo>
                  <a:lnTo>
                    <a:pt x="135" y="2523"/>
                  </a:lnTo>
                  <a:lnTo>
                    <a:pt x="135" y="2523"/>
                  </a:lnTo>
                  <a:lnTo>
                    <a:pt x="135" y="2533"/>
                  </a:lnTo>
                  <a:lnTo>
                    <a:pt x="134" y="2545"/>
                  </a:lnTo>
                  <a:lnTo>
                    <a:pt x="132" y="2560"/>
                  </a:lnTo>
                  <a:lnTo>
                    <a:pt x="131" y="2576"/>
                  </a:lnTo>
                  <a:lnTo>
                    <a:pt x="131" y="2591"/>
                  </a:lnTo>
                  <a:lnTo>
                    <a:pt x="131" y="2606"/>
                  </a:lnTo>
                  <a:lnTo>
                    <a:pt x="132" y="2619"/>
                  </a:lnTo>
                  <a:lnTo>
                    <a:pt x="135" y="2628"/>
                  </a:lnTo>
                  <a:lnTo>
                    <a:pt x="144" y="2628"/>
                  </a:lnTo>
                  <a:lnTo>
                    <a:pt x="144" y="2628"/>
                  </a:lnTo>
                  <a:lnTo>
                    <a:pt x="147" y="2638"/>
                  </a:lnTo>
                  <a:lnTo>
                    <a:pt x="148" y="2655"/>
                  </a:lnTo>
                  <a:lnTo>
                    <a:pt x="147" y="2675"/>
                  </a:lnTo>
                  <a:lnTo>
                    <a:pt x="146" y="2697"/>
                  </a:lnTo>
                  <a:lnTo>
                    <a:pt x="146" y="2717"/>
                  </a:lnTo>
                  <a:lnTo>
                    <a:pt x="146" y="2735"/>
                  </a:lnTo>
                  <a:lnTo>
                    <a:pt x="149" y="2747"/>
                  </a:lnTo>
                  <a:lnTo>
                    <a:pt x="154" y="2751"/>
                  </a:lnTo>
                  <a:lnTo>
                    <a:pt x="154" y="2751"/>
                  </a:lnTo>
                  <a:lnTo>
                    <a:pt x="147" y="2734"/>
                  </a:lnTo>
                  <a:lnTo>
                    <a:pt x="140" y="2716"/>
                  </a:lnTo>
                  <a:lnTo>
                    <a:pt x="135" y="2699"/>
                  </a:lnTo>
                  <a:lnTo>
                    <a:pt x="130" y="2681"/>
                  </a:lnTo>
                  <a:lnTo>
                    <a:pt x="125" y="2664"/>
                  </a:lnTo>
                  <a:lnTo>
                    <a:pt x="121" y="2647"/>
                  </a:lnTo>
                  <a:lnTo>
                    <a:pt x="118" y="2631"/>
                  </a:lnTo>
                  <a:lnTo>
                    <a:pt x="115" y="2615"/>
                  </a:lnTo>
                  <a:lnTo>
                    <a:pt x="112" y="2598"/>
                  </a:lnTo>
                  <a:lnTo>
                    <a:pt x="110" y="2582"/>
                  </a:lnTo>
                  <a:lnTo>
                    <a:pt x="108" y="2565"/>
                  </a:lnTo>
                  <a:lnTo>
                    <a:pt x="107" y="2549"/>
                  </a:lnTo>
                  <a:lnTo>
                    <a:pt x="106" y="2534"/>
                  </a:lnTo>
                  <a:lnTo>
                    <a:pt x="105" y="2517"/>
                  </a:lnTo>
                  <a:lnTo>
                    <a:pt x="105" y="2502"/>
                  </a:lnTo>
                  <a:lnTo>
                    <a:pt x="105" y="2485"/>
                  </a:lnTo>
                  <a:lnTo>
                    <a:pt x="105" y="2485"/>
                  </a:lnTo>
                  <a:lnTo>
                    <a:pt x="95" y="2463"/>
                  </a:lnTo>
                  <a:lnTo>
                    <a:pt x="88" y="2437"/>
                  </a:lnTo>
                  <a:lnTo>
                    <a:pt x="83" y="2409"/>
                  </a:lnTo>
                  <a:lnTo>
                    <a:pt x="78" y="2379"/>
                  </a:lnTo>
                  <a:lnTo>
                    <a:pt x="77" y="2346"/>
                  </a:lnTo>
                  <a:lnTo>
                    <a:pt x="76" y="2313"/>
                  </a:lnTo>
                  <a:lnTo>
                    <a:pt x="76" y="2278"/>
                  </a:lnTo>
                  <a:lnTo>
                    <a:pt x="78" y="2244"/>
                  </a:lnTo>
                  <a:lnTo>
                    <a:pt x="80" y="2209"/>
                  </a:lnTo>
                  <a:lnTo>
                    <a:pt x="83" y="2174"/>
                  </a:lnTo>
                  <a:lnTo>
                    <a:pt x="86" y="2140"/>
                  </a:lnTo>
                  <a:lnTo>
                    <a:pt x="89" y="2107"/>
                  </a:lnTo>
                  <a:lnTo>
                    <a:pt x="91" y="2075"/>
                  </a:lnTo>
                  <a:lnTo>
                    <a:pt x="93" y="2047"/>
                  </a:lnTo>
                  <a:lnTo>
                    <a:pt x="94" y="2019"/>
                  </a:lnTo>
                  <a:lnTo>
                    <a:pt x="95" y="1994"/>
                  </a:lnTo>
                  <a:lnTo>
                    <a:pt x="95" y="643"/>
                  </a:lnTo>
                  <a:lnTo>
                    <a:pt x="95" y="643"/>
                  </a:lnTo>
                  <a:lnTo>
                    <a:pt x="94" y="616"/>
                  </a:lnTo>
                  <a:lnTo>
                    <a:pt x="92" y="587"/>
                  </a:lnTo>
                  <a:lnTo>
                    <a:pt x="89" y="554"/>
                  </a:lnTo>
                  <a:lnTo>
                    <a:pt x="86" y="519"/>
                  </a:lnTo>
                  <a:lnTo>
                    <a:pt x="81" y="482"/>
                  </a:lnTo>
                  <a:lnTo>
                    <a:pt x="77" y="444"/>
                  </a:lnTo>
                  <a:lnTo>
                    <a:pt x="73" y="405"/>
                  </a:lnTo>
                  <a:lnTo>
                    <a:pt x="69" y="366"/>
                  </a:lnTo>
                  <a:lnTo>
                    <a:pt x="65" y="328"/>
                  </a:lnTo>
                  <a:lnTo>
                    <a:pt x="63" y="289"/>
                  </a:lnTo>
                  <a:lnTo>
                    <a:pt x="62" y="254"/>
                  </a:lnTo>
                  <a:lnTo>
                    <a:pt x="62" y="218"/>
                  </a:lnTo>
                  <a:lnTo>
                    <a:pt x="64" y="185"/>
                  </a:lnTo>
                  <a:lnTo>
                    <a:pt x="70" y="155"/>
                  </a:lnTo>
                  <a:lnTo>
                    <a:pt x="76" y="128"/>
                  </a:lnTo>
                  <a:lnTo>
                    <a:pt x="86" y="105"/>
                  </a:lnTo>
                  <a:lnTo>
                    <a:pt x="95" y="105"/>
                  </a:lnTo>
                  <a:lnTo>
                    <a:pt x="95" y="105"/>
                  </a:lnTo>
                  <a:lnTo>
                    <a:pt x="94" y="74"/>
                  </a:lnTo>
                  <a:lnTo>
                    <a:pt x="93" y="57"/>
                  </a:lnTo>
                  <a:lnTo>
                    <a:pt x="90" y="49"/>
                  </a:lnTo>
                  <a:lnTo>
                    <a:pt x="86" y="53"/>
                  </a:lnTo>
                  <a:lnTo>
                    <a:pt x="81" y="64"/>
                  </a:lnTo>
                  <a:lnTo>
                    <a:pt x="76" y="82"/>
                  </a:lnTo>
                  <a:lnTo>
                    <a:pt x="71" y="107"/>
                  </a:lnTo>
                  <a:lnTo>
                    <a:pt x="64" y="135"/>
                  </a:lnTo>
                  <a:lnTo>
                    <a:pt x="59" y="166"/>
                  </a:lnTo>
                  <a:lnTo>
                    <a:pt x="53" y="199"/>
                  </a:lnTo>
                  <a:lnTo>
                    <a:pt x="47" y="232"/>
                  </a:lnTo>
                  <a:lnTo>
                    <a:pt x="42" y="264"/>
                  </a:lnTo>
                  <a:lnTo>
                    <a:pt x="37" y="292"/>
                  </a:lnTo>
                  <a:lnTo>
                    <a:pt x="32" y="318"/>
                  </a:lnTo>
                  <a:lnTo>
                    <a:pt x="29" y="338"/>
                  </a:lnTo>
                  <a:lnTo>
                    <a:pt x="27" y="350"/>
                  </a:lnTo>
                  <a:lnTo>
                    <a:pt x="27" y="397"/>
                  </a:lnTo>
                  <a:lnTo>
                    <a:pt x="27" y="397"/>
                  </a:lnTo>
                  <a:lnTo>
                    <a:pt x="23" y="416"/>
                  </a:lnTo>
                  <a:lnTo>
                    <a:pt x="18" y="435"/>
                  </a:lnTo>
                  <a:lnTo>
                    <a:pt x="15" y="455"/>
                  </a:lnTo>
                  <a:lnTo>
                    <a:pt x="12" y="476"/>
                  </a:lnTo>
                  <a:lnTo>
                    <a:pt x="10" y="496"/>
                  </a:lnTo>
                  <a:lnTo>
                    <a:pt x="7" y="518"/>
                  </a:lnTo>
                  <a:lnTo>
                    <a:pt x="6" y="540"/>
                  </a:lnTo>
                  <a:lnTo>
                    <a:pt x="3" y="561"/>
                  </a:lnTo>
                  <a:lnTo>
                    <a:pt x="2" y="583"/>
                  </a:lnTo>
                  <a:lnTo>
                    <a:pt x="1" y="605"/>
                  </a:lnTo>
                  <a:lnTo>
                    <a:pt x="0" y="628"/>
                  </a:lnTo>
                  <a:lnTo>
                    <a:pt x="0" y="650"/>
                  </a:lnTo>
                  <a:lnTo>
                    <a:pt x="0" y="674"/>
                  </a:lnTo>
                  <a:lnTo>
                    <a:pt x="0" y="696"/>
                  </a:lnTo>
                  <a:lnTo>
                    <a:pt x="0" y="719"/>
                  </a:lnTo>
                  <a:lnTo>
                    <a:pt x="1" y="743"/>
                  </a:lnTo>
                  <a:lnTo>
                    <a:pt x="2" y="765"/>
                  </a:lnTo>
                  <a:lnTo>
                    <a:pt x="3" y="789"/>
                  </a:lnTo>
                  <a:lnTo>
                    <a:pt x="5" y="811"/>
                  </a:lnTo>
                  <a:lnTo>
                    <a:pt x="6" y="834"/>
                  </a:lnTo>
                  <a:lnTo>
                    <a:pt x="7" y="857"/>
                  </a:lnTo>
                  <a:lnTo>
                    <a:pt x="9" y="879"/>
                  </a:lnTo>
                  <a:lnTo>
                    <a:pt x="10" y="901"/>
                  </a:lnTo>
                  <a:lnTo>
                    <a:pt x="12" y="924"/>
                  </a:lnTo>
                  <a:lnTo>
                    <a:pt x="14" y="946"/>
                  </a:lnTo>
                  <a:lnTo>
                    <a:pt x="15" y="967"/>
                  </a:lnTo>
                  <a:lnTo>
                    <a:pt x="17" y="988"/>
                  </a:lnTo>
                  <a:lnTo>
                    <a:pt x="20" y="1009"/>
                  </a:lnTo>
                  <a:lnTo>
                    <a:pt x="22" y="1029"/>
                  </a:lnTo>
                  <a:lnTo>
                    <a:pt x="24" y="1049"/>
                  </a:lnTo>
                  <a:lnTo>
                    <a:pt x="25" y="1069"/>
                  </a:lnTo>
                  <a:lnTo>
                    <a:pt x="27" y="1087"/>
                  </a:lnTo>
                  <a:lnTo>
                    <a:pt x="27" y="1588"/>
                  </a:lnTo>
                  <a:lnTo>
                    <a:pt x="27" y="1588"/>
                  </a:lnTo>
                  <a:lnTo>
                    <a:pt x="27" y="1601"/>
                  </a:lnTo>
                  <a:lnTo>
                    <a:pt x="28" y="1615"/>
                  </a:lnTo>
                  <a:lnTo>
                    <a:pt x="28" y="1628"/>
                  </a:lnTo>
                  <a:lnTo>
                    <a:pt x="29" y="1644"/>
                  </a:lnTo>
                  <a:lnTo>
                    <a:pt x="30" y="1659"/>
                  </a:lnTo>
                  <a:lnTo>
                    <a:pt x="31" y="1675"/>
                  </a:lnTo>
                  <a:lnTo>
                    <a:pt x="32" y="1690"/>
                  </a:lnTo>
                  <a:lnTo>
                    <a:pt x="33" y="1705"/>
                  </a:lnTo>
                  <a:lnTo>
                    <a:pt x="33" y="1721"/>
                  </a:lnTo>
                  <a:lnTo>
                    <a:pt x="33" y="1736"/>
                  </a:lnTo>
                  <a:lnTo>
                    <a:pt x="32" y="1750"/>
                  </a:lnTo>
                  <a:lnTo>
                    <a:pt x="31" y="1765"/>
                  </a:lnTo>
                  <a:lnTo>
                    <a:pt x="29" y="1779"/>
                  </a:lnTo>
                  <a:lnTo>
                    <a:pt x="26" y="1791"/>
                  </a:lnTo>
                  <a:lnTo>
                    <a:pt x="23" y="1804"/>
                  </a:lnTo>
                  <a:lnTo>
                    <a:pt x="17" y="1815"/>
                  </a:lnTo>
                  <a:lnTo>
                    <a:pt x="27" y="2411"/>
                  </a:lnTo>
                  <a:lnTo>
                    <a:pt x="27" y="2411"/>
                  </a:lnTo>
                  <a:lnTo>
                    <a:pt x="32" y="2422"/>
                  </a:lnTo>
                  <a:lnTo>
                    <a:pt x="36" y="2434"/>
                  </a:lnTo>
                  <a:lnTo>
                    <a:pt x="39" y="2449"/>
                  </a:lnTo>
                  <a:lnTo>
                    <a:pt x="40" y="2463"/>
                  </a:lnTo>
                  <a:lnTo>
                    <a:pt x="41" y="2478"/>
                  </a:lnTo>
                  <a:lnTo>
                    <a:pt x="42" y="2495"/>
                  </a:lnTo>
                  <a:lnTo>
                    <a:pt x="42" y="2511"/>
                  </a:lnTo>
                  <a:lnTo>
                    <a:pt x="42" y="2528"/>
                  </a:lnTo>
                  <a:lnTo>
                    <a:pt x="42" y="2544"/>
                  </a:lnTo>
                  <a:lnTo>
                    <a:pt x="42" y="2559"/>
                  </a:lnTo>
                  <a:lnTo>
                    <a:pt x="43" y="2575"/>
                  </a:lnTo>
                  <a:lnTo>
                    <a:pt x="44" y="2590"/>
                  </a:lnTo>
                  <a:lnTo>
                    <a:pt x="45" y="2603"/>
                  </a:lnTo>
                  <a:lnTo>
                    <a:pt x="48" y="2617"/>
                  </a:lnTo>
                  <a:lnTo>
                    <a:pt x="52" y="2628"/>
                  </a:lnTo>
                  <a:lnTo>
                    <a:pt x="57" y="2637"/>
                  </a:lnTo>
                  <a:lnTo>
                    <a:pt x="67" y="2637"/>
                  </a:lnTo>
                  <a:lnTo>
                    <a:pt x="67" y="2713"/>
                  </a:lnTo>
                  <a:lnTo>
                    <a:pt x="67" y="2713"/>
                  </a:lnTo>
                  <a:lnTo>
                    <a:pt x="58" y="2714"/>
                  </a:lnTo>
                  <a:lnTo>
                    <a:pt x="57" y="2717"/>
                  </a:lnTo>
                  <a:lnTo>
                    <a:pt x="55" y="2721"/>
                  </a:lnTo>
                  <a:lnTo>
                    <a:pt x="46" y="2722"/>
                  </a:lnTo>
                  <a:lnTo>
                    <a:pt x="46" y="2722"/>
                  </a:lnTo>
                  <a:lnTo>
                    <a:pt x="49" y="2718"/>
                  </a:lnTo>
                  <a:lnTo>
                    <a:pt x="54" y="2721"/>
                  </a:lnTo>
                  <a:lnTo>
                    <a:pt x="55" y="2728"/>
                  </a:lnTo>
                  <a:lnTo>
                    <a:pt x="46" y="2741"/>
                  </a:lnTo>
                  <a:lnTo>
                    <a:pt x="46" y="2741"/>
                  </a:lnTo>
                  <a:lnTo>
                    <a:pt x="46" y="2741"/>
                  </a:lnTo>
                  <a:lnTo>
                    <a:pt x="50" y="2728"/>
                  </a:lnTo>
                  <a:lnTo>
                    <a:pt x="54" y="2715"/>
                  </a:lnTo>
                  <a:lnTo>
                    <a:pt x="58" y="2701"/>
                  </a:lnTo>
                  <a:lnTo>
                    <a:pt x="62" y="2687"/>
                  </a:lnTo>
                  <a:lnTo>
                    <a:pt x="67" y="2672"/>
                  </a:lnTo>
                  <a:lnTo>
                    <a:pt x="71" y="2658"/>
                  </a:lnTo>
                  <a:lnTo>
                    <a:pt x="75" y="2643"/>
                  </a:lnTo>
                  <a:lnTo>
                    <a:pt x="79" y="2628"/>
                  </a:lnTo>
                  <a:lnTo>
                    <a:pt x="84" y="2613"/>
                  </a:lnTo>
                  <a:lnTo>
                    <a:pt x="88" y="2598"/>
                  </a:lnTo>
                  <a:lnTo>
                    <a:pt x="91" y="2583"/>
                  </a:lnTo>
                  <a:lnTo>
                    <a:pt x="94" y="2569"/>
                  </a:lnTo>
                  <a:lnTo>
                    <a:pt x="97" y="2554"/>
                  </a:lnTo>
                  <a:lnTo>
                    <a:pt x="101" y="2541"/>
                  </a:lnTo>
                  <a:lnTo>
                    <a:pt x="103" y="2526"/>
                  </a:lnTo>
                  <a:lnTo>
                    <a:pt x="105" y="2514"/>
                  </a:lnTo>
                  <a:lnTo>
                    <a:pt x="105" y="2514"/>
                  </a:lnTo>
                  <a:lnTo>
                    <a:pt x="114" y="2476"/>
                  </a:lnTo>
                  <a:lnTo>
                    <a:pt x="120" y="2437"/>
                  </a:lnTo>
                  <a:lnTo>
                    <a:pt x="126" y="2397"/>
                  </a:lnTo>
                  <a:lnTo>
                    <a:pt x="131" y="2356"/>
                  </a:lnTo>
                  <a:lnTo>
                    <a:pt x="134" y="2315"/>
                  </a:lnTo>
                  <a:lnTo>
                    <a:pt x="136" y="2273"/>
                  </a:lnTo>
                  <a:lnTo>
                    <a:pt x="137" y="2230"/>
                  </a:lnTo>
                  <a:lnTo>
                    <a:pt x="138" y="2187"/>
                  </a:lnTo>
                  <a:lnTo>
                    <a:pt x="138" y="2144"/>
                  </a:lnTo>
                  <a:lnTo>
                    <a:pt x="138" y="2101"/>
                  </a:lnTo>
                  <a:lnTo>
                    <a:pt x="138" y="2059"/>
                  </a:lnTo>
                  <a:lnTo>
                    <a:pt x="137" y="2016"/>
                  </a:lnTo>
                  <a:lnTo>
                    <a:pt x="136" y="1974"/>
                  </a:lnTo>
                  <a:lnTo>
                    <a:pt x="136" y="1933"/>
                  </a:lnTo>
                  <a:lnTo>
                    <a:pt x="135" y="1893"/>
                  </a:lnTo>
                  <a:lnTo>
                    <a:pt x="135" y="1853"/>
                  </a:lnTo>
                  <a:lnTo>
                    <a:pt x="135" y="1853"/>
                  </a:lnTo>
                  <a:lnTo>
                    <a:pt x="132" y="1849"/>
                  </a:lnTo>
                  <a:lnTo>
                    <a:pt x="130" y="1839"/>
                  </a:lnTo>
                  <a:lnTo>
                    <a:pt x="127" y="1822"/>
                  </a:lnTo>
                  <a:lnTo>
                    <a:pt x="126" y="1802"/>
                  </a:lnTo>
                  <a:lnTo>
                    <a:pt x="126" y="1776"/>
                  </a:lnTo>
                  <a:lnTo>
                    <a:pt x="126" y="1748"/>
                  </a:lnTo>
                  <a:lnTo>
                    <a:pt x="126" y="1719"/>
                  </a:lnTo>
                  <a:lnTo>
                    <a:pt x="127" y="1687"/>
                  </a:lnTo>
                  <a:lnTo>
                    <a:pt x="128" y="1656"/>
                  </a:lnTo>
                  <a:lnTo>
                    <a:pt x="130" y="1626"/>
                  </a:lnTo>
                  <a:lnTo>
                    <a:pt x="131" y="1599"/>
                  </a:lnTo>
                  <a:lnTo>
                    <a:pt x="132" y="1573"/>
                  </a:lnTo>
                  <a:lnTo>
                    <a:pt x="133" y="1552"/>
                  </a:lnTo>
                  <a:lnTo>
                    <a:pt x="134" y="1536"/>
                  </a:lnTo>
                  <a:lnTo>
                    <a:pt x="135" y="1526"/>
                  </a:lnTo>
                  <a:lnTo>
                    <a:pt x="135" y="1522"/>
                  </a:lnTo>
                  <a:lnTo>
                    <a:pt x="173" y="927"/>
                  </a:lnTo>
                  <a:lnTo>
                    <a:pt x="173" y="927"/>
                  </a:lnTo>
                  <a:lnTo>
                    <a:pt x="173" y="915"/>
                  </a:lnTo>
                  <a:lnTo>
                    <a:pt x="175" y="901"/>
                  </a:lnTo>
                  <a:lnTo>
                    <a:pt x="177" y="886"/>
                  </a:lnTo>
                  <a:lnTo>
                    <a:pt x="180" y="870"/>
                  </a:lnTo>
                  <a:lnTo>
                    <a:pt x="182" y="854"/>
                  </a:lnTo>
                  <a:lnTo>
                    <a:pt x="185" y="839"/>
                  </a:lnTo>
                  <a:lnTo>
                    <a:pt x="189" y="826"/>
                  </a:lnTo>
                  <a:lnTo>
                    <a:pt x="193" y="813"/>
                  </a:lnTo>
                  <a:lnTo>
                    <a:pt x="203" y="181"/>
                  </a:lnTo>
                  <a:lnTo>
                    <a:pt x="203" y="181"/>
                  </a:lnTo>
                  <a:lnTo>
                    <a:pt x="203" y="174"/>
                  </a:lnTo>
                  <a:lnTo>
                    <a:pt x="203" y="164"/>
                  </a:lnTo>
                  <a:lnTo>
                    <a:pt x="203" y="153"/>
                  </a:lnTo>
                  <a:lnTo>
                    <a:pt x="203" y="140"/>
                  </a:lnTo>
                  <a:lnTo>
                    <a:pt x="203" y="125"/>
                  </a:lnTo>
                  <a:lnTo>
                    <a:pt x="202" y="111"/>
                  </a:lnTo>
                  <a:lnTo>
                    <a:pt x="202" y="97"/>
                  </a:lnTo>
                  <a:lnTo>
                    <a:pt x="202" y="82"/>
                  </a:lnTo>
                  <a:lnTo>
                    <a:pt x="201" y="69"/>
                  </a:lnTo>
                  <a:lnTo>
                    <a:pt x="201" y="58"/>
                  </a:lnTo>
                  <a:lnTo>
                    <a:pt x="200" y="47"/>
                  </a:lnTo>
                  <a:lnTo>
                    <a:pt x="199" y="40"/>
                  </a:lnTo>
                  <a:lnTo>
                    <a:pt x="198" y="36"/>
                  </a:lnTo>
                  <a:lnTo>
                    <a:pt x="196" y="36"/>
                  </a:lnTo>
                  <a:lnTo>
                    <a:pt x="195" y="39"/>
                  </a:lnTo>
                  <a:lnTo>
                    <a:pt x="193" y="47"/>
                  </a:lnTo>
                  <a:lnTo>
                    <a:pt x="193" y="47"/>
                  </a:lnTo>
                  <a:lnTo>
                    <a:pt x="185" y="81"/>
                  </a:lnTo>
                  <a:lnTo>
                    <a:pt x="179" y="117"/>
                  </a:lnTo>
                  <a:lnTo>
                    <a:pt x="171" y="154"/>
                  </a:lnTo>
                  <a:lnTo>
                    <a:pt x="164" y="191"/>
                  </a:lnTo>
                  <a:lnTo>
                    <a:pt x="157" y="229"/>
                  </a:lnTo>
                  <a:lnTo>
                    <a:pt x="151" y="267"/>
                  </a:lnTo>
                  <a:lnTo>
                    <a:pt x="144" y="306"/>
                  </a:lnTo>
                  <a:lnTo>
                    <a:pt x="139" y="344"/>
                  </a:lnTo>
                  <a:lnTo>
                    <a:pt x="134" y="383"/>
                  </a:lnTo>
                  <a:lnTo>
                    <a:pt x="130" y="421"/>
                  </a:lnTo>
                  <a:lnTo>
                    <a:pt x="125" y="459"/>
                  </a:lnTo>
                  <a:lnTo>
                    <a:pt x="121" y="495"/>
                  </a:lnTo>
                  <a:lnTo>
                    <a:pt x="119" y="532"/>
                  </a:lnTo>
                  <a:lnTo>
                    <a:pt x="117" y="567"/>
                  </a:lnTo>
                  <a:lnTo>
                    <a:pt x="115" y="601"/>
                  </a:lnTo>
                  <a:lnTo>
                    <a:pt x="115" y="634"/>
                  </a:lnTo>
                  <a:lnTo>
                    <a:pt x="115" y="634"/>
                  </a:lnTo>
                  <a:lnTo>
                    <a:pt x="114" y="638"/>
                  </a:lnTo>
                  <a:lnTo>
                    <a:pt x="111" y="642"/>
                  </a:lnTo>
                  <a:lnTo>
                    <a:pt x="108" y="647"/>
                  </a:lnTo>
                  <a:lnTo>
                    <a:pt x="105" y="652"/>
                  </a:lnTo>
                  <a:lnTo>
                    <a:pt x="102" y="657"/>
                  </a:lnTo>
                  <a:lnTo>
                    <a:pt x="99" y="663"/>
                  </a:lnTo>
                  <a:lnTo>
                    <a:pt x="96" y="668"/>
                  </a:lnTo>
                  <a:lnTo>
                    <a:pt x="95" y="672"/>
                  </a:lnTo>
                  <a:lnTo>
                    <a:pt x="95" y="672"/>
                  </a:lnTo>
                  <a:lnTo>
                    <a:pt x="95" y="698"/>
                  </a:lnTo>
                  <a:lnTo>
                    <a:pt x="94" y="726"/>
                  </a:lnTo>
                  <a:lnTo>
                    <a:pt x="93" y="754"/>
                  </a:lnTo>
                  <a:lnTo>
                    <a:pt x="92" y="783"/>
                  </a:lnTo>
                  <a:lnTo>
                    <a:pt x="91" y="811"/>
                  </a:lnTo>
                  <a:lnTo>
                    <a:pt x="89" y="841"/>
                  </a:lnTo>
                  <a:lnTo>
                    <a:pt x="88" y="870"/>
                  </a:lnTo>
                  <a:lnTo>
                    <a:pt x="86" y="899"/>
                  </a:lnTo>
                  <a:lnTo>
                    <a:pt x="84" y="929"/>
                  </a:lnTo>
                  <a:lnTo>
                    <a:pt x="83" y="959"/>
                  </a:lnTo>
                  <a:lnTo>
                    <a:pt x="80" y="989"/>
                  </a:lnTo>
                  <a:lnTo>
                    <a:pt x="79" y="1018"/>
                  </a:lnTo>
                  <a:lnTo>
                    <a:pt x="78" y="1048"/>
                  </a:lnTo>
                  <a:lnTo>
                    <a:pt x="77" y="1077"/>
                  </a:lnTo>
                  <a:lnTo>
                    <a:pt x="76" y="1105"/>
                  </a:lnTo>
                  <a:lnTo>
                    <a:pt x="76" y="1134"/>
                  </a:lnTo>
                  <a:lnTo>
                    <a:pt x="76" y="1134"/>
                  </a:lnTo>
                  <a:lnTo>
                    <a:pt x="69" y="1150"/>
                  </a:lnTo>
                  <a:lnTo>
                    <a:pt x="63" y="1167"/>
                  </a:lnTo>
                  <a:lnTo>
                    <a:pt x="57" y="1185"/>
                  </a:lnTo>
                  <a:lnTo>
                    <a:pt x="53" y="1204"/>
                  </a:lnTo>
                  <a:lnTo>
                    <a:pt x="48" y="1224"/>
                  </a:lnTo>
                  <a:lnTo>
                    <a:pt x="45" y="1246"/>
                  </a:lnTo>
                  <a:lnTo>
                    <a:pt x="42" y="1267"/>
                  </a:lnTo>
                  <a:lnTo>
                    <a:pt x="39" y="1291"/>
                  </a:lnTo>
                  <a:lnTo>
                    <a:pt x="38" y="1314"/>
                  </a:lnTo>
                  <a:lnTo>
                    <a:pt x="36" y="1338"/>
                  </a:lnTo>
                  <a:lnTo>
                    <a:pt x="34" y="1363"/>
                  </a:lnTo>
                  <a:lnTo>
                    <a:pt x="34" y="1387"/>
                  </a:lnTo>
                  <a:lnTo>
                    <a:pt x="34" y="1413"/>
                  </a:lnTo>
                  <a:lnTo>
                    <a:pt x="34" y="1439"/>
                  </a:lnTo>
                  <a:lnTo>
                    <a:pt x="36" y="1465"/>
                  </a:lnTo>
                  <a:lnTo>
                    <a:pt x="37" y="1491"/>
                  </a:lnTo>
                  <a:lnTo>
                    <a:pt x="39" y="1518"/>
                  </a:lnTo>
                  <a:lnTo>
                    <a:pt x="40" y="1543"/>
                  </a:lnTo>
                  <a:lnTo>
                    <a:pt x="42" y="1570"/>
                  </a:lnTo>
                  <a:lnTo>
                    <a:pt x="45" y="1596"/>
                  </a:lnTo>
                  <a:lnTo>
                    <a:pt x="47" y="1621"/>
                  </a:lnTo>
                  <a:lnTo>
                    <a:pt x="50" y="1646"/>
                  </a:lnTo>
                  <a:lnTo>
                    <a:pt x="54" y="1671"/>
                  </a:lnTo>
                  <a:lnTo>
                    <a:pt x="57" y="1695"/>
                  </a:lnTo>
                  <a:lnTo>
                    <a:pt x="60" y="1719"/>
                  </a:lnTo>
                  <a:lnTo>
                    <a:pt x="63" y="1742"/>
                  </a:lnTo>
                  <a:lnTo>
                    <a:pt x="68" y="1765"/>
                  </a:lnTo>
                  <a:lnTo>
                    <a:pt x="71" y="1786"/>
                  </a:lnTo>
                  <a:lnTo>
                    <a:pt x="74" y="1807"/>
                  </a:lnTo>
                  <a:lnTo>
                    <a:pt x="78" y="1826"/>
                  </a:lnTo>
                  <a:lnTo>
                    <a:pt x="83" y="1845"/>
                  </a:lnTo>
                  <a:lnTo>
                    <a:pt x="86" y="1862"/>
                  </a:lnTo>
                  <a:lnTo>
                    <a:pt x="86" y="1862"/>
                  </a:lnTo>
                  <a:lnTo>
                    <a:pt x="90" y="1885"/>
                  </a:lnTo>
                  <a:lnTo>
                    <a:pt x="93" y="1908"/>
                  </a:lnTo>
                  <a:lnTo>
                    <a:pt x="94" y="1933"/>
                  </a:lnTo>
                  <a:lnTo>
                    <a:pt x="94" y="1958"/>
                  </a:lnTo>
                  <a:lnTo>
                    <a:pt x="93" y="1985"/>
                  </a:lnTo>
                  <a:lnTo>
                    <a:pt x="92" y="2013"/>
                  </a:lnTo>
                  <a:lnTo>
                    <a:pt x="91" y="2041"/>
                  </a:lnTo>
                  <a:lnTo>
                    <a:pt x="89" y="2068"/>
                  </a:lnTo>
                  <a:lnTo>
                    <a:pt x="88" y="2095"/>
                  </a:lnTo>
                  <a:lnTo>
                    <a:pt x="88" y="2122"/>
                  </a:lnTo>
                  <a:lnTo>
                    <a:pt x="88" y="2148"/>
                  </a:lnTo>
                  <a:lnTo>
                    <a:pt x="90" y="2173"/>
                  </a:lnTo>
                  <a:lnTo>
                    <a:pt x="93" y="2197"/>
                  </a:lnTo>
                  <a:lnTo>
                    <a:pt x="97" y="2220"/>
                  </a:lnTo>
                  <a:lnTo>
                    <a:pt x="105" y="2240"/>
                  </a:lnTo>
                  <a:lnTo>
                    <a:pt x="115" y="2259"/>
                  </a:lnTo>
                  <a:lnTo>
                    <a:pt x="124" y="2259"/>
                  </a:lnTo>
                  <a:lnTo>
                    <a:pt x="124" y="2259"/>
                  </a:lnTo>
                  <a:lnTo>
                    <a:pt x="128" y="2268"/>
                  </a:lnTo>
                  <a:lnTo>
                    <a:pt x="132" y="2280"/>
                  </a:lnTo>
                  <a:lnTo>
                    <a:pt x="136" y="2296"/>
                  </a:lnTo>
                  <a:lnTo>
                    <a:pt x="139" y="2312"/>
                  </a:lnTo>
                  <a:lnTo>
                    <a:pt x="143" y="2329"/>
                  </a:lnTo>
                  <a:lnTo>
                    <a:pt x="147" y="2345"/>
                  </a:lnTo>
                  <a:lnTo>
                    <a:pt x="151" y="2360"/>
                  </a:lnTo>
                  <a:lnTo>
                    <a:pt x="154" y="2373"/>
                  </a:lnTo>
                  <a:lnTo>
                    <a:pt x="164" y="2373"/>
                  </a:lnTo>
                  <a:lnTo>
                    <a:pt x="164" y="2420"/>
                  </a:lnTo>
                  <a:lnTo>
                    <a:pt x="173" y="2420"/>
                  </a:lnTo>
                  <a:lnTo>
                    <a:pt x="173" y="2458"/>
                  </a:lnTo>
                  <a:lnTo>
                    <a:pt x="173" y="2458"/>
                  </a:lnTo>
                  <a:lnTo>
                    <a:pt x="173" y="2447"/>
                  </a:lnTo>
                  <a:lnTo>
                    <a:pt x="173" y="2441"/>
                  </a:lnTo>
                  <a:lnTo>
                    <a:pt x="174" y="2441"/>
                  </a:lnTo>
                  <a:lnTo>
                    <a:pt x="175" y="2443"/>
                  </a:lnTo>
                  <a:lnTo>
                    <a:pt x="178" y="2448"/>
                  </a:lnTo>
                  <a:lnTo>
                    <a:pt x="182" y="2453"/>
                  </a:lnTo>
                  <a:lnTo>
                    <a:pt x="186" y="2456"/>
                  </a:lnTo>
                  <a:lnTo>
                    <a:pt x="193" y="245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4794" y="2634"/>
              <a:ext cx="11" cy="136"/>
            </a:xfrm>
            <a:custGeom>
              <a:avLst/>
              <a:gdLst/>
              <a:ahLst/>
              <a:cxnLst>
                <a:cxn ang="0">
                  <a:pos x="37" y="812"/>
                </a:cxn>
                <a:cxn ang="0">
                  <a:pos x="37" y="812"/>
                </a:cxn>
                <a:cxn ang="0">
                  <a:pos x="35" y="801"/>
                </a:cxn>
                <a:cxn ang="0">
                  <a:pos x="34" y="790"/>
                </a:cxn>
                <a:cxn ang="0">
                  <a:pos x="33" y="778"/>
                </a:cxn>
                <a:cxn ang="0">
                  <a:pos x="32" y="767"/>
                </a:cxn>
                <a:cxn ang="0">
                  <a:pos x="31" y="754"/>
                </a:cxn>
                <a:cxn ang="0">
                  <a:pos x="31" y="742"/>
                </a:cxn>
                <a:cxn ang="0">
                  <a:pos x="29" y="730"/>
                </a:cxn>
                <a:cxn ang="0">
                  <a:pos x="29" y="718"/>
                </a:cxn>
                <a:cxn ang="0">
                  <a:pos x="29" y="705"/>
                </a:cxn>
                <a:cxn ang="0">
                  <a:pos x="31" y="693"/>
                </a:cxn>
                <a:cxn ang="0">
                  <a:pos x="31" y="681"/>
                </a:cxn>
                <a:cxn ang="0">
                  <a:pos x="32" y="668"/>
                </a:cxn>
                <a:cxn ang="0">
                  <a:pos x="33" y="657"/>
                </a:cxn>
                <a:cxn ang="0">
                  <a:pos x="34" y="645"/>
                </a:cxn>
                <a:cxn ang="0">
                  <a:pos x="35" y="635"/>
                </a:cxn>
                <a:cxn ang="0">
                  <a:pos x="37" y="623"/>
                </a:cxn>
                <a:cxn ang="0">
                  <a:pos x="37" y="538"/>
                </a:cxn>
                <a:cxn ang="0">
                  <a:pos x="27" y="538"/>
                </a:cxn>
                <a:cxn ang="0">
                  <a:pos x="27" y="538"/>
                </a:cxn>
                <a:cxn ang="0">
                  <a:pos x="32" y="538"/>
                </a:cxn>
                <a:cxn ang="0">
                  <a:pos x="31" y="536"/>
                </a:cxn>
                <a:cxn ang="0">
                  <a:pos x="28" y="530"/>
                </a:cxn>
                <a:cxn ang="0">
                  <a:pos x="27" y="519"/>
                </a:cxn>
                <a:cxn ang="0">
                  <a:pos x="18" y="519"/>
                </a:cxn>
                <a:cxn ang="0">
                  <a:pos x="18" y="519"/>
                </a:cxn>
                <a:cxn ang="0">
                  <a:pos x="19" y="511"/>
                </a:cxn>
                <a:cxn ang="0">
                  <a:pos x="20" y="506"/>
                </a:cxn>
                <a:cxn ang="0">
                  <a:pos x="18" y="502"/>
                </a:cxn>
                <a:cxn ang="0">
                  <a:pos x="8" y="500"/>
                </a:cxn>
                <a:cxn ang="0">
                  <a:pos x="8" y="500"/>
                </a:cxn>
                <a:cxn ang="0">
                  <a:pos x="8" y="479"/>
                </a:cxn>
                <a:cxn ang="0">
                  <a:pos x="7" y="455"/>
                </a:cxn>
                <a:cxn ang="0">
                  <a:pos x="6" y="429"/>
                </a:cxn>
                <a:cxn ang="0">
                  <a:pos x="4" y="402"/>
                </a:cxn>
                <a:cxn ang="0">
                  <a:pos x="3" y="372"/>
                </a:cxn>
                <a:cxn ang="0">
                  <a:pos x="2" y="342"/>
                </a:cxn>
                <a:cxn ang="0">
                  <a:pos x="0" y="312"/>
                </a:cxn>
                <a:cxn ang="0">
                  <a:pos x="0" y="280"/>
                </a:cxn>
                <a:cxn ang="0">
                  <a:pos x="0" y="249"/>
                </a:cxn>
                <a:cxn ang="0">
                  <a:pos x="0" y="219"/>
                </a:cxn>
                <a:cxn ang="0">
                  <a:pos x="1" y="190"/>
                </a:cxn>
                <a:cxn ang="0">
                  <a:pos x="4" y="163"/>
                </a:cxn>
                <a:cxn ang="0">
                  <a:pos x="7" y="136"/>
                </a:cxn>
                <a:cxn ang="0">
                  <a:pos x="12" y="113"/>
                </a:cxn>
                <a:cxn ang="0">
                  <a:pos x="19" y="92"/>
                </a:cxn>
                <a:cxn ang="0">
                  <a:pos x="27" y="75"/>
                </a:cxn>
                <a:cxn ang="0">
                  <a:pos x="37" y="75"/>
                </a:cxn>
                <a:cxn ang="0">
                  <a:pos x="37" y="46"/>
                </a:cxn>
                <a:cxn ang="0">
                  <a:pos x="47" y="46"/>
                </a:cxn>
                <a:cxn ang="0">
                  <a:pos x="47" y="46"/>
                </a:cxn>
                <a:cxn ang="0">
                  <a:pos x="47" y="42"/>
                </a:cxn>
                <a:cxn ang="0">
                  <a:pos x="45" y="36"/>
                </a:cxn>
                <a:cxn ang="0">
                  <a:pos x="44" y="28"/>
                </a:cxn>
                <a:cxn ang="0">
                  <a:pos x="44" y="19"/>
                </a:cxn>
                <a:cxn ang="0">
                  <a:pos x="44" y="12"/>
                </a:cxn>
                <a:cxn ang="0">
                  <a:pos x="47" y="6"/>
                </a:cxn>
                <a:cxn ang="0">
                  <a:pos x="51" y="2"/>
                </a:cxn>
                <a:cxn ang="0">
                  <a:pos x="57" y="0"/>
                </a:cxn>
              </a:cxnLst>
              <a:rect l="0" t="0" r="r" b="b"/>
              <a:pathLst>
                <a:path w="57" h="812">
                  <a:moveTo>
                    <a:pt x="37" y="812"/>
                  </a:moveTo>
                  <a:lnTo>
                    <a:pt x="37" y="812"/>
                  </a:lnTo>
                  <a:lnTo>
                    <a:pt x="35" y="801"/>
                  </a:lnTo>
                  <a:lnTo>
                    <a:pt x="34" y="790"/>
                  </a:lnTo>
                  <a:lnTo>
                    <a:pt x="33" y="778"/>
                  </a:lnTo>
                  <a:lnTo>
                    <a:pt x="32" y="767"/>
                  </a:lnTo>
                  <a:lnTo>
                    <a:pt x="31" y="754"/>
                  </a:lnTo>
                  <a:lnTo>
                    <a:pt x="31" y="742"/>
                  </a:lnTo>
                  <a:lnTo>
                    <a:pt x="29" y="730"/>
                  </a:lnTo>
                  <a:lnTo>
                    <a:pt x="29" y="718"/>
                  </a:lnTo>
                  <a:lnTo>
                    <a:pt x="29" y="705"/>
                  </a:lnTo>
                  <a:lnTo>
                    <a:pt x="31" y="693"/>
                  </a:lnTo>
                  <a:lnTo>
                    <a:pt x="31" y="681"/>
                  </a:lnTo>
                  <a:lnTo>
                    <a:pt x="32" y="668"/>
                  </a:lnTo>
                  <a:lnTo>
                    <a:pt x="33" y="657"/>
                  </a:lnTo>
                  <a:lnTo>
                    <a:pt x="34" y="645"/>
                  </a:lnTo>
                  <a:lnTo>
                    <a:pt x="35" y="635"/>
                  </a:lnTo>
                  <a:lnTo>
                    <a:pt x="37" y="623"/>
                  </a:lnTo>
                  <a:lnTo>
                    <a:pt x="37" y="538"/>
                  </a:lnTo>
                  <a:lnTo>
                    <a:pt x="27" y="538"/>
                  </a:lnTo>
                  <a:lnTo>
                    <a:pt x="27" y="538"/>
                  </a:lnTo>
                  <a:lnTo>
                    <a:pt x="32" y="538"/>
                  </a:lnTo>
                  <a:lnTo>
                    <a:pt x="31" y="536"/>
                  </a:lnTo>
                  <a:lnTo>
                    <a:pt x="28" y="530"/>
                  </a:lnTo>
                  <a:lnTo>
                    <a:pt x="27" y="519"/>
                  </a:lnTo>
                  <a:lnTo>
                    <a:pt x="18" y="519"/>
                  </a:lnTo>
                  <a:lnTo>
                    <a:pt x="18" y="519"/>
                  </a:lnTo>
                  <a:lnTo>
                    <a:pt x="19" y="511"/>
                  </a:lnTo>
                  <a:lnTo>
                    <a:pt x="20" y="506"/>
                  </a:lnTo>
                  <a:lnTo>
                    <a:pt x="18" y="502"/>
                  </a:lnTo>
                  <a:lnTo>
                    <a:pt x="8" y="500"/>
                  </a:lnTo>
                  <a:lnTo>
                    <a:pt x="8" y="500"/>
                  </a:lnTo>
                  <a:lnTo>
                    <a:pt x="8" y="479"/>
                  </a:lnTo>
                  <a:lnTo>
                    <a:pt x="7" y="455"/>
                  </a:lnTo>
                  <a:lnTo>
                    <a:pt x="6" y="429"/>
                  </a:lnTo>
                  <a:lnTo>
                    <a:pt x="4" y="402"/>
                  </a:lnTo>
                  <a:lnTo>
                    <a:pt x="3" y="372"/>
                  </a:lnTo>
                  <a:lnTo>
                    <a:pt x="2" y="342"/>
                  </a:lnTo>
                  <a:lnTo>
                    <a:pt x="0" y="312"/>
                  </a:lnTo>
                  <a:lnTo>
                    <a:pt x="0" y="280"/>
                  </a:lnTo>
                  <a:lnTo>
                    <a:pt x="0" y="249"/>
                  </a:lnTo>
                  <a:lnTo>
                    <a:pt x="0" y="219"/>
                  </a:lnTo>
                  <a:lnTo>
                    <a:pt x="1" y="190"/>
                  </a:lnTo>
                  <a:lnTo>
                    <a:pt x="4" y="163"/>
                  </a:lnTo>
                  <a:lnTo>
                    <a:pt x="7" y="136"/>
                  </a:lnTo>
                  <a:lnTo>
                    <a:pt x="12" y="113"/>
                  </a:lnTo>
                  <a:lnTo>
                    <a:pt x="19" y="92"/>
                  </a:lnTo>
                  <a:lnTo>
                    <a:pt x="27" y="75"/>
                  </a:lnTo>
                  <a:lnTo>
                    <a:pt x="37" y="75"/>
                  </a:lnTo>
                  <a:lnTo>
                    <a:pt x="37" y="46"/>
                  </a:lnTo>
                  <a:lnTo>
                    <a:pt x="47" y="46"/>
                  </a:lnTo>
                  <a:lnTo>
                    <a:pt x="47" y="46"/>
                  </a:lnTo>
                  <a:lnTo>
                    <a:pt x="47" y="42"/>
                  </a:lnTo>
                  <a:lnTo>
                    <a:pt x="45" y="36"/>
                  </a:lnTo>
                  <a:lnTo>
                    <a:pt x="44" y="28"/>
                  </a:lnTo>
                  <a:lnTo>
                    <a:pt x="44" y="19"/>
                  </a:lnTo>
                  <a:lnTo>
                    <a:pt x="44" y="12"/>
                  </a:lnTo>
                  <a:lnTo>
                    <a:pt x="47" y="6"/>
                  </a:lnTo>
                  <a:lnTo>
                    <a:pt x="51" y="2"/>
                  </a:lnTo>
                  <a:lnTo>
                    <a:pt x="5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4770" y="2488"/>
              <a:ext cx="4" cy="6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7" y="0"/>
                </a:cxn>
                <a:cxn ang="0">
                  <a:pos x="17" y="15"/>
                </a:cxn>
                <a:cxn ang="0">
                  <a:pos x="16" y="31"/>
                </a:cxn>
                <a:cxn ang="0">
                  <a:pos x="14" y="48"/>
                </a:cxn>
                <a:cxn ang="0">
                  <a:pos x="12" y="66"/>
                </a:cxn>
                <a:cxn ang="0">
                  <a:pos x="10" y="84"/>
                </a:cxn>
                <a:cxn ang="0">
                  <a:pos x="8" y="104"/>
                </a:cxn>
                <a:cxn ang="0">
                  <a:pos x="4" y="122"/>
                </a:cxn>
                <a:cxn ang="0">
                  <a:pos x="3" y="142"/>
                </a:cxn>
                <a:cxn ang="0">
                  <a:pos x="1" y="162"/>
                </a:cxn>
                <a:cxn ang="0">
                  <a:pos x="0" y="181"/>
                </a:cxn>
                <a:cxn ang="0">
                  <a:pos x="0" y="200"/>
                </a:cxn>
                <a:cxn ang="0">
                  <a:pos x="1" y="219"/>
                </a:cxn>
                <a:cxn ang="0">
                  <a:pos x="3" y="236"/>
                </a:cxn>
                <a:cxn ang="0">
                  <a:pos x="7" y="253"/>
                </a:cxn>
                <a:cxn ang="0">
                  <a:pos x="11" y="270"/>
                </a:cxn>
                <a:cxn ang="0">
                  <a:pos x="17" y="284"/>
                </a:cxn>
                <a:cxn ang="0">
                  <a:pos x="17" y="407"/>
                </a:cxn>
              </a:cxnLst>
              <a:rect l="0" t="0" r="r" b="b"/>
              <a:pathLst>
                <a:path w="17" h="407">
                  <a:moveTo>
                    <a:pt x="17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16" y="31"/>
                  </a:lnTo>
                  <a:lnTo>
                    <a:pt x="14" y="48"/>
                  </a:lnTo>
                  <a:lnTo>
                    <a:pt x="12" y="66"/>
                  </a:lnTo>
                  <a:lnTo>
                    <a:pt x="10" y="84"/>
                  </a:lnTo>
                  <a:lnTo>
                    <a:pt x="8" y="104"/>
                  </a:lnTo>
                  <a:lnTo>
                    <a:pt x="4" y="122"/>
                  </a:lnTo>
                  <a:lnTo>
                    <a:pt x="3" y="142"/>
                  </a:lnTo>
                  <a:lnTo>
                    <a:pt x="1" y="162"/>
                  </a:lnTo>
                  <a:lnTo>
                    <a:pt x="0" y="181"/>
                  </a:lnTo>
                  <a:lnTo>
                    <a:pt x="0" y="200"/>
                  </a:lnTo>
                  <a:lnTo>
                    <a:pt x="1" y="219"/>
                  </a:lnTo>
                  <a:lnTo>
                    <a:pt x="3" y="236"/>
                  </a:lnTo>
                  <a:lnTo>
                    <a:pt x="7" y="253"/>
                  </a:lnTo>
                  <a:lnTo>
                    <a:pt x="11" y="270"/>
                  </a:lnTo>
                  <a:lnTo>
                    <a:pt x="17" y="284"/>
                  </a:lnTo>
                  <a:lnTo>
                    <a:pt x="17" y="40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4795" y="2483"/>
              <a:ext cx="2" cy="4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45"/>
                </a:cxn>
                <a:cxn ang="0">
                  <a:pos x="10" y="245"/>
                </a:cxn>
                <a:cxn ang="0">
                  <a:pos x="10" y="249"/>
                </a:cxn>
                <a:cxn ang="0">
                  <a:pos x="10" y="255"/>
                </a:cxn>
                <a:cxn ang="0">
                  <a:pos x="10" y="261"/>
                </a:cxn>
                <a:cxn ang="0">
                  <a:pos x="9" y="267"/>
                </a:cxn>
                <a:cxn ang="0">
                  <a:pos x="8" y="273"/>
                </a:cxn>
                <a:cxn ang="0">
                  <a:pos x="5" y="278"/>
                </a:cxn>
                <a:cxn ang="0">
                  <a:pos x="3" y="282"/>
                </a:cxn>
                <a:cxn ang="0">
                  <a:pos x="0" y="283"/>
                </a:cxn>
              </a:cxnLst>
              <a:rect l="0" t="0" r="r" b="b"/>
              <a:pathLst>
                <a:path w="10" h="283">
                  <a:moveTo>
                    <a:pt x="10" y="0"/>
                  </a:moveTo>
                  <a:lnTo>
                    <a:pt x="10" y="245"/>
                  </a:lnTo>
                  <a:lnTo>
                    <a:pt x="10" y="245"/>
                  </a:lnTo>
                  <a:lnTo>
                    <a:pt x="10" y="249"/>
                  </a:lnTo>
                  <a:lnTo>
                    <a:pt x="10" y="255"/>
                  </a:lnTo>
                  <a:lnTo>
                    <a:pt x="10" y="261"/>
                  </a:lnTo>
                  <a:lnTo>
                    <a:pt x="9" y="267"/>
                  </a:lnTo>
                  <a:lnTo>
                    <a:pt x="8" y="273"/>
                  </a:lnTo>
                  <a:lnTo>
                    <a:pt x="5" y="278"/>
                  </a:lnTo>
                  <a:lnTo>
                    <a:pt x="3" y="282"/>
                  </a:lnTo>
                  <a:lnTo>
                    <a:pt x="0" y="2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4764" y="2393"/>
              <a:ext cx="6" cy="5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9" y="0"/>
                </a:cxn>
                <a:cxn ang="0">
                  <a:pos x="27" y="20"/>
                </a:cxn>
                <a:cxn ang="0">
                  <a:pos x="25" y="39"/>
                </a:cxn>
                <a:cxn ang="0">
                  <a:pos x="23" y="59"/>
                </a:cxn>
                <a:cxn ang="0">
                  <a:pos x="20" y="78"/>
                </a:cxn>
                <a:cxn ang="0">
                  <a:pos x="18" y="98"/>
                </a:cxn>
                <a:cxn ang="0">
                  <a:pos x="16" y="117"/>
                </a:cxn>
                <a:cxn ang="0">
                  <a:pos x="13" y="137"/>
                </a:cxn>
                <a:cxn ang="0">
                  <a:pos x="11" y="156"/>
                </a:cxn>
                <a:cxn ang="0">
                  <a:pos x="9" y="176"/>
                </a:cxn>
                <a:cxn ang="0">
                  <a:pos x="7" y="195"/>
                </a:cxn>
                <a:cxn ang="0">
                  <a:pos x="4" y="215"/>
                </a:cxn>
                <a:cxn ang="0">
                  <a:pos x="3" y="234"/>
                </a:cxn>
                <a:cxn ang="0">
                  <a:pos x="2" y="254"/>
                </a:cxn>
                <a:cxn ang="0">
                  <a:pos x="1" y="273"/>
                </a:cxn>
                <a:cxn ang="0">
                  <a:pos x="0" y="292"/>
                </a:cxn>
                <a:cxn ang="0">
                  <a:pos x="0" y="312"/>
                </a:cxn>
              </a:cxnLst>
              <a:rect l="0" t="0" r="r" b="b"/>
              <a:pathLst>
                <a:path w="29" h="312">
                  <a:moveTo>
                    <a:pt x="29" y="0"/>
                  </a:moveTo>
                  <a:lnTo>
                    <a:pt x="29" y="0"/>
                  </a:lnTo>
                  <a:lnTo>
                    <a:pt x="27" y="20"/>
                  </a:lnTo>
                  <a:lnTo>
                    <a:pt x="25" y="39"/>
                  </a:lnTo>
                  <a:lnTo>
                    <a:pt x="23" y="59"/>
                  </a:lnTo>
                  <a:lnTo>
                    <a:pt x="20" y="78"/>
                  </a:lnTo>
                  <a:lnTo>
                    <a:pt x="18" y="98"/>
                  </a:lnTo>
                  <a:lnTo>
                    <a:pt x="16" y="117"/>
                  </a:lnTo>
                  <a:lnTo>
                    <a:pt x="13" y="137"/>
                  </a:lnTo>
                  <a:lnTo>
                    <a:pt x="11" y="156"/>
                  </a:lnTo>
                  <a:lnTo>
                    <a:pt x="9" y="176"/>
                  </a:lnTo>
                  <a:lnTo>
                    <a:pt x="7" y="195"/>
                  </a:lnTo>
                  <a:lnTo>
                    <a:pt x="4" y="215"/>
                  </a:lnTo>
                  <a:lnTo>
                    <a:pt x="3" y="234"/>
                  </a:lnTo>
                  <a:lnTo>
                    <a:pt x="2" y="254"/>
                  </a:lnTo>
                  <a:lnTo>
                    <a:pt x="1" y="273"/>
                  </a:lnTo>
                  <a:lnTo>
                    <a:pt x="0" y="292"/>
                  </a:lnTo>
                  <a:lnTo>
                    <a:pt x="0" y="3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4763" y="2719"/>
              <a:ext cx="13" cy="129"/>
            </a:xfrm>
            <a:custGeom>
              <a:avLst/>
              <a:gdLst/>
              <a:ahLst/>
              <a:cxnLst>
                <a:cxn ang="0">
                  <a:pos x="6" y="776"/>
                </a:cxn>
                <a:cxn ang="0">
                  <a:pos x="6" y="776"/>
                </a:cxn>
                <a:cxn ang="0">
                  <a:pos x="4" y="759"/>
                </a:cxn>
                <a:cxn ang="0">
                  <a:pos x="3" y="741"/>
                </a:cxn>
                <a:cxn ang="0">
                  <a:pos x="2" y="721"/>
                </a:cxn>
                <a:cxn ang="0">
                  <a:pos x="1" y="702"/>
                </a:cxn>
                <a:cxn ang="0">
                  <a:pos x="0" y="680"/>
                </a:cxn>
                <a:cxn ang="0">
                  <a:pos x="0" y="659"/>
                </a:cxn>
                <a:cxn ang="0">
                  <a:pos x="0" y="637"/>
                </a:cxn>
                <a:cxn ang="0">
                  <a:pos x="0" y="615"/>
                </a:cxn>
                <a:cxn ang="0">
                  <a:pos x="1" y="593"/>
                </a:cxn>
                <a:cxn ang="0">
                  <a:pos x="2" y="572"/>
                </a:cxn>
                <a:cxn ang="0">
                  <a:pos x="3" y="550"/>
                </a:cxn>
                <a:cxn ang="0">
                  <a:pos x="5" y="528"/>
                </a:cxn>
                <a:cxn ang="0">
                  <a:pos x="7" y="509"/>
                </a:cxn>
                <a:cxn ang="0">
                  <a:pos x="9" y="489"/>
                </a:cxn>
                <a:cxn ang="0">
                  <a:pos x="13" y="471"/>
                </a:cxn>
                <a:cxn ang="0">
                  <a:pos x="16" y="455"/>
                </a:cxn>
                <a:cxn ang="0">
                  <a:pos x="16" y="455"/>
                </a:cxn>
                <a:cxn ang="0">
                  <a:pos x="19" y="440"/>
                </a:cxn>
                <a:cxn ang="0">
                  <a:pos x="21" y="424"/>
                </a:cxn>
                <a:cxn ang="0">
                  <a:pos x="23" y="406"/>
                </a:cxn>
                <a:cxn ang="0">
                  <a:pos x="24" y="389"/>
                </a:cxn>
                <a:cxn ang="0">
                  <a:pos x="24" y="371"/>
                </a:cxn>
                <a:cxn ang="0">
                  <a:pos x="24" y="351"/>
                </a:cxn>
                <a:cxn ang="0">
                  <a:pos x="23" y="332"/>
                </a:cxn>
                <a:cxn ang="0">
                  <a:pos x="23" y="311"/>
                </a:cxn>
                <a:cxn ang="0">
                  <a:pos x="22" y="292"/>
                </a:cxn>
                <a:cxn ang="0">
                  <a:pos x="21" y="271"/>
                </a:cxn>
                <a:cxn ang="0">
                  <a:pos x="20" y="252"/>
                </a:cxn>
                <a:cxn ang="0">
                  <a:pos x="19" y="232"/>
                </a:cxn>
                <a:cxn ang="0">
                  <a:pos x="18" y="214"/>
                </a:cxn>
                <a:cxn ang="0">
                  <a:pos x="17" y="195"/>
                </a:cxn>
                <a:cxn ang="0">
                  <a:pos x="16" y="178"/>
                </a:cxn>
                <a:cxn ang="0">
                  <a:pos x="16" y="161"/>
                </a:cxn>
                <a:cxn ang="0">
                  <a:pos x="16" y="161"/>
                </a:cxn>
                <a:cxn ang="0">
                  <a:pos x="16" y="149"/>
                </a:cxn>
                <a:cxn ang="0">
                  <a:pos x="15" y="128"/>
                </a:cxn>
                <a:cxn ang="0">
                  <a:pos x="14" y="102"/>
                </a:cxn>
                <a:cxn ang="0">
                  <a:pos x="14" y="73"/>
                </a:cxn>
                <a:cxn ang="0">
                  <a:pos x="14" y="47"/>
                </a:cxn>
                <a:cxn ang="0">
                  <a:pos x="16" y="23"/>
                </a:cxn>
                <a:cxn ang="0">
                  <a:pos x="19" y="7"/>
                </a:cxn>
                <a:cxn ang="0">
                  <a:pos x="25" y="0"/>
                </a:cxn>
                <a:cxn ang="0">
                  <a:pos x="54" y="256"/>
                </a:cxn>
                <a:cxn ang="0">
                  <a:pos x="54" y="256"/>
                </a:cxn>
                <a:cxn ang="0">
                  <a:pos x="54" y="260"/>
                </a:cxn>
                <a:cxn ang="0">
                  <a:pos x="54" y="266"/>
                </a:cxn>
                <a:cxn ang="0">
                  <a:pos x="55" y="272"/>
                </a:cxn>
                <a:cxn ang="0">
                  <a:pos x="55" y="278"/>
                </a:cxn>
                <a:cxn ang="0">
                  <a:pos x="56" y="284"/>
                </a:cxn>
                <a:cxn ang="0">
                  <a:pos x="58" y="289"/>
                </a:cxn>
                <a:cxn ang="0">
                  <a:pos x="62" y="293"/>
                </a:cxn>
                <a:cxn ang="0">
                  <a:pos x="65" y="294"/>
                </a:cxn>
              </a:cxnLst>
              <a:rect l="0" t="0" r="r" b="b"/>
              <a:pathLst>
                <a:path w="65" h="776">
                  <a:moveTo>
                    <a:pt x="6" y="776"/>
                  </a:moveTo>
                  <a:lnTo>
                    <a:pt x="6" y="776"/>
                  </a:lnTo>
                  <a:lnTo>
                    <a:pt x="4" y="759"/>
                  </a:lnTo>
                  <a:lnTo>
                    <a:pt x="3" y="741"/>
                  </a:lnTo>
                  <a:lnTo>
                    <a:pt x="2" y="721"/>
                  </a:lnTo>
                  <a:lnTo>
                    <a:pt x="1" y="702"/>
                  </a:lnTo>
                  <a:lnTo>
                    <a:pt x="0" y="680"/>
                  </a:lnTo>
                  <a:lnTo>
                    <a:pt x="0" y="659"/>
                  </a:lnTo>
                  <a:lnTo>
                    <a:pt x="0" y="637"/>
                  </a:lnTo>
                  <a:lnTo>
                    <a:pt x="0" y="615"/>
                  </a:lnTo>
                  <a:lnTo>
                    <a:pt x="1" y="593"/>
                  </a:lnTo>
                  <a:lnTo>
                    <a:pt x="2" y="572"/>
                  </a:lnTo>
                  <a:lnTo>
                    <a:pt x="3" y="550"/>
                  </a:lnTo>
                  <a:lnTo>
                    <a:pt x="5" y="528"/>
                  </a:lnTo>
                  <a:lnTo>
                    <a:pt x="7" y="509"/>
                  </a:lnTo>
                  <a:lnTo>
                    <a:pt x="9" y="489"/>
                  </a:lnTo>
                  <a:lnTo>
                    <a:pt x="13" y="471"/>
                  </a:lnTo>
                  <a:lnTo>
                    <a:pt x="16" y="455"/>
                  </a:lnTo>
                  <a:lnTo>
                    <a:pt x="16" y="455"/>
                  </a:lnTo>
                  <a:lnTo>
                    <a:pt x="19" y="440"/>
                  </a:lnTo>
                  <a:lnTo>
                    <a:pt x="21" y="424"/>
                  </a:lnTo>
                  <a:lnTo>
                    <a:pt x="23" y="406"/>
                  </a:lnTo>
                  <a:lnTo>
                    <a:pt x="24" y="389"/>
                  </a:lnTo>
                  <a:lnTo>
                    <a:pt x="24" y="371"/>
                  </a:lnTo>
                  <a:lnTo>
                    <a:pt x="24" y="351"/>
                  </a:lnTo>
                  <a:lnTo>
                    <a:pt x="23" y="332"/>
                  </a:lnTo>
                  <a:lnTo>
                    <a:pt x="23" y="311"/>
                  </a:lnTo>
                  <a:lnTo>
                    <a:pt x="22" y="292"/>
                  </a:lnTo>
                  <a:lnTo>
                    <a:pt x="21" y="271"/>
                  </a:lnTo>
                  <a:lnTo>
                    <a:pt x="20" y="252"/>
                  </a:lnTo>
                  <a:lnTo>
                    <a:pt x="19" y="232"/>
                  </a:lnTo>
                  <a:lnTo>
                    <a:pt x="18" y="214"/>
                  </a:lnTo>
                  <a:lnTo>
                    <a:pt x="17" y="195"/>
                  </a:lnTo>
                  <a:lnTo>
                    <a:pt x="16" y="178"/>
                  </a:lnTo>
                  <a:lnTo>
                    <a:pt x="16" y="161"/>
                  </a:lnTo>
                  <a:lnTo>
                    <a:pt x="16" y="161"/>
                  </a:lnTo>
                  <a:lnTo>
                    <a:pt x="16" y="149"/>
                  </a:lnTo>
                  <a:lnTo>
                    <a:pt x="15" y="128"/>
                  </a:lnTo>
                  <a:lnTo>
                    <a:pt x="14" y="102"/>
                  </a:lnTo>
                  <a:lnTo>
                    <a:pt x="14" y="73"/>
                  </a:lnTo>
                  <a:lnTo>
                    <a:pt x="14" y="47"/>
                  </a:lnTo>
                  <a:lnTo>
                    <a:pt x="16" y="23"/>
                  </a:lnTo>
                  <a:lnTo>
                    <a:pt x="19" y="7"/>
                  </a:lnTo>
                  <a:lnTo>
                    <a:pt x="25" y="0"/>
                  </a:lnTo>
                  <a:lnTo>
                    <a:pt x="54" y="256"/>
                  </a:lnTo>
                  <a:lnTo>
                    <a:pt x="54" y="256"/>
                  </a:lnTo>
                  <a:lnTo>
                    <a:pt x="54" y="260"/>
                  </a:lnTo>
                  <a:lnTo>
                    <a:pt x="54" y="266"/>
                  </a:lnTo>
                  <a:lnTo>
                    <a:pt x="55" y="272"/>
                  </a:lnTo>
                  <a:lnTo>
                    <a:pt x="55" y="278"/>
                  </a:lnTo>
                  <a:lnTo>
                    <a:pt x="56" y="284"/>
                  </a:lnTo>
                  <a:lnTo>
                    <a:pt x="58" y="289"/>
                  </a:lnTo>
                  <a:lnTo>
                    <a:pt x="62" y="293"/>
                  </a:lnTo>
                  <a:lnTo>
                    <a:pt x="65" y="29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4739" y="2392"/>
              <a:ext cx="20" cy="46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0" y="123"/>
                </a:cxn>
                <a:cxn ang="0">
                  <a:pos x="0" y="2712"/>
                </a:cxn>
                <a:cxn ang="0">
                  <a:pos x="103" y="2769"/>
                </a:cxn>
                <a:cxn ang="0">
                  <a:pos x="88" y="0"/>
                </a:cxn>
              </a:cxnLst>
              <a:rect l="0" t="0" r="r" b="b"/>
              <a:pathLst>
                <a:path w="103" h="2769">
                  <a:moveTo>
                    <a:pt x="88" y="0"/>
                  </a:moveTo>
                  <a:lnTo>
                    <a:pt x="0" y="123"/>
                  </a:lnTo>
                  <a:lnTo>
                    <a:pt x="0" y="2712"/>
                  </a:lnTo>
                  <a:lnTo>
                    <a:pt x="103" y="27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24"/>
            <p:cNvSpPr>
              <a:spLocks/>
            </p:cNvSpPr>
            <p:nvPr/>
          </p:nvSpPr>
          <p:spPr bwMode="auto">
            <a:xfrm>
              <a:off x="4739" y="2392"/>
              <a:ext cx="20" cy="46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0" y="123"/>
                </a:cxn>
                <a:cxn ang="0">
                  <a:pos x="0" y="2712"/>
                </a:cxn>
                <a:cxn ang="0">
                  <a:pos x="103" y="2769"/>
                </a:cxn>
                <a:cxn ang="0">
                  <a:pos x="88" y="0"/>
                </a:cxn>
              </a:cxnLst>
              <a:rect l="0" t="0" r="r" b="b"/>
              <a:pathLst>
                <a:path w="103" h="2769">
                  <a:moveTo>
                    <a:pt x="88" y="0"/>
                  </a:moveTo>
                  <a:lnTo>
                    <a:pt x="0" y="123"/>
                  </a:lnTo>
                  <a:lnTo>
                    <a:pt x="0" y="2712"/>
                  </a:lnTo>
                  <a:lnTo>
                    <a:pt x="103" y="2769"/>
                  </a:lnTo>
                  <a:lnTo>
                    <a:pt x="8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25"/>
            <p:cNvSpPr>
              <a:spLocks/>
            </p:cNvSpPr>
            <p:nvPr/>
          </p:nvSpPr>
          <p:spPr bwMode="auto">
            <a:xfrm>
              <a:off x="4266" y="2396"/>
              <a:ext cx="261" cy="143"/>
            </a:xfrm>
            <a:custGeom>
              <a:avLst/>
              <a:gdLst/>
              <a:ahLst/>
              <a:cxnLst>
                <a:cxn ang="0">
                  <a:pos x="1222" y="0"/>
                </a:cxn>
                <a:cxn ang="0">
                  <a:pos x="1306" y="69"/>
                </a:cxn>
                <a:cxn ang="0">
                  <a:pos x="84" y="856"/>
                </a:cxn>
                <a:cxn ang="0">
                  <a:pos x="0" y="785"/>
                </a:cxn>
                <a:cxn ang="0">
                  <a:pos x="1222" y="0"/>
                </a:cxn>
              </a:cxnLst>
              <a:rect l="0" t="0" r="r" b="b"/>
              <a:pathLst>
                <a:path w="1306" h="856">
                  <a:moveTo>
                    <a:pt x="1222" y="0"/>
                  </a:moveTo>
                  <a:lnTo>
                    <a:pt x="1306" y="69"/>
                  </a:lnTo>
                  <a:lnTo>
                    <a:pt x="84" y="856"/>
                  </a:lnTo>
                  <a:lnTo>
                    <a:pt x="0" y="785"/>
                  </a:lnTo>
                  <a:lnTo>
                    <a:pt x="1222" y="0"/>
                  </a:lnTo>
                  <a:close/>
                </a:path>
              </a:pathLst>
            </a:custGeom>
            <a:solidFill>
              <a:srgbClr val="CC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26"/>
            <p:cNvSpPr>
              <a:spLocks/>
            </p:cNvSpPr>
            <p:nvPr/>
          </p:nvSpPr>
          <p:spPr bwMode="auto">
            <a:xfrm>
              <a:off x="4266" y="2396"/>
              <a:ext cx="261" cy="143"/>
            </a:xfrm>
            <a:custGeom>
              <a:avLst/>
              <a:gdLst/>
              <a:ahLst/>
              <a:cxnLst>
                <a:cxn ang="0">
                  <a:pos x="1222" y="0"/>
                </a:cxn>
                <a:cxn ang="0">
                  <a:pos x="1306" y="69"/>
                </a:cxn>
                <a:cxn ang="0">
                  <a:pos x="84" y="856"/>
                </a:cxn>
                <a:cxn ang="0">
                  <a:pos x="0" y="785"/>
                </a:cxn>
                <a:cxn ang="0">
                  <a:pos x="1222" y="0"/>
                </a:cxn>
              </a:cxnLst>
              <a:rect l="0" t="0" r="r" b="b"/>
              <a:pathLst>
                <a:path w="1306" h="856">
                  <a:moveTo>
                    <a:pt x="1222" y="0"/>
                  </a:moveTo>
                  <a:lnTo>
                    <a:pt x="1306" y="69"/>
                  </a:lnTo>
                  <a:lnTo>
                    <a:pt x="84" y="856"/>
                  </a:lnTo>
                  <a:lnTo>
                    <a:pt x="0" y="785"/>
                  </a:lnTo>
                  <a:lnTo>
                    <a:pt x="122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27"/>
            <p:cNvSpPr>
              <a:spLocks/>
            </p:cNvSpPr>
            <p:nvPr/>
          </p:nvSpPr>
          <p:spPr bwMode="auto">
            <a:xfrm>
              <a:off x="4270" y="2398"/>
              <a:ext cx="243" cy="136"/>
            </a:xfrm>
            <a:custGeom>
              <a:avLst/>
              <a:gdLst/>
              <a:ahLst/>
              <a:cxnLst>
                <a:cxn ang="0">
                  <a:pos x="1204" y="13"/>
                </a:cxn>
                <a:cxn ang="0">
                  <a:pos x="1178" y="39"/>
                </a:cxn>
                <a:cxn ang="0">
                  <a:pos x="1091" y="105"/>
                </a:cxn>
                <a:cxn ang="0">
                  <a:pos x="859" y="252"/>
                </a:cxn>
                <a:cxn ang="0">
                  <a:pos x="626" y="400"/>
                </a:cxn>
                <a:cxn ang="0">
                  <a:pos x="503" y="492"/>
                </a:cxn>
                <a:cxn ang="0">
                  <a:pos x="401" y="557"/>
                </a:cxn>
                <a:cxn ang="0">
                  <a:pos x="295" y="621"/>
                </a:cxn>
                <a:cxn ang="0">
                  <a:pos x="183" y="689"/>
                </a:cxn>
                <a:cxn ang="0">
                  <a:pos x="103" y="728"/>
                </a:cxn>
                <a:cxn ang="0">
                  <a:pos x="67" y="752"/>
                </a:cxn>
                <a:cxn ang="0">
                  <a:pos x="37" y="764"/>
                </a:cxn>
                <a:cxn ang="0">
                  <a:pos x="0" y="782"/>
                </a:cxn>
                <a:cxn ang="0">
                  <a:pos x="106" y="740"/>
                </a:cxn>
                <a:cxn ang="0">
                  <a:pos x="178" y="708"/>
                </a:cxn>
                <a:cxn ang="0">
                  <a:pos x="267" y="652"/>
                </a:cxn>
                <a:cxn ang="0">
                  <a:pos x="345" y="594"/>
                </a:cxn>
                <a:cxn ang="0">
                  <a:pos x="993" y="179"/>
                </a:cxn>
                <a:cxn ang="0">
                  <a:pos x="1102" y="123"/>
                </a:cxn>
                <a:cxn ang="0">
                  <a:pos x="1186" y="63"/>
                </a:cxn>
                <a:cxn ang="0">
                  <a:pos x="1216" y="36"/>
                </a:cxn>
                <a:cxn ang="0">
                  <a:pos x="1175" y="79"/>
                </a:cxn>
                <a:cxn ang="0">
                  <a:pos x="1110" y="137"/>
                </a:cxn>
                <a:cxn ang="0">
                  <a:pos x="1039" y="195"/>
                </a:cxn>
                <a:cxn ang="0">
                  <a:pos x="921" y="274"/>
                </a:cxn>
                <a:cxn ang="0">
                  <a:pos x="800" y="341"/>
                </a:cxn>
                <a:cxn ang="0">
                  <a:pos x="521" y="516"/>
                </a:cxn>
                <a:cxn ang="0">
                  <a:pos x="197" y="726"/>
                </a:cxn>
                <a:cxn ang="0">
                  <a:pos x="126" y="764"/>
                </a:cxn>
                <a:cxn ang="0">
                  <a:pos x="50" y="800"/>
                </a:cxn>
                <a:cxn ang="0">
                  <a:pos x="54" y="806"/>
                </a:cxn>
                <a:cxn ang="0">
                  <a:pos x="53" y="804"/>
                </a:cxn>
                <a:cxn ang="0">
                  <a:pos x="113" y="739"/>
                </a:cxn>
                <a:cxn ang="0">
                  <a:pos x="182" y="678"/>
                </a:cxn>
                <a:cxn ang="0">
                  <a:pos x="292" y="603"/>
                </a:cxn>
                <a:cxn ang="0">
                  <a:pos x="403" y="534"/>
                </a:cxn>
                <a:cxn ang="0">
                  <a:pos x="505" y="472"/>
                </a:cxn>
                <a:cxn ang="0">
                  <a:pos x="803" y="256"/>
                </a:cxn>
                <a:cxn ang="0">
                  <a:pos x="836" y="226"/>
                </a:cxn>
                <a:cxn ang="0">
                  <a:pos x="1147" y="18"/>
                </a:cxn>
                <a:cxn ang="0">
                  <a:pos x="1178" y="4"/>
                </a:cxn>
                <a:cxn ang="0">
                  <a:pos x="1096" y="79"/>
                </a:cxn>
                <a:cxn ang="0">
                  <a:pos x="1007" y="154"/>
                </a:cxn>
                <a:cxn ang="0">
                  <a:pos x="945" y="198"/>
                </a:cxn>
                <a:cxn ang="0">
                  <a:pos x="916" y="227"/>
                </a:cxn>
                <a:cxn ang="0">
                  <a:pos x="842" y="279"/>
                </a:cxn>
                <a:cxn ang="0">
                  <a:pos x="767" y="332"/>
                </a:cxn>
                <a:cxn ang="0">
                  <a:pos x="704" y="390"/>
                </a:cxn>
                <a:cxn ang="0">
                  <a:pos x="575" y="476"/>
                </a:cxn>
                <a:cxn ang="0">
                  <a:pos x="435" y="543"/>
                </a:cxn>
                <a:cxn ang="0">
                  <a:pos x="371" y="576"/>
                </a:cxn>
                <a:cxn ang="0">
                  <a:pos x="302" y="625"/>
                </a:cxn>
                <a:cxn ang="0">
                  <a:pos x="231" y="655"/>
                </a:cxn>
                <a:cxn ang="0">
                  <a:pos x="199" y="663"/>
                </a:cxn>
                <a:cxn ang="0">
                  <a:pos x="143" y="686"/>
                </a:cxn>
                <a:cxn ang="0">
                  <a:pos x="121" y="689"/>
                </a:cxn>
              </a:cxnLst>
              <a:rect l="0" t="0" r="r" b="b"/>
              <a:pathLst>
                <a:path w="1216" h="814">
                  <a:moveTo>
                    <a:pt x="1210" y="0"/>
                  </a:moveTo>
                  <a:lnTo>
                    <a:pt x="1210" y="0"/>
                  </a:lnTo>
                  <a:lnTo>
                    <a:pt x="1206" y="2"/>
                  </a:lnTo>
                  <a:lnTo>
                    <a:pt x="1204" y="6"/>
                  </a:lnTo>
                  <a:lnTo>
                    <a:pt x="1203" y="10"/>
                  </a:lnTo>
                  <a:lnTo>
                    <a:pt x="1204" y="13"/>
                  </a:lnTo>
                  <a:lnTo>
                    <a:pt x="1204" y="13"/>
                  </a:lnTo>
                  <a:lnTo>
                    <a:pt x="1199" y="17"/>
                  </a:lnTo>
                  <a:lnTo>
                    <a:pt x="1194" y="22"/>
                  </a:lnTo>
                  <a:lnTo>
                    <a:pt x="1188" y="27"/>
                  </a:lnTo>
                  <a:lnTo>
                    <a:pt x="1183" y="33"/>
                  </a:lnTo>
                  <a:lnTo>
                    <a:pt x="1178" y="39"/>
                  </a:lnTo>
                  <a:lnTo>
                    <a:pt x="1172" y="44"/>
                  </a:lnTo>
                  <a:lnTo>
                    <a:pt x="1167" y="48"/>
                  </a:lnTo>
                  <a:lnTo>
                    <a:pt x="1162" y="52"/>
                  </a:lnTo>
                  <a:lnTo>
                    <a:pt x="1162" y="52"/>
                  </a:lnTo>
                  <a:lnTo>
                    <a:pt x="1126" y="79"/>
                  </a:lnTo>
                  <a:lnTo>
                    <a:pt x="1091" y="105"/>
                  </a:lnTo>
                  <a:lnTo>
                    <a:pt x="1054" y="130"/>
                  </a:lnTo>
                  <a:lnTo>
                    <a:pt x="1016" y="155"/>
                  </a:lnTo>
                  <a:lnTo>
                    <a:pt x="977" y="179"/>
                  </a:lnTo>
                  <a:lnTo>
                    <a:pt x="938" y="204"/>
                  </a:lnTo>
                  <a:lnTo>
                    <a:pt x="899" y="229"/>
                  </a:lnTo>
                  <a:lnTo>
                    <a:pt x="859" y="252"/>
                  </a:lnTo>
                  <a:lnTo>
                    <a:pt x="819" y="276"/>
                  </a:lnTo>
                  <a:lnTo>
                    <a:pt x="779" y="300"/>
                  </a:lnTo>
                  <a:lnTo>
                    <a:pt x="741" y="325"/>
                  </a:lnTo>
                  <a:lnTo>
                    <a:pt x="701" y="350"/>
                  </a:lnTo>
                  <a:lnTo>
                    <a:pt x="664" y="374"/>
                  </a:lnTo>
                  <a:lnTo>
                    <a:pt x="626" y="400"/>
                  </a:lnTo>
                  <a:lnTo>
                    <a:pt x="591" y="426"/>
                  </a:lnTo>
                  <a:lnTo>
                    <a:pt x="556" y="452"/>
                  </a:lnTo>
                  <a:lnTo>
                    <a:pt x="556" y="452"/>
                  </a:lnTo>
                  <a:lnTo>
                    <a:pt x="539" y="464"/>
                  </a:lnTo>
                  <a:lnTo>
                    <a:pt x="522" y="478"/>
                  </a:lnTo>
                  <a:lnTo>
                    <a:pt x="503" y="492"/>
                  </a:lnTo>
                  <a:lnTo>
                    <a:pt x="482" y="505"/>
                  </a:lnTo>
                  <a:lnTo>
                    <a:pt x="462" y="520"/>
                  </a:lnTo>
                  <a:lnTo>
                    <a:pt x="442" y="533"/>
                  </a:lnTo>
                  <a:lnTo>
                    <a:pt x="421" y="545"/>
                  </a:lnTo>
                  <a:lnTo>
                    <a:pt x="401" y="557"/>
                  </a:lnTo>
                  <a:lnTo>
                    <a:pt x="401" y="557"/>
                  </a:lnTo>
                  <a:lnTo>
                    <a:pt x="384" y="566"/>
                  </a:lnTo>
                  <a:lnTo>
                    <a:pt x="367" y="576"/>
                  </a:lnTo>
                  <a:lnTo>
                    <a:pt x="349" y="586"/>
                  </a:lnTo>
                  <a:lnTo>
                    <a:pt x="332" y="598"/>
                  </a:lnTo>
                  <a:lnTo>
                    <a:pt x="314" y="609"/>
                  </a:lnTo>
                  <a:lnTo>
                    <a:pt x="295" y="621"/>
                  </a:lnTo>
                  <a:lnTo>
                    <a:pt x="277" y="633"/>
                  </a:lnTo>
                  <a:lnTo>
                    <a:pt x="258" y="644"/>
                  </a:lnTo>
                  <a:lnTo>
                    <a:pt x="240" y="656"/>
                  </a:lnTo>
                  <a:lnTo>
                    <a:pt x="221" y="667"/>
                  </a:lnTo>
                  <a:lnTo>
                    <a:pt x="202" y="679"/>
                  </a:lnTo>
                  <a:lnTo>
                    <a:pt x="183" y="689"/>
                  </a:lnTo>
                  <a:lnTo>
                    <a:pt x="164" y="699"/>
                  </a:lnTo>
                  <a:lnTo>
                    <a:pt x="146" y="708"/>
                  </a:lnTo>
                  <a:lnTo>
                    <a:pt x="127" y="717"/>
                  </a:lnTo>
                  <a:lnTo>
                    <a:pt x="107" y="725"/>
                  </a:lnTo>
                  <a:lnTo>
                    <a:pt x="107" y="725"/>
                  </a:lnTo>
                  <a:lnTo>
                    <a:pt x="103" y="728"/>
                  </a:lnTo>
                  <a:lnTo>
                    <a:pt x="98" y="731"/>
                  </a:lnTo>
                  <a:lnTo>
                    <a:pt x="92" y="736"/>
                  </a:lnTo>
                  <a:lnTo>
                    <a:pt x="86" y="740"/>
                  </a:lnTo>
                  <a:lnTo>
                    <a:pt x="79" y="745"/>
                  </a:lnTo>
                  <a:lnTo>
                    <a:pt x="72" y="748"/>
                  </a:lnTo>
                  <a:lnTo>
                    <a:pt x="67" y="752"/>
                  </a:lnTo>
                  <a:lnTo>
                    <a:pt x="61" y="754"/>
                  </a:lnTo>
                  <a:lnTo>
                    <a:pt x="58" y="751"/>
                  </a:lnTo>
                  <a:lnTo>
                    <a:pt x="58" y="751"/>
                  </a:lnTo>
                  <a:lnTo>
                    <a:pt x="53" y="753"/>
                  </a:lnTo>
                  <a:lnTo>
                    <a:pt x="45" y="758"/>
                  </a:lnTo>
                  <a:lnTo>
                    <a:pt x="37" y="764"/>
                  </a:lnTo>
                  <a:lnTo>
                    <a:pt x="27" y="770"/>
                  </a:lnTo>
                  <a:lnTo>
                    <a:pt x="19" y="776"/>
                  </a:lnTo>
                  <a:lnTo>
                    <a:pt x="10" y="780"/>
                  </a:lnTo>
                  <a:lnTo>
                    <a:pt x="4" y="783"/>
                  </a:lnTo>
                  <a:lnTo>
                    <a:pt x="0" y="782"/>
                  </a:lnTo>
                  <a:lnTo>
                    <a:pt x="0" y="782"/>
                  </a:lnTo>
                  <a:lnTo>
                    <a:pt x="20" y="776"/>
                  </a:lnTo>
                  <a:lnTo>
                    <a:pt x="39" y="770"/>
                  </a:lnTo>
                  <a:lnTo>
                    <a:pt x="57" y="764"/>
                  </a:lnTo>
                  <a:lnTo>
                    <a:pt x="74" y="757"/>
                  </a:lnTo>
                  <a:lnTo>
                    <a:pt x="90" y="748"/>
                  </a:lnTo>
                  <a:lnTo>
                    <a:pt x="106" y="740"/>
                  </a:lnTo>
                  <a:lnTo>
                    <a:pt x="121" y="732"/>
                  </a:lnTo>
                  <a:lnTo>
                    <a:pt x="135" y="723"/>
                  </a:lnTo>
                  <a:lnTo>
                    <a:pt x="135" y="723"/>
                  </a:lnTo>
                  <a:lnTo>
                    <a:pt x="149" y="720"/>
                  </a:lnTo>
                  <a:lnTo>
                    <a:pt x="163" y="715"/>
                  </a:lnTo>
                  <a:lnTo>
                    <a:pt x="178" y="708"/>
                  </a:lnTo>
                  <a:lnTo>
                    <a:pt x="192" y="701"/>
                  </a:lnTo>
                  <a:lnTo>
                    <a:pt x="207" y="692"/>
                  </a:lnTo>
                  <a:lnTo>
                    <a:pt x="222" y="683"/>
                  </a:lnTo>
                  <a:lnTo>
                    <a:pt x="237" y="673"/>
                  </a:lnTo>
                  <a:lnTo>
                    <a:pt x="252" y="662"/>
                  </a:lnTo>
                  <a:lnTo>
                    <a:pt x="267" y="652"/>
                  </a:lnTo>
                  <a:lnTo>
                    <a:pt x="280" y="642"/>
                  </a:lnTo>
                  <a:lnTo>
                    <a:pt x="294" y="631"/>
                  </a:lnTo>
                  <a:lnTo>
                    <a:pt x="308" y="620"/>
                  </a:lnTo>
                  <a:lnTo>
                    <a:pt x="321" y="611"/>
                  </a:lnTo>
                  <a:lnTo>
                    <a:pt x="333" y="602"/>
                  </a:lnTo>
                  <a:lnTo>
                    <a:pt x="345" y="594"/>
                  </a:lnTo>
                  <a:lnTo>
                    <a:pt x="355" y="586"/>
                  </a:lnTo>
                  <a:lnTo>
                    <a:pt x="951" y="203"/>
                  </a:lnTo>
                  <a:lnTo>
                    <a:pt x="951" y="203"/>
                  </a:lnTo>
                  <a:lnTo>
                    <a:pt x="963" y="196"/>
                  </a:lnTo>
                  <a:lnTo>
                    <a:pt x="977" y="188"/>
                  </a:lnTo>
                  <a:lnTo>
                    <a:pt x="993" y="179"/>
                  </a:lnTo>
                  <a:lnTo>
                    <a:pt x="1010" y="171"/>
                  </a:lnTo>
                  <a:lnTo>
                    <a:pt x="1028" y="162"/>
                  </a:lnTo>
                  <a:lnTo>
                    <a:pt x="1046" y="153"/>
                  </a:lnTo>
                  <a:lnTo>
                    <a:pt x="1064" y="143"/>
                  </a:lnTo>
                  <a:lnTo>
                    <a:pt x="1084" y="133"/>
                  </a:lnTo>
                  <a:lnTo>
                    <a:pt x="1102" y="123"/>
                  </a:lnTo>
                  <a:lnTo>
                    <a:pt x="1120" y="113"/>
                  </a:lnTo>
                  <a:lnTo>
                    <a:pt x="1136" y="103"/>
                  </a:lnTo>
                  <a:lnTo>
                    <a:pt x="1151" y="92"/>
                  </a:lnTo>
                  <a:lnTo>
                    <a:pt x="1165" y="83"/>
                  </a:lnTo>
                  <a:lnTo>
                    <a:pt x="1177" y="73"/>
                  </a:lnTo>
                  <a:lnTo>
                    <a:pt x="1186" y="63"/>
                  </a:lnTo>
                  <a:lnTo>
                    <a:pt x="1193" y="53"/>
                  </a:lnTo>
                  <a:lnTo>
                    <a:pt x="1189" y="50"/>
                  </a:lnTo>
                  <a:lnTo>
                    <a:pt x="1189" y="50"/>
                  </a:lnTo>
                  <a:lnTo>
                    <a:pt x="1203" y="42"/>
                  </a:lnTo>
                  <a:lnTo>
                    <a:pt x="1212" y="37"/>
                  </a:lnTo>
                  <a:lnTo>
                    <a:pt x="1216" y="36"/>
                  </a:lnTo>
                  <a:lnTo>
                    <a:pt x="1216" y="38"/>
                  </a:lnTo>
                  <a:lnTo>
                    <a:pt x="1212" y="43"/>
                  </a:lnTo>
                  <a:lnTo>
                    <a:pt x="1206" y="50"/>
                  </a:lnTo>
                  <a:lnTo>
                    <a:pt x="1197" y="58"/>
                  </a:lnTo>
                  <a:lnTo>
                    <a:pt x="1187" y="69"/>
                  </a:lnTo>
                  <a:lnTo>
                    <a:pt x="1175" y="79"/>
                  </a:lnTo>
                  <a:lnTo>
                    <a:pt x="1163" y="90"/>
                  </a:lnTo>
                  <a:lnTo>
                    <a:pt x="1151" y="102"/>
                  </a:lnTo>
                  <a:lnTo>
                    <a:pt x="1138" y="113"/>
                  </a:lnTo>
                  <a:lnTo>
                    <a:pt x="1127" y="122"/>
                  </a:lnTo>
                  <a:lnTo>
                    <a:pt x="1118" y="130"/>
                  </a:lnTo>
                  <a:lnTo>
                    <a:pt x="1110" y="137"/>
                  </a:lnTo>
                  <a:lnTo>
                    <a:pt x="1106" y="142"/>
                  </a:lnTo>
                  <a:lnTo>
                    <a:pt x="1085" y="155"/>
                  </a:lnTo>
                  <a:lnTo>
                    <a:pt x="1085" y="155"/>
                  </a:lnTo>
                  <a:lnTo>
                    <a:pt x="1071" y="168"/>
                  </a:lnTo>
                  <a:lnTo>
                    <a:pt x="1056" y="182"/>
                  </a:lnTo>
                  <a:lnTo>
                    <a:pt x="1039" y="195"/>
                  </a:lnTo>
                  <a:lnTo>
                    <a:pt x="1022" y="208"/>
                  </a:lnTo>
                  <a:lnTo>
                    <a:pt x="1002" y="221"/>
                  </a:lnTo>
                  <a:lnTo>
                    <a:pt x="983" y="235"/>
                  </a:lnTo>
                  <a:lnTo>
                    <a:pt x="963" y="248"/>
                  </a:lnTo>
                  <a:lnTo>
                    <a:pt x="943" y="260"/>
                  </a:lnTo>
                  <a:lnTo>
                    <a:pt x="921" y="274"/>
                  </a:lnTo>
                  <a:lnTo>
                    <a:pt x="900" y="285"/>
                  </a:lnTo>
                  <a:lnTo>
                    <a:pt x="880" y="297"/>
                  </a:lnTo>
                  <a:lnTo>
                    <a:pt x="858" y="309"/>
                  </a:lnTo>
                  <a:lnTo>
                    <a:pt x="838" y="320"/>
                  </a:lnTo>
                  <a:lnTo>
                    <a:pt x="819" y="331"/>
                  </a:lnTo>
                  <a:lnTo>
                    <a:pt x="800" y="341"/>
                  </a:lnTo>
                  <a:lnTo>
                    <a:pt x="781" y="351"/>
                  </a:lnTo>
                  <a:lnTo>
                    <a:pt x="560" y="492"/>
                  </a:lnTo>
                  <a:lnTo>
                    <a:pt x="560" y="492"/>
                  </a:lnTo>
                  <a:lnTo>
                    <a:pt x="549" y="499"/>
                  </a:lnTo>
                  <a:lnTo>
                    <a:pt x="535" y="508"/>
                  </a:lnTo>
                  <a:lnTo>
                    <a:pt x="521" y="516"/>
                  </a:lnTo>
                  <a:lnTo>
                    <a:pt x="506" y="524"/>
                  </a:lnTo>
                  <a:lnTo>
                    <a:pt x="493" y="533"/>
                  </a:lnTo>
                  <a:lnTo>
                    <a:pt x="481" y="541"/>
                  </a:lnTo>
                  <a:lnTo>
                    <a:pt x="471" y="551"/>
                  </a:lnTo>
                  <a:lnTo>
                    <a:pt x="464" y="560"/>
                  </a:lnTo>
                  <a:lnTo>
                    <a:pt x="197" y="726"/>
                  </a:lnTo>
                  <a:lnTo>
                    <a:pt x="197" y="726"/>
                  </a:lnTo>
                  <a:lnTo>
                    <a:pt x="183" y="730"/>
                  </a:lnTo>
                  <a:lnTo>
                    <a:pt x="169" y="737"/>
                  </a:lnTo>
                  <a:lnTo>
                    <a:pt x="155" y="745"/>
                  </a:lnTo>
                  <a:lnTo>
                    <a:pt x="141" y="755"/>
                  </a:lnTo>
                  <a:lnTo>
                    <a:pt x="126" y="764"/>
                  </a:lnTo>
                  <a:lnTo>
                    <a:pt x="112" y="772"/>
                  </a:lnTo>
                  <a:lnTo>
                    <a:pt x="99" y="778"/>
                  </a:lnTo>
                  <a:lnTo>
                    <a:pt x="86" y="781"/>
                  </a:lnTo>
                  <a:lnTo>
                    <a:pt x="83" y="778"/>
                  </a:lnTo>
                  <a:lnTo>
                    <a:pt x="50" y="800"/>
                  </a:lnTo>
                  <a:lnTo>
                    <a:pt x="50" y="800"/>
                  </a:lnTo>
                  <a:lnTo>
                    <a:pt x="52" y="803"/>
                  </a:lnTo>
                  <a:lnTo>
                    <a:pt x="52" y="804"/>
                  </a:lnTo>
                  <a:lnTo>
                    <a:pt x="51" y="805"/>
                  </a:lnTo>
                  <a:lnTo>
                    <a:pt x="53" y="808"/>
                  </a:lnTo>
                  <a:lnTo>
                    <a:pt x="53" y="808"/>
                  </a:lnTo>
                  <a:lnTo>
                    <a:pt x="54" y="806"/>
                  </a:lnTo>
                  <a:lnTo>
                    <a:pt x="51" y="806"/>
                  </a:lnTo>
                  <a:lnTo>
                    <a:pt x="47" y="808"/>
                  </a:lnTo>
                  <a:lnTo>
                    <a:pt x="44" y="814"/>
                  </a:lnTo>
                  <a:lnTo>
                    <a:pt x="44" y="814"/>
                  </a:lnTo>
                  <a:lnTo>
                    <a:pt x="44" y="814"/>
                  </a:lnTo>
                  <a:lnTo>
                    <a:pt x="53" y="804"/>
                  </a:lnTo>
                  <a:lnTo>
                    <a:pt x="61" y="794"/>
                  </a:lnTo>
                  <a:lnTo>
                    <a:pt x="72" y="782"/>
                  </a:lnTo>
                  <a:lnTo>
                    <a:pt x="82" y="771"/>
                  </a:lnTo>
                  <a:lnTo>
                    <a:pt x="92" y="760"/>
                  </a:lnTo>
                  <a:lnTo>
                    <a:pt x="102" y="749"/>
                  </a:lnTo>
                  <a:lnTo>
                    <a:pt x="113" y="739"/>
                  </a:lnTo>
                  <a:lnTo>
                    <a:pt x="122" y="731"/>
                  </a:lnTo>
                  <a:lnTo>
                    <a:pt x="122" y="731"/>
                  </a:lnTo>
                  <a:lnTo>
                    <a:pt x="136" y="718"/>
                  </a:lnTo>
                  <a:lnTo>
                    <a:pt x="150" y="704"/>
                  </a:lnTo>
                  <a:lnTo>
                    <a:pt x="166" y="691"/>
                  </a:lnTo>
                  <a:lnTo>
                    <a:pt x="182" y="678"/>
                  </a:lnTo>
                  <a:lnTo>
                    <a:pt x="199" y="665"/>
                  </a:lnTo>
                  <a:lnTo>
                    <a:pt x="217" y="653"/>
                  </a:lnTo>
                  <a:lnTo>
                    <a:pt x="236" y="640"/>
                  </a:lnTo>
                  <a:lnTo>
                    <a:pt x="255" y="627"/>
                  </a:lnTo>
                  <a:lnTo>
                    <a:pt x="273" y="615"/>
                  </a:lnTo>
                  <a:lnTo>
                    <a:pt x="292" y="603"/>
                  </a:lnTo>
                  <a:lnTo>
                    <a:pt x="311" y="592"/>
                  </a:lnTo>
                  <a:lnTo>
                    <a:pt x="331" y="579"/>
                  </a:lnTo>
                  <a:lnTo>
                    <a:pt x="349" y="568"/>
                  </a:lnTo>
                  <a:lnTo>
                    <a:pt x="368" y="557"/>
                  </a:lnTo>
                  <a:lnTo>
                    <a:pt x="386" y="545"/>
                  </a:lnTo>
                  <a:lnTo>
                    <a:pt x="403" y="534"/>
                  </a:lnTo>
                  <a:lnTo>
                    <a:pt x="403" y="534"/>
                  </a:lnTo>
                  <a:lnTo>
                    <a:pt x="412" y="532"/>
                  </a:lnTo>
                  <a:lnTo>
                    <a:pt x="429" y="522"/>
                  </a:lnTo>
                  <a:lnTo>
                    <a:pt x="452" y="508"/>
                  </a:lnTo>
                  <a:lnTo>
                    <a:pt x="479" y="489"/>
                  </a:lnTo>
                  <a:lnTo>
                    <a:pt x="505" y="472"/>
                  </a:lnTo>
                  <a:lnTo>
                    <a:pt x="528" y="455"/>
                  </a:lnTo>
                  <a:lnTo>
                    <a:pt x="543" y="444"/>
                  </a:lnTo>
                  <a:lnTo>
                    <a:pt x="550" y="440"/>
                  </a:lnTo>
                  <a:lnTo>
                    <a:pt x="797" y="259"/>
                  </a:lnTo>
                  <a:lnTo>
                    <a:pt x="797" y="259"/>
                  </a:lnTo>
                  <a:lnTo>
                    <a:pt x="803" y="256"/>
                  </a:lnTo>
                  <a:lnTo>
                    <a:pt x="808" y="251"/>
                  </a:lnTo>
                  <a:lnTo>
                    <a:pt x="814" y="246"/>
                  </a:lnTo>
                  <a:lnTo>
                    <a:pt x="821" y="241"/>
                  </a:lnTo>
                  <a:lnTo>
                    <a:pt x="826" y="236"/>
                  </a:lnTo>
                  <a:lnTo>
                    <a:pt x="832" y="231"/>
                  </a:lnTo>
                  <a:lnTo>
                    <a:pt x="836" y="226"/>
                  </a:lnTo>
                  <a:lnTo>
                    <a:pt x="840" y="221"/>
                  </a:lnTo>
                  <a:lnTo>
                    <a:pt x="1116" y="38"/>
                  </a:lnTo>
                  <a:lnTo>
                    <a:pt x="1116" y="38"/>
                  </a:lnTo>
                  <a:lnTo>
                    <a:pt x="1123" y="34"/>
                  </a:lnTo>
                  <a:lnTo>
                    <a:pt x="1134" y="27"/>
                  </a:lnTo>
                  <a:lnTo>
                    <a:pt x="1147" y="18"/>
                  </a:lnTo>
                  <a:lnTo>
                    <a:pt x="1159" y="11"/>
                  </a:lnTo>
                  <a:lnTo>
                    <a:pt x="1171" y="4"/>
                  </a:lnTo>
                  <a:lnTo>
                    <a:pt x="1179" y="0"/>
                  </a:lnTo>
                  <a:lnTo>
                    <a:pt x="1182" y="0"/>
                  </a:lnTo>
                  <a:lnTo>
                    <a:pt x="1178" y="4"/>
                  </a:lnTo>
                  <a:lnTo>
                    <a:pt x="1178" y="4"/>
                  </a:lnTo>
                  <a:lnTo>
                    <a:pt x="1165" y="16"/>
                  </a:lnTo>
                  <a:lnTo>
                    <a:pt x="1152" y="29"/>
                  </a:lnTo>
                  <a:lnTo>
                    <a:pt x="1139" y="41"/>
                  </a:lnTo>
                  <a:lnTo>
                    <a:pt x="1125" y="53"/>
                  </a:lnTo>
                  <a:lnTo>
                    <a:pt x="1111" y="67"/>
                  </a:lnTo>
                  <a:lnTo>
                    <a:pt x="1096" y="79"/>
                  </a:lnTo>
                  <a:lnTo>
                    <a:pt x="1083" y="92"/>
                  </a:lnTo>
                  <a:lnTo>
                    <a:pt x="1068" y="105"/>
                  </a:lnTo>
                  <a:lnTo>
                    <a:pt x="1053" y="118"/>
                  </a:lnTo>
                  <a:lnTo>
                    <a:pt x="1037" y="130"/>
                  </a:lnTo>
                  <a:lnTo>
                    <a:pt x="1022" y="142"/>
                  </a:lnTo>
                  <a:lnTo>
                    <a:pt x="1007" y="154"/>
                  </a:lnTo>
                  <a:lnTo>
                    <a:pt x="992" y="165"/>
                  </a:lnTo>
                  <a:lnTo>
                    <a:pt x="977" y="175"/>
                  </a:lnTo>
                  <a:lnTo>
                    <a:pt x="962" y="186"/>
                  </a:lnTo>
                  <a:lnTo>
                    <a:pt x="948" y="195"/>
                  </a:lnTo>
                  <a:lnTo>
                    <a:pt x="948" y="195"/>
                  </a:lnTo>
                  <a:lnTo>
                    <a:pt x="945" y="198"/>
                  </a:lnTo>
                  <a:lnTo>
                    <a:pt x="944" y="203"/>
                  </a:lnTo>
                  <a:lnTo>
                    <a:pt x="942" y="208"/>
                  </a:lnTo>
                  <a:lnTo>
                    <a:pt x="939" y="211"/>
                  </a:lnTo>
                  <a:lnTo>
                    <a:pt x="939" y="211"/>
                  </a:lnTo>
                  <a:lnTo>
                    <a:pt x="928" y="218"/>
                  </a:lnTo>
                  <a:lnTo>
                    <a:pt x="916" y="227"/>
                  </a:lnTo>
                  <a:lnTo>
                    <a:pt x="903" y="235"/>
                  </a:lnTo>
                  <a:lnTo>
                    <a:pt x="891" y="243"/>
                  </a:lnTo>
                  <a:lnTo>
                    <a:pt x="880" y="252"/>
                  </a:lnTo>
                  <a:lnTo>
                    <a:pt x="867" y="260"/>
                  </a:lnTo>
                  <a:lnTo>
                    <a:pt x="855" y="270"/>
                  </a:lnTo>
                  <a:lnTo>
                    <a:pt x="842" y="279"/>
                  </a:lnTo>
                  <a:lnTo>
                    <a:pt x="829" y="288"/>
                  </a:lnTo>
                  <a:lnTo>
                    <a:pt x="818" y="296"/>
                  </a:lnTo>
                  <a:lnTo>
                    <a:pt x="805" y="306"/>
                  </a:lnTo>
                  <a:lnTo>
                    <a:pt x="792" y="315"/>
                  </a:lnTo>
                  <a:lnTo>
                    <a:pt x="779" y="323"/>
                  </a:lnTo>
                  <a:lnTo>
                    <a:pt x="767" y="332"/>
                  </a:lnTo>
                  <a:lnTo>
                    <a:pt x="755" y="340"/>
                  </a:lnTo>
                  <a:lnTo>
                    <a:pt x="742" y="349"/>
                  </a:lnTo>
                  <a:lnTo>
                    <a:pt x="742" y="349"/>
                  </a:lnTo>
                  <a:lnTo>
                    <a:pt x="732" y="362"/>
                  </a:lnTo>
                  <a:lnTo>
                    <a:pt x="719" y="376"/>
                  </a:lnTo>
                  <a:lnTo>
                    <a:pt x="704" y="390"/>
                  </a:lnTo>
                  <a:lnTo>
                    <a:pt x="686" y="404"/>
                  </a:lnTo>
                  <a:lnTo>
                    <a:pt x="667" y="419"/>
                  </a:lnTo>
                  <a:lnTo>
                    <a:pt x="646" y="434"/>
                  </a:lnTo>
                  <a:lnTo>
                    <a:pt x="623" y="448"/>
                  </a:lnTo>
                  <a:lnTo>
                    <a:pt x="599" y="462"/>
                  </a:lnTo>
                  <a:lnTo>
                    <a:pt x="575" y="476"/>
                  </a:lnTo>
                  <a:lnTo>
                    <a:pt x="551" y="489"/>
                  </a:lnTo>
                  <a:lnTo>
                    <a:pt x="526" y="501"/>
                  </a:lnTo>
                  <a:lnTo>
                    <a:pt x="502" y="514"/>
                  </a:lnTo>
                  <a:lnTo>
                    <a:pt x="478" y="525"/>
                  </a:lnTo>
                  <a:lnTo>
                    <a:pt x="457" y="535"/>
                  </a:lnTo>
                  <a:lnTo>
                    <a:pt x="435" y="543"/>
                  </a:lnTo>
                  <a:lnTo>
                    <a:pt x="417" y="552"/>
                  </a:lnTo>
                  <a:lnTo>
                    <a:pt x="417" y="552"/>
                  </a:lnTo>
                  <a:lnTo>
                    <a:pt x="405" y="557"/>
                  </a:lnTo>
                  <a:lnTo>
                    <a:pt x="395" y="563"/>
                  </a:lnTo>
                  <a:lnTo>
                    <a:pt x="383" y="569"/>
                  </a:lnTo>
                  <a:lnTo>
                    <a:pt x="371" y="576"/>
                  </a:lnTo>
                  <a:lnTo>
                    <a:pt x="359" y="584"/>
                  </a:lnTo>
                  <a:lnTo>
                    <a:pt x="349" y="593"/>
                  </a:lnTo>
                  <a:lnTo>
                    <a:pt x="337" y="601"/>
                  </a:lnTo>
                  <a:lnTo>
                    <a:pt x="325" y="609"/>
                  </a:lnTo>
                  <a:lnTo>
                    <a:pt x="314" y="617"/>
                  </a:lnTo>
                  <a:lnTo>
                    <a:pt x="302" y="625"/>
                  </a:lnTo>
                  <a:lnTo>
                    <a:pt x="290" y="633"/>
                  </a:lnTo>
                  <a:lnTo>
                    <a:pt x="278" y="639"/>
                  </a:lnTo>
                  <a:lnTo>
                    <a:pt x="267" y="645"/>
                  </a:lnTo>
                  <a:lnTo>
                    <a:pt x="255" y="649"/>
                  </a:lnTo>
                  <a:lnTo>
                    <a:pt x="243" y="653"/>
                  </a:lnTo>
                  <a:lnTo>
                    <a:pt x="231" y="655"/>
                  </a:lnTo>
                  <a:lnTo>
                    <a:pt x="228" y="652"/>
                  </a:lnTo>
                  <a:lnTo>
                    <a:pt x="228" y="652"/>
                  </a:lnTo>
                  <a:lnTo>
                    <a:pt x="223" y="654"/>
                  </a:lnTo>
                  <a:lnTo>
                    <a:pt x="216" y="656"/>
                  </a:lnTo>
                  <a:lnTo>
                    <a:pt x="208" y="659"/>
                  </a:lnTo>
                  <a:lnTo>
                    <a:pt x="199" y="663"/>
                  </a:lnTo>
                  <a:lnTo>
                    <a:pt x="191" y="666"/>
                  </a:lnTo>
                  <a:lnTo>
                    <a:pt x="182" y="671"/>
                  </a:lnTo>
                  <a:lnTo>
                    <a:pt x="174" y="674"/>
                  </a:lnTo>
                  <a:lnTo>
                    <a:pt x="167" y="676"/>
                  </a:lnTo>
                  <a:lnTo>
                    <a:pt x="163" y="673"/>
                  </a:lnTo>
                  <a:lnTo>
                    <a:pt x="143" y="686"/>
                  </a:lnTo>
                  <a:lnTo>
                    <a:pt x="138" y="683"/>
                  </a:lnTo>
                  <a:lnTo>
                    <a:pt x="122" y="693"/>
                  </a:lnTo>
                  <a:lnTo>
                    <a:pt x="122" y="693"/>
                  </a:lnTo>
                  <a:lnTo>
                    <a:pt x="129" y="689"/>
                  </a:lnTo>
                  <a:lnTo>
                    <a:pt x="128" y="689"/>
                  </a:lnTo>
                  <a:lnTo>
                    <a:pt x="121" y="689"/>
                  </a:lnTo>
                  <a:lnTo>
                    <a:pt x="115" y="68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28"/>
            <p:cNvSpPr>
              <a:spLocks/>
            </p:cNvSpPr>
            <p:nvPr/>
          </p:nvSpPr>
          <p:spPr bwMode="auto">
            <a:xfrm>
              <a:off x="4311" y="2465"/>
              <a:ext cx="70" cy="39"/>
            </a:xfrm>
            <a:custGeom>
              <a:avLst/>
              <a:gdLst/>
              <a:ahLst/>
              <a:cxnLst>
                <a:cxn ang="0">
                  <a:pos x="0" y="237"/>
                </a:cxn>
                <a:cxn ang="0">
                  <a:pos x="0" y="237"/>
                </a:cxn>
                <a:cxn ang="0">
                  <a:pos x="10" y="232"/>
                </a:cxn>
                <a:cxn ang="0">
                  <a:pos x="22" y="225"/>
                </a:cxn>
                <a:cxn ang="0">
                  <a:pos x="33" y="219"/>
                </a:cxn>
                <a:cxn ang="0">
                  <a:pos x="45" y="212"/>
                </a:cxn>
                <a:cxn ang="0">
                  <a:pos x="55" y="205"/>
                </a:cxn>
                <a:cxn ang="0">
                  <a:pos x="65" y="197"/>
                </a:cxn>
                <a:cxn ang="0">
                  <a:pos x="74" y="190"/>
                </a:cxn>
                <a:cxn ang="0">
                  <a:pos x="83" y="182"/>
                </a:cxn>
                <a:cxn ang="0">
                  <a:pos x="120" y="159"/>
                </a:cxn>
                <a:cxn ang="0">
                  <a:pos x="125" y="162"/>
                </a:cxn>
                <a:cxn ang="0">
                  <a:pos x="125" y="162"/>
                </a:cxn>
                <a:cxn ang="0">
                  <a:pos x="122" y="161"/>
                </a:cxn>
                <a:cxn ang="0">
                  <a:pos x="125" y="160"/>
                </a:cxn>
                <a:cxn ang="0">
                  <a:pos x="128" y="159"/>
                </a:cxn>
                <a:cxn ang="0">
                  <a:pos x="133" y="156"/>
                </a:cxn>
                <a:cxn ang="0">
                  <a:pos x="136" y="159"/>
                </a:cxn>
                <a:cxn ang="0">
                  <a:pos x="136" y="159"/>
                </a:cxn>
                <a:cxn ang="0">
                  <a:pos x="139" y="157"/>
                </a:cxn>
                <a:cxn ang="0">
                  <a:pos x="141" y="155"/>
                </a:cxn>
                <a:cxn ang="0">
                  <a:pos x="144" y="154"/>
                </a:cxn>
                <a:cxn ang="0">
                  <a:pos x="148" y="157"/>
                </a:cxn>
                <a:cxn ang="0">
                  <a:pos x="148" y="157"/>
                </a:cxn>
                <a:cxn ang="0">
                  <a:pos x="158" y="151"/>
                </a:cxn>
                <a:cxn ang="0">
                  <a:pos x="168" y="144"/>
                </a:cxn>
                <a:cxn ang="0">
                  <a:pos x="180" y="137"/>
                </a:cxn>
                <a:cxn ang="0">
                  <a:pos x="193" y="130"/>
                </a:cxn>
                <a:cxn ang="0">
                  <a:pos x="207" y="122"/>
                </a:cxn>
                <a:cxn ang="0">
                  <a:pos x="221" y="114"/>
                </a:cxn>
                <a:cxn ang="0">
                  <a:pos x="235" y="105"/>
                </a:cxn>
                <a:cxn ang="0">
                  <a:pos x="249" y="97"/>
                </a:cxn>
                <a:cxn ang="0">
                  <a:pos x="262" y="88"/>
                </a:cxn>
                <a:cxn ang="0">
                  <a:pos x="275" y="80"/>
                </a:cxn>
                <a:cxn ang="0">
                  <a:pos x="287" y="72"/>
                </a:cxn>
                <a:cxn ang="0">
                  <a:pos x="299" y="62"/>
                </a:cxn>
                <a:cxn ang="0">
                  <a:pos x="308" y="54"/>
                </a:cxn>
                <a:cxn ang="0">
                  <a:pos x="317" y="46"/>
                </a:cxn>
                <a:cxn ang="0">
                  <a:pos x="324" y="38"/>
                </a:cxn>
                <a:cxn ang="0">
                  <a:pos x="329" y="31"/>
                </a:cxn>
                <a:cxn ang="0">
                  <a:pos x="325" y="28"/>
                </a:cxn>
                <a:cxn ang="0">
                  <a:pos x="337" y="19"/>
                </a:cxn>
                <a:cxn ang="0">
                  <a:pos x="334" y="16"/>
                </a:cxn>
                <a:cxn ang="0">
                  <a:pos x="334" y="16"/>
                </a:cxn>
                <a:cxn ang="0">
                  <a:pos x="339" y="13"/>
                </a:cxn>
                <a:cxn ang="0">
                  <a:pos x="347" y="9"/>
                </a:cxn>
                <a:cxn ang="0">
                  <a:pos x="352" y="5"/>
                </a:cxn>
                <a:cxn ang="0">
                  <a:pos x="351" y="0"/>
                </a:cxn>
              </a:cxnLst>
              <a:rect l="0" t="0" r="r" b="b"/>
              <a:pathLst>
                <a:path w="352" h="237">
                  <a:moveTo>
                    <a:pt x="0" y="237"/>
                  </a:moveTo>
                  <a:lnTo>
                    <a:pt x="0" y="237"/>
                  </a:lnTo>
                  <a:lnTo>
                    <a:pt x="10" y="232"/>
                  </a:lnTo>
                  <a:lnTo>
                    <a:pt x="22" y="225"/>
                  </a:lnTo>
                  <a:lnTo>
                    <a:pt x="33" y="219"/>
                  </a:lnTo>
                  <a:lnTo>
                    <a:pt x="45" y="212"/>
                  </a:lnTo>
                  <a:lnTo>
                    <a:pt x="55" y="205"/>
                  </a:lnTo>
                  <a:lnTo>
                    <a:pt x="65" y="197"/>
                  </a:lnTo>
                  <a:lnTo>
                    <a:pt x="74" y="190"/>
                  </a:lnTo>
                  <a:lnTo>
                    <a:pt x="83" y="182"/>
                  </a:lnTo>
                  <a:lnTo>
                    <a:pt x="120" y="159"/>
                  </a:lnTo>
                  <a:lnTo>
                    <a:pt x="125" y="162"/>
                  </a:lnTo>
                  <a:lnTo>
                    <a:pt x="125" y="162"/>
                  </a:lnTo>
                  <a:lnTo>
                    <a:pt x="122" y="161"/>
                  </a:lnTo>
                  <a:lnTo>
                    <a:pt x="125" y="160"/>
                  </a:lnTo>
                  <a:lnTo>
                    <a:pt x="128" y="159"/>
                  </a:lnTo>
                  <a:lnTo>
                    <a:pt x="133" y="156"/>
                  </a:lnTo>
                  <a:lnTo>
                    <a:pt x="136" y="159"/>
                  </a:lnTo>
                  <a:lnTo>
                    <a:pt x="136" y="159"/>
                  </a:lnTo>
                  <a:lnTo>
                    <a:pt x="139" y="157"/>
                  </a:lnTo>
                  <a:lnTo>
                    <a:pt x="141" y="155"/>
                  </a:lnTo>
                  <a:lnTo>
                    <a:pt x="144" y="154"/>
                  </a:lnTo>
                  <a:lnTo>
                    <a:pt x="148" y="157"/>
                  </a:lnTo>
                  <a:lnTo>
                    <a:pt x="148" y="157"/>
                  </a:lnTo>
                  <a:lnTo>
                    <a:pt x="158" y="151"/>
                  </a:lnTo>
                  <a:lnTo>
                    <a:pt x="168" y="144"/>
                  </a:lnTo>
                  <a:lnTo>
                    <a:pt x="180" y="137"/>
                  </a:lnTo>
                  <a:lnTo>
                    <a:pt x="193" y="130"/>
                  </a:lnTo>
                  <a:lnTo>
                    <a:pt x="207" y="122"/>
                  </a:lnTo>
                  <a:lnTo>
                    <a:pt x="221" y="114"/>
                  </a:lnTo>
                  <a:lnTo>
                    <a:pt x="235" y="105"/>
                  </a:lnTo>
                  <a:lnTo>
                    <a:pt x="249" y="97"/>
                  </a:lnTo>
                  <a:lnTo>
                    <a:pt x="262" y="88"/>
                  </a:lnTo>
                  <a:lnTo>
                    <a:pt x="275" y="80"/>
                  </a:lnTo>
                  <a:lnTo>
                    <a:pt x="287" y="72"/>
                  </a:lnTo>
                  <a:lnTo>
                    <a:pt x="299" y="62"/>
                  </a:lnTo>
                  <a:lnTo>
                    <a:pt x="308" y="54"/>
                  </a:lnTo>
                  <a:lnTo>
                    <a:pt x="317" y="46"/>
                  </a:lnTo>
                  <a:lnTo>
                    <a:pt x="324" y="38"/>
                  </a:lnTo>
                  <a:lnTo>
                    <a:pt x="329" y="31"/>
                  </a:lnTo>
                  <a:lnTo>
                    <a:pt x="325" y="28"/>
                  </a:lnTo>
                  <a:lnTo>
                    <a:pt x="337" y="19"/>
                  </a:lnTo>
                  <a:lnTo>
                    <a:pt x="334" y="16"/>
                  </a:lnTo>
                  <a:lnTo>
                    <a:pt x="334" y="16"/>
                  </a:lnTo>
                  <a:lnTo>
                    <a:pt x="339" y="13"/>
                  </a:lnTo>
                  <a:lnTo>
                    <a:pt x="347" y="9"/>
                  </a:lnTo>
                  <a:lnTo>
                    <a:pt x="352" y="5"/>
                  </a:lnTo>
                  <a:lnTo>
                    <a:pt x="35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29"/>
            <p:cNvSpPr>
              <a:spLocks/>
            </p:cNvSpPr>
            <p:nvPr/>
          </p:nvSpPr>
          <p:spPr bwMode="auto">
            <a:xfrm>
              <a:off x="4435" y="2431"/>
              <a:ext cx="35" cy="19"/>
            </a:xfrm>
            <a:custGeom>
              <a:avLst/>
              <a:gdLst/>
              <a:ahLst/>
              <a:cxnLst>
                <a:cxn ang="0">
                  <a:pos x="178" y="0"/>
                </a:cxn>
                <a:cxn ang="0">
                  <a:pos x="178" y="0"/>
                </a:cxn>
                <a:cxn ang="0">
                  <a:pos x="166" y="9"/>
                </a:cxn>
                <a:cxn ang="0">
                  <a:pos x="152" y="20"/>
                </a:cxn>
                <a:cxn ang="0">
                  <a:pos x="137" y="33"/>
                </a:cxn>
                <a:cxn ang="0">
                  <a:pos x="122" y="45"/>
                </a:cxn>
                <a:cxn ang="0">
                  <a:pos x="106" y="56"/>
                </a:cxn>
                <a:cxn ang="0">
                  <a:pos x="89" y="67"/>
                </a:cxn>
                <a:cxn ang="0">
                  <a:pos x="72" y="76"/>
                </a:cxn>
                <a:cxn ang="0">
                  <a:pos x="53" y="81"/>
                </a:cxn>
                <a:cxn ang="0">
                  <a:pos x="0" y="116"/>
                </a:cxn>
              </a:cxnLst>
              <a:rect l="0" t="0" r="r" b="b"/>
              <a:pathLst>
                <a:path w="178" h="116">
                  <a:moveTo>
                    <a:pt x="178" y="0"/>
                  </a:moveTo>
                  <a:lnTo>
                    <a:pt x="178" y="0"/>
                  </a:lnTo>
                  <a:lnTo>
                    <a:pt x="166" y="9"/>
                  </a:lnTo>
                  <a:lnTo>
                    <a:pt x="152" y="20"/>
                  </a:lnTo>
                  <a:lnTo>
                    <a:pt x="137" y="33"/>
                  </a:lnTo>
                  <a:lnTo>
                    <a:pt x="122" y="45"/>
                  </a:lnTo>
                  <a:lnTo>
                    <a:pt x="106" y="56"/>
                  </a:lnTo>
                  <a:lnTo>
                    <a:pt x="89" y="67"/>
                  </a:lnTo>
                  <a:lnTo>
                    <a:pt x="72" y="76"/>
                  </a:lnTo>
                  <a:lnTo>
                    <a:pt x="53" y="81"/>
                  </a:lnTo>
                  <a:lnTo>
                    <a:pt x="0" y="11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130"/>
            <p:cNvSpPr>
              <a:spLocks/>
            </p:cNvSpPr>
            <p:nvPr/>
          </p:nvSpPr>
          <p:spPr bwMode="auto">
            <a:xfrm>
              <a:off x="4440" y="2424"/>
              <a:ext cx="24" cy="14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13" y="70"/>
                </a:cxn>
                <a:cxn ang="0">
                  <a:pos x="13" y="70"/>
                </a:cxn>
                <a:cxn ang="0">
                  <a:pos x="8" y="72"/>
                </a:cxn>
                <a:cxn ang="0">
                  <a:pos x="3" y="76"/>
                </a:cxn>
                <a:cxn ang="0">
                  <a:pos x="0" y="80"/>
                </a:cxn>
                <a:cxn ang="0">
                  <a:pos x="0" y="83"/>
                </a:cxn>
              </a:cxnLst>
              <a:rect l="0" t="0" r="r" b="b"/>
              <a:pathLst>
                <a:path w="120" h="83">
                  <a:moveTo>
                    <a:pt x="120" y="0"/>
                  </a:moveTo>
                  <a:lnTo>
                    <a:pt x="13" y="70"/>
                  </a:lnTo>
                  <a:lnTo>
                    <a:pt x="13" y="70"/>
                  </a:lnTo>
                  <a:lnTo>
                    <a:pt x="8" y="72"/>
                  </a:lnTo>
                  <a:lnTo>
                    <a:pt x="3" y="76"/>
                  </a:lnTo>
                  <a:lnTo>
                    <a:pt x="0" y="80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131"/>
            <p:cNvSpPr>
              <a:spLocks/>
            </p:cNvSpPr>
            <p:nvPr/>
          </p:nvSpPr>
          <p:spPr bwMode="auto">
            <a:xfrm>
              <a:off x="4497" y="2405"/>
              <a:ext cx="25" cy="17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126" y="0"/>
                </a:cxn>
                <a:cxn ang="0">
                  <a:pos x="110" y="12"/>
                </a:cxn>
                <a:cxn ang="0">
                  <a:pos x="95" y="25"/>
                </a:cxn>
                <a:cxn ang="0">
                  <a:pos x="80" y="38"/>
                </a:cxn>
                <a:cxn ang="0">
                  <a:pos x="65" y="50"/>
                </a:cxn>
                <a:cxn ang="0">
                  <a:pos x="49" y="63"/>
                </a:cxn>
                <a:cxn ang="0">
                  <a:pos x="33" y="75"/>
                </a:cxn>
                <a:cxn ang="0">
                  <a:pos x="17" y="86"/>
                </a:cxn>
                <a:cxn ang="0">
                  <a:pos x="0" y="97"/>
                </a:cxn>
              </a:cxnLst>
              <a:rect l="0" t="0" r="r" b="b"/>
              <a:pathLst>
                <a:path w="126" h="97">
                  <a:moveTo>
                    <a:pt x="126" y="0"/>
                  </a:moveTo>
                  <a:lnTo>
                    <a:pt x="126" y="0"/>
                  </a:lnTo>
                  <a:lnTo>
                    <a:pt x="110" y="12"/>
                  </a:lnTo>
                  <a:lnTo>
                    <a:pt x="95" y="25"/>
                  </a:lnTo>
                  <a:lnTo>
                    <a:pt x="80" y="38"/>
                  </a:lnTo>
                  <a:lnTo>
                    <a:pt x="65" y="50"/>
                  </a:lnTo>
                  <a:lnTo>
                    <a:pt x="49" y="63"/>
                  </a:lnTo>
                  <a:lnTo>
                    <a:pt x="33" y="75"/>
                  </a:lnTo>
                  <a:lnTo>
                    <a:pt x="17" y="86"/>
                  </a:lnTo>
                  <a:lnTo>
                    <a:pt x="0" y="9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132"/>
            <p:cNvSpPr>
              <a:spLocks/>
            </p:cNvSpPr>
            <p:nvPr/>
          </p:nvSpPr>
          <p:spPr bwMode="auto">
            <a:xfrm>
              <a:off x="4283" y="2498"/>
              <a:ext cx="67" cy="38"/>
            </a:xfrm>
            <a:custGeom>
              <a:avLst/>
              <a:gdLst/>
              <a:ahLst/>
              <a:cxnLst>
                <a:cxn ang="0">
                  <a:pos x="0" y="226"/>
                </a:cxn>
                <a:cxn ang="0">
                  <a:pos x="0" y="226"/>
                </a:cxn>
                <a:cxn ang="0">
                  <a:pos x="16" y="217"/>
                </a:cxn>
                <a:cxn ang="0">
                  <a:pos x="34" y="207"/>
                </a:cxn>
                <a:cxn ang="0">
                  <a:pos x="53" y="195"/>
                </a:cxn>
                <a:cxn ang="0">
                  <a:pos x="72" y="182"/>
                </a:cxn>
                <a:cxn ang="0">
                  <a:pos x="92" y="169"/>
                </a:cxn>
                <a:cxn ang="0">
                  <a:pos x="109" y="157"/>
                </a:cxn>
                <a:cxn ang="0">
                  <a:pos x="125" y="143"/>
                </a:cxn>
                <a:cxn ang="0">
                  <a:pos x="138" y="132"/>
                </a:cxn>
                <a:cxn ang="0">
                  <a:pos x="138" y="132"/>
                </a:cxn>
                <a:cxn ang="0">
                  <a:pos x="149" y="122"/>
                </a:cxn>
                <a:cxn ang="0">
                  <a:pos x="163" y="111"/>
                </a:cxn>
                <a:cxn ang="0">
                  <a:pos x="180" y="100"/>
                </a:cxn>
                <a:cxn ang="0">
                  <a:pos x="197" y="89"/>
                </a:cxn>
                <a:cxn ang="0">
                  <a:pos x="217" y="79"/>
                </a:cxn>
                <a:cxn ang="0">
                  <a:pos x="235" y="68"/>
                </a:cxn>
                <a:cxn ang="0">
                  <a:pos x="252" y="58"/>
                </a:cxn>
                <a:cxn ang="0">
                  <a:pos x="267" y="49"/>
                </a:cxn>
                <a:cxn ang="0">
                  <a:pos x="267" y="49"/>
                </a:cxn>
                <a:cxn ang="0">
                  <a:pos x="272" y="46"/>
                </a:cxn>
                <a:cxn ang="0">
                  <a:pos x="282" y="40"/>
                </a:cxn>
                <a:cxn ang="0">
                  <a:pos x="294" y="33"/>
                </a:cxn>
                <a:cxn ang="0">
                  <a:pos x="306" y="24"/>
                </a:cxn>
                <a:cxn ang="0">
                  <a:pos x="318" y="17"/>
                </a:cxn>
                <a:cxn ang="0">
                  <a:pos x="328" y="9"/>
                </a:cxn>
                <a:cxn ang="0">
                  <a:pos x="334" y="4"/>
                </a:cxn>
                <a:cxn ang="0">
                  <a:pos x="334" y="0"/>
                </a:cxn>
                <a:cxn ang="0">
                  <a:pos x="210" y="63"/>
                </a:cxn>
                <a:cxn ang="0">
                  <a:pos x="210" y="63"/>
                </a:cxn>
                <a:cxn ang="0">
                  <a:pos x="206" y="66"/>
                </a:cxn>
                <a:cxn ang="0">
                  <a:pos x="201" y="70"/>
                </a:cxn>
                <a:cxn ang="0">
                  <a:pos x="194" y="72"/>
                </a:cxn>
                <a:cxn ang="0">
                  <a:pos x="190" y="72"/>
                </a:cxn>
              </a:cxnLst>
              <a:rect l="0" t="0" r="r" b="b"/>
              <a:pathLst>
                <a:path w="334" h="226">
                  <a:moveTo>
                    <a:pt x="0" y="226"/>
                  </a:moveTo>
                  <a:lnTo>
                    <a:pt x="0" y="226"/>
                  </a:lnTo>
                  <a:lnTo>
                    <a:pt x="16" y="217"/>
                  </a:lnTo>
                  <a:lnTo>
                    <a:pt x="34" y="207"/>
                  </a:lnTo>
                  <a:lnTo>
                    <a:pt x="53" y="195"/>
                  </a:lnTo>
                  <a:lnTo>
                    <a:pt x="72" y="182"/>
                  </a:lnTo>
                  <a:lnTo>
                    <a:pt x="92" y="169"/>
                  </a:lnTo>
                  <a:lnTo>
                    <a:pt x="109" y="157"/>
                  </a:lnTo>
                  <a:lnTo>
                    <a:pt x="125" y="143"/>
                  </a:lnTo>
                  <a:lnTo>
                    <a:pt x="138" y="132"/>
                  </a:lnTo>
                  <a:lnTo>
                    <a:pt x="138" y="132"/>
                  </a:lnTo>
                  <a:lnTo>
                    <a:pt x="149" y="122"/>
                  </a:lnTo>
                  <a:lnTo>
                    <a:pt x="163" y="111"/>
                  </a:lnTo>
                  <a:lnTo>
                    <a:pt x="180" y="100"/>
                  </a:lnTo>
                  <a:lnTo>
                    <a:pt x="197" y="89"/>
                  </a:lnTo>
                  <a:lnTo>
                    <a:pt x="217" y="79"/>
                  </a:lnTo>
                  <a:lnTo>
                    <a:pt x="235" y="68"/>
                  </a:lnTo>
                  <a:lnTo>
                    <a:pt x="252" y="58"/>
                  </a:lnTo>
                  <a:lnTo>
                    <a:pt x="267" y="49"/>
                  </a:lnTo>
                  <a:lnTo>
                    <a:pt x="267" y="49"/>
                  </a:lnTo>
                  <a:lnTo>
                    <a:pt x="272" y="46"/>
                  </a:lnTo>
                  <a:lnTo>
                    <a:pt x="282" y="40"/>
                  </a:lnTo>
                  <a:lnTo>
                    <a:pt x="294" y="33"/>
                  </a:lnTo>
                  <a:lnTo>
                    <a:pt x="306" y="24"/>
                  </a:lnTo>
                  <a:lnTo>
                    <a:pt x="318" y="17"/>
                  </a:lnTo>
                  <a:lnTo>
                    <a:pt x="328" y="9"/>
                  </a:lnTo>
                  <a:lnTo>
                    <a:pt x="334" y="4"/>
                  </a:lnTo>
                  <a:lnTo>
                    <a:pt x="334" y="0"/>
                  </a:lnTo>
                  <a:lnTo>
                    <a:pt x="210" y="63"/>
                  </a:lnTo>
                  <a:lnTo>
                    <a:pt x="210" y="63"/>
                  </a:lnTo>
                  <a:lnTo>
                    <a:pt x="206" y="66"/>
                  </a:lnTo>
                  <a:lnTo>
                    <a:pt x="201" y="70"/>
                  </a:lnTo>
                  <a:lnTo>
                    <a:pt x="194" y="72"/>
                  </a:lnTo>
                  <a:lnTo>
                    <a:pt x="190" y="7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133"/>
            <p:cNvSpPr>
              <a:spLocks/>
            </p:cNvSpPr>
            <p:nvPr/>
          </p:nvSpPr>
          <p:spPr bwMode="auto">
            <a:xfrm>
              <a:off x="4282" y="2408"/>
              <a:ext cx="246" cy="133"/>
            </a:xfrm>
            <a:custGeom>
              <a:avLst/>
              <a:gdLst/>
              <a:ahLst/>
              <a:cxnLst>
                <a:cxn ang="0">
                  <a:pos x="1227" y="0"/>
                </a:cxn>
                <a:cxn ang="0">
                  <a:pos x="1205" y="62"/>
                </a:cxn>
                <a:cxn ang="0">
                  <a:pos x="64" y="797"/>
                </a:cxn>
                <a:cxn ang="0">
                  <a:pos x="0" y="781"/>
                </a:cxn>
                <a:cxn ang="0">
                  <a:pos x="1227" y="0"/>
                </a:cxn>
              </a:cxnLst>
              <a:rect l="0" t="0" r="r" b="b"/>
              <a:pathLst>
                <a:path w="1227" h="797">
                  <a:moveTo>
                    <a:pt x="1227" y="0"/>
                  </a:moveTo>
                  <a:lnTo>
                    <a:pt x="1205" y="62"/>
                  </a:lnTo>
                  <a:lnTo>
                    <a:pt x="64" y="797"/>
                  </a:lnTo>
                  <a:lnTo>
                    <a:pt x="0" y="781"/>
                  </a:lnTo>
                  <a:lnTo>
                    <a:pt x="1227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34"/>
            <p:cNvSpPr>
              <a:spLocks/>
            </p:cNvSpPr>
            <p:nvPr/>
          </p:nvSpPr>
          <p:spPr bwMode="auto">
            <a:xfrm>
              <a:off x="4282" y="2408"/>
              <a:ext cx="246" cy="133"/>
            </a:xfrm>
            <a:custGeom>
              <a:avLst/>
              <a:gdLst/>
              <a:ahLst/>
              <a:cxnLst>
                <a:cxn ang="0">
                  <a:pos x="1227" y="0"/>
                </a:cxn>
                <a:cxn ang="0">
                  <a:pos x="1205" y="62"/>
                </a:cxn>
                <a:cxn ang="0">
                  <a:pos x="64" y="797"/>
                </a:cxn>
                <a:cxn ang="0">
                  <a:pos x="0" y="781"/>
                </a:cxn>
                <a:cxn ang="0">
                  <a:pos x="1227" y="0"/>
                </a:cxn>
              </a:cxnLst>
              <a:rect l="0" t="0" r="r" b="b"/>
              <a:pathLst>
                <a:path w="1227" h="797">
                  <a:moveTo>
                    <a:pt x="1227" y="0"/>
                  </a:moveTo>
                  <a:lnTo>
                    <a:pt x="1205" y="62"/>
                  </a:lnTo>
                  <a:lnTo>
                    <a:pt x="64" y="797"/>
                  </a:lnTo>
                  <a:lnTo>
                    <a:pt x="0" y="781"/>
                  </a:lnTo>
                  <a:lnTo>
                    <a:pt x="122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35"/>
            <p:cNvSpPr>
              <a:spLocks/>
            </p:cNvSpPr>
            <p:nvPr/>
          </p:nvSpPr>
          <p:spPr bwMode="auto">
            <a:xfrm>
              <a:off x="4528" y="2396"/>
              <a:ext cx="271" cy="143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0" y="69"/>
                </a:cxn>
                <a:cxn ang="0">
                  <a:pos x="1269" y="856"/>
                </a:cxn>
                <a:cxn ang="0">
                  <a:pos x="1355" y="785"/>
                </a:cxn>
                <a:cxn ang="0">
                  <a:pos x="87" y="0"/>
                </a:cxn>
              </a:cxnLst>
              <a:rect l="0" t="0" r="r" b="b"/>
              <a:pathLst>
                <a:path w="1355" h="856">
                  <a:moveTo>
                    <a:pt x="87" y="0"/>
                  </a:moveTo>
                  <a:lnTo>
                    <a:pt x="0" y="69"/>
                  </a:lnTo>
                  <a:lnTo>
                    <a:pt x="1269" y="856"/>
                  </a:lnTo>
                  <a:lnTo>
                    <a:pt x="1355" y="78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CC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36"/>
            <p:cNvSpPr>
              <a:spLocks/>
            </p:cNvSpPr>
            <p:nvPr/>
          </p:nvSpPr>
          <p:spPr bwMode="auto">
            <a:xfrm>
              <a:off x="4528" y="2396"/>
              <a:ext cx="271" cy="143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0" y="69"/>
                </a:cxn>
                <a:cxn ang="0">
                  <a:pos x="1269" y="856"/>
                </a:cxn>
                <a:cxn ang="0">
                  <a:pos x="1355" y="785"/>
                </a:cxn>
                <a:cxn ang="0">
                  <a:pos x="87" y="0"/>
                </a:cxn>
              </a:cxnLst>
              <a:rect l="0" t="0" r="r" b="b"/>
              <a:pathLst>
                <a:path w="1355" h="856">
                  <a:moveTo>
                    <a:pt x="87" y="0"/>
                  </a:moveTo>
                  <a:lnTo>
                    <a:pt x="0" y="69"/>
                  </a:lnTo>
                  <a:lnTo>
                    <a:pt x="1269" y="856"/>
                  </a:lnTo>
                  <a:lnTo>
                    <a:pt x="1355" y="785"/>
                  </a:lnTo>
                  <a:lnTo>
                    <a:pt x="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37"/>
            <p:cNvSpPr>
              <a:spLocks/>
            </p:cNvSpPr>
            <p:nvPr/>
          </p:nvSpPr>
          <p:spPr bwMode="auto">
            <a:xfrm>
              <a:off x="4543" y="2398"/>
              <a:ext cx="252" cy="136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40" y="39"/>
                </a:cxn>
                <a:cxn ang="0">
                  <a:pos x="130" y="105"/>
                </a:cxn>
                <a:cxn ang="0">
                  <a:pos x="370" y="252"/>
                </a:cxn>
                <a:cxn ang="0">
                  <a:pos x="611" y="400"/>
                </a:cxn>
                <a:cxn ang="0">
                  <a:pos x="740" y="492"/>
                </a:cxn>
                <a:cxn ang="0">
                  <a:pos x="846" y="557"/>
                </a:cxn>
                <a:cxn ang="0">
                  <a:pos x="956" y="621"/>
                </a:cxn>
                <a:cxn ang="0">
                  <a:pos x="1072" y="689"/>
                </a:cxn>
                <a:cxn ang="0">
                  <a:pos x="1154" y="728"/>
                </a:cxn>
                <a:cxn ang="0">
                  <a:pos x="1193" y="752"/>
                </a:cxn>
                <a:cxn ang="0">
                  <a:pos x="1225" y="764"/>
                </a:cxn>
                <a:cxn ang="0">
                  <a:pos x="1262" y="782"/>
                </a:cxn>
                <a:cxn ang="0">
                  <a:pos x="1152" y="740"/>
                </a:cxn>
                <a:cxn ang="0">
                  <a:pos x="1078" y="708"/>
                </a:cxn>
                <a:cxn ang="0">
                  <a:pos x="985" y="652"/>
                </a:cxn>
                <a:cxn ang="0">
                  <a:pos x="903" y="594"/>
                </a:cxn>
                <a:cxn ang="0">
                  <a:pos x="231" y="179"/>
                </a:cxn>
                <a:cxn ang="0">
                  <a:pos x="118" y="123"/>
                </a:cxn>
                <a:cxn ang="0">
                  <a:pos x="31" y="63"/>
                </a:cxn>
                <a:cxn ang="0">
                  <a:pos x="0" y="36"/>
                </a:cxn>
                <a:cxn ang="0">
                  <a:pos x="42" y="79"/>
                </a:cxn>
                <a:cxn ang="0">
                  <a:pos x="109" y="137"/>
                </a:cxn>
                <a:cxn ang="0">
                  <a:pos x="182" y="195"/>
                </a:cxn>
                <a:cxn ang="0">
                  <a:pos x="305" y="274"/>
                </a:cxn>
                <a:cxn ang="0">
                  <a:pos x="432" y="341"/>
                </a:cxn>
                <a:cxn ang="0">
                  <a:pos x="722" y="516"/>
                </a:cxn>
                <a:cxn ang="0">
                  <a:pos x="1057" y="726"/>
                </a:cxn>
                <a:cxn ang="0">
                  <a:pos x="1131" y="764"/>
                </a:cxn>
                <a:cxn ang="0">
                  <a:pos x="1211" y="800"/>
                </a:cxn>
                <a:cxn ang="0">
                  <a:pos x="1207" y="806"/>
                </a:cxn>
                <a:cxn ang="0">
                  <a:pos x="1208" y="804"/>
                </a:cxn>
                <a:cxn ang="0">
                  <a:pos x="1146" y="739"/>
                </a:cxn>
                <a:cxn ang="0">
                  <a:pos x="1072" y="678"/>
                </a:cxn>
                <a:cxn ang="0">
                  <a:pos x="959" y="603"/>
                </a:cxn>
                <a:cxn ang="0">
                  <a:pos x="843" y="534"/>
                </a:cxn>
                <a:cxn ang="0">
                  <a:pos x="738" y="472"/>
                </a:cxn>
                <a:cxn ang="0">
                  <a:pos x="429" y="256"/>
                </a:cxn>
                <a:cxn ang="0">
                  <a:pos x="394" y="226"/>
                </a:cxn>
                <a:cxn ang="0">
                  <a:pos x="71" y="18"/>
                </a:cxn>
                <a:cxn ang="0">
                  <a:pos x="39" y="4"/>
                </a:cxn>
                <a:cxn ang="0">
                  <a:pos x="124" y="79"/>
                </a:cxn>
                <a:cxn ang="0">
                  <a:pos x="216" y="154"/>
                </a:cxn>
                <a:cxn ang="0">
                  <a:pos x="281" y="198"/>
                </a:cxn>
                <a:cxn ang="0">
                  <a:pos x="311" y="227"/>
                </a:cxn>
                <a:cxn ang="0">
                  <a:pos x="388" y="279"/>
                </a:cxn>
                <a:cxn ang="0">
                  <a:pos x="466" y="332"/>
                </a:cxn>
                <a:cxn ang="0">
                  <a:pos x="530" y="390"/>
                </a:cxn>
                <a:cxn ang="0">
                  <a:pos x="665" y="476"/>
                </a:cxn>
                <a:cxn ang="0">
                  <a:pos x="809" y="543"/>
                </a:cxn>
                <a:cxn ang="0">
                  <a:pos x="875" y="576"/>
                </a:cxn>
                <a:cxn ang="0">
                  <a:pos x="948" y="625"/>
                </a:cxn>
                <a:cxn ang="0">
                  <a:pos x="1022" y="655"/>
                </a:cxn>
                <a:cxn ang="0">
                  <a:pos x="1056" y="663"/>
                </a:cxn>
                <a:cxn ang="0">
                  <a:pos x="1114" y="686"/>
                </a:cxn>
                <a:cxn ang="0">
                  <a:pos x="1136" y="689"/>
                </a:cxn>
              </a:cxnLst>
              <a:rect l="0" t="0" r="r" b="b"/>
              <a:pathLst>
                <a:path w="1262" h="814">
                  <a:moveTo>
                    <a:pt x="6" y="0"/>
                  </a:moveTo>
                  <a:lnTo>
                    <a:pt x="6" y="0"/>
                  </a:lnTo>
                  <a:lnTo>
                    <a:pt x="9" y="2"/>
                  </a:lnTo>
                  <a:lnTo>
                    <a:pt x="12" y="6"/>
                  </a:lnTo>
                  <a:lnTo>
                    <a:pt x="12" y="10"/>
                  </a:lnTo>
                  <a:lnTo>
                    <a:pt x="11" y="13"/>
                  </a:lnTo>
                  <a:lnTo>
                    <a:pt x="11" y="13"/>
                  </a:lnTo>
                  <a:lnTo>
                    <a:pt x="17" y="17"/>
                  </a:lnTo>
                  <a:lnTo>
                    <a:pt x="22" y="22"/>
                  </a:lnTo>
                  <a:lnTo>
                    <a:pt x="27" y="27"/>
                  </a:lnTo>
                  <a:lnTo>
                    <a:pt x="34" y="33"/>
                  </a:lnTo>
                  <a:lnTo>
                    <a:pt x="40" y="39"/>
                  </a:lnTo>
                  <a:lnTo>
                    <a:pt x="46" y="44"/>
                  </a:lnTo>
                  <a:lnTo>
                    <a:pt x="51" y="48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93" y="79"/>
                  </a:lnTo>
                  <a:lnTo>
                    <a:pt x="130" y="105"/>
                  </a:lnTo>
                  <a:lnTo>
                    <a:pt x="168" y="130"/>
                  </a:lnTo>
                  <a:lnTo>
                    <a:pt x="208" y="155"/>
                  </a:lnTo>
                  <a:lnTo>
                    <a:pt x="247" y="179"/>
                  </a:lnTo>
                  <a:lnTo>
                    <a:pt x="288" y="204"/>
                  </a:lnTo>
                  <a:lnTo>
                    <a:pt x="330" y="229"/>
                  </a:lnTo>
                  <a:lnTo>
                    <a:pt x="370" y="252"/>
                  </a:lnTo>
                  <a:lnTo>
                    <a:pt x="412" y="276"/>
                  </a:lnTo>
                  <a:lnTo>
                    <a:pt x="452" y="300"/>
                  </a:lnTo>
                  <a:lnTo>
                    <a:pt x="493" y="325"/>
                  </a:lnTo>
                  <a:lnTo>
                    <a:pt x="534" y="350"/>
                  </a:lnTo>
                  <a:lnTo>
                    <a:pt x="573" y="374"/>
                  </a:lnTo>
                  <a:lnTo>
                    <a:pt x="611" y="400"/>
                  </a:lnTo>
                  <a:lnTo>
                    <a:pt x="648" y="426"/>
                  </a:lnTo>
                  <a:lnTo>
                    <a:pt x="684" y="452"/>
                  </a:lnTo>
                  <a:lnTo>
                    <a:pt x="684" y="452"/>
                  </a:lnTo>
                  <a:lnTo>
                    <a:pt x="701" y="464"/>
                  </a:lnTo>
                  <a:lnTo>
                    <a:pt x="721" y="478"/>
                  </a:lnTo>
                  <a:lnTo>
                    <a:pt x="740" y="492"/>
                  </a:lnTo>
                  <a:lnTo>
                    <a:pt x="760" y="505"/>
                  </a:lnTo>
                  <a:lnTo>
                    <a:pt x="781" y="520"/>
                  </a:lnTo>
                  <a:lnTo>
                    <a:pt x="803" y="533"/>
                  </a:lnTo>
                  <a:lnTo>
                    <a:pt x="824" y="545"/>
                  </a:lnTo>
                  <a:lnTo>
                    <a:pt x="846" y="557"/>
                  </a:lnTo>
                  <a:lnTo>
                    <a:pt x="846" y="557"/>
                  </a:lnTo>
                  <a:lnTo>
                    <a:pt x="864" y="566"/>
                  </a:lnTo>
                  <a:lnTo>
                    <a:pt x="881" y="576"/>
                  </a:lnTo>
                  <a:lnTo>
                    <a:pt x="900" y="586"/>
                  </a:lnTo>
                  <a:lnTo>
                    <a:pt x="918" y="598"/>
                  </a:lnTo>
                  <a:lnTo>
                    <a:pt x="936" y="609"/>
                  </a:lnTo>
                  <a:lnTo>
                    <a:pt x="956" y="621"/>
                  </a:lnTo>
                  <a:lnTo>
                    <a:pt x="975" y="633"/>
                  </a:lnTo>
                  <a:lnTo>
                    <a:pt x="994" y="644"/>
                  </a:lnTo>
                  <a:lnTo>
                    <a:pt x="1013" y="656"/>
                  </a:lnTo>
                  <a:lnTo>
                    <a:pt x="1032" y="667"/>
                  </a:lnTo>
                  <a:lnTo>
                    <a:pt x="1052" y="679"/>
                  </a:lnTo>
                  <a:lnTo>
                    <a:pt x="1072" y="689"/>
                  </a:lnTo>
                  <a:lnTo>
                    <a:pt x="1091" y="699"/>
                  </a:lnTo>
                  <a:lnTo>
                    <a:pt x="1110" y="708"/>
                  </a:lnTo>
                  <a:lnTo>
                    <a:pt x="1131" y="717"/>
                  </a:lnTo>
                  <a:lnTo>
                    <a:pt x="1150" y="725"/>
                  </a:lnTo>
                  <a:lnTo>
                    <a:pt x="1150" y="725"/>
                  </a:lnTo>
                  <a:lnTo>
                    <a:pt x="1154" y="728"/>
                  </a:lnTo>
                  <a:lnTo>
                    <a:pt x="1160" y="731"/>
                  </a:lnTo>
                  <a:lnTo>
                    <a:pt x="1166" y="736"/>
                  </a:lnTo>
                  <a:lnTo>
                    <a:pt x="1172" y="740"/>
                  </a:lnTo>
                  <a:lnTo>
                    <a:pt x="1180" y="745"/>
                  </a:lnTo>
                  <a:lnTo>
                    <a:pt x="1186" y="748"/>
                  </a:lnTo>
                  <a:lnTo>
                    <a:pt x="1193" y="752"/>
                  </a:lnTo>
                  <a:lnTo>
                    <a:pt x="1198" y="754"/>
                  </a:lnTo>
                  <a:lnTo>
                    <a:pt x="1202" y="751"/>
                  </a:lnTo>
                  <a:lnTo>
                    <a:pt x="1202" y="751"/>
                  </a:lnTo>
                  <a:lnTo>
                    <a:pt x="1208" y="753"/>
                  </a:lnTo>
                  <a:lnTo>
                    <a:pt x="1215" y="758"/>
                  </a:lnTo>
                  <a:lnTo>
                    <a:pt x="1225" y="764"/>
                  </a:lnTo>
                  <a:lnTo>
                    <a:pt x="1234" y="770"/>
                  </a:lnTo>
                  <a:lnTo>
                    <a:pt x="1243" y="776"/>
                  </a:lnTo>
                  <a:lnTo>
                    <a:pt x="1251" y="780"/>
                  </a:lnTo>
                  <a:lnTo>
                    <a:pt x="1258" y="783"/>
                  </a:lnTo>
                  <a:lnTo>
                    <a:pt x="1262" y="782"/>
                  </a:lnTo>
                  <a:lnTo>
                    <a:pt x="1262" y="782"/>
                  </a:lnTo>
                  <a:lnTo>
                    <a:pt x="1241" y="776"/>
                  </a:lnTo>
                  <a:lnTo>
                    <a:pt x="1220" y="770"/>
                  </a:lnTo>
                  <a:lnTo>
                    <a:pt x="1202" y="764"/>
                  </a:lnTo>
                  <a:lnTo>
                    <a:pt x="1184" y="757"/>
                  </a:lnTo>
                  <a:lnTo>
                    <a:pt x="1168" y="748"/>
                  </a:lnTo>
                  <a:lnTo>
                    <a:pt x="1152" y="740"/>
                  </a:lnTo>
                  <a:lnTo>
                    <a:pt x="1137" y="732"/>
                  </a:lnTo>
                  <a:lnTo>
                    <a:pt x="1122" y="723"/>
                  </a:lnTo>
                  <a:lnTo>
                    <a:pt x="1122" y="723"/>
                  </a:lnTo>
                  <a:lnTo>
                    <a:pt x="1108" y="720"/>
                  </a:lnTo>
                  <a:lnTo>
                    <a:pt x="1093" y="715"/>
                  </a:lnTo>
                  <a:lnTo>
                    <a:pt x="1078" y="708"/>
                  </a:lnTo>
                  <a:lnTo>
                    <a:pt x="1062" y="701"/>
                  </a:lnTo>
                  <a:lnTo>
                    <a:pt x="1047" y="692"/>
                  </a:lnTo>
                  <a:lnTo>
                    <a:pt x="1031" y="683"/>
                  </a:lnTo>
                  <a:lnTo>
                    <a:pt x="1016" y="673"/>
                  </a:lnTo>
                  <a:lnTo>
                    <a:pt x="1000" y="662"/>
                  </a:lnTo>
                  <a:lnTo>
                    <a:pt x="985" y="652"/>
                  </a:lnTo>
                  <a:lnTo>
                    <a:pt x="971" y="642"/>
                  </a:lnTo>
                  <a:lnTo>
                    <a:pt x="956" y="631"/>
                  </a:lnTo>
                  <a:lnTo>
                    <a:pt x="942" y="620"/>
                  </a:lnTo>
                  <a:lnTo>
                    <a:pt x="929" y="611"/>
                  </a:lnTo>
                  <a:lnTo>
                    <a:pt x="916" y="602"/>
                  </a:lnTo>
                  <a:lnTo>
                    <a:pt x="903" y="594"/>
                  </a:lnTo>
                  <a:lnTo>
                    <a:pt x="893" y="586"/>
                  </a:lnTo>
                  <a:lnTo>
                    <a:pt x="274" y="203"/>
                  </a:lnTo>
                  <a:lnTo>
                    <a:pt x="274" y="203"/>
                  </a:lnTo>
                  <a:lnTo>
                    <a:pt x="261" y="196"/>
                  </a:lnTo>
                  <a:lnTo>
                    <a:pt x="247" y="188"/>
                  </a:lnTo>
                  <a:lnTo>
                    <a:pt x="231" y="179"/>
                  </a:lnTo>
                  <a:lnTo>
                    <a:pt x="213" y="171"/>
                  </a:lnTo>
                  <a:lnTo>
                    <a:pt x="195" y="162"/>
                  </a:lnTo>
                  <a:lnTo>
                    <a:pt x="176" y="153"/>
                  </a:lnTo>
                  <a:lnTo>
                    <a:pt x="157" y="143"/>
                  </a:lnTo>
                  <a:lnTo>
                    <a:pt x="137" y="133"/>
                  </a:lnTo>
                  <a:lnTo>
                    <a:pt x="118" y="123"/>
                  </a:lnTo>
                  <a:lnTo>
                    <a:pt x="100" y="113"/>
                  </a:lnTo>
                  <a:lnTo>
                    <a:pt x="83" y="103"/>
                  </a:lnTo>
                  <a:lnTo>
                    <a:pt x="67" y="92"/>
                  </a:lnTo>
                  <a:lnTo>
                    <a:pt x="53" y="83"/>
                  </a:lnTo>
                  <a:lnTo>
                    <a:pt x="40" y="73"/>
                  </a:lnTo>
                  <a:lnTo>
                    <a:pt x="31" y="63"/>
                  </a:lnTo>
                  <a:lnTo>
                    <a:pt x="24" y="53"/>
                  </a:lnTo>
                  <a:lnTo>
                    <a:pt x="27" y="50"/>
                  </a:lnTo>
                  <a:lnTo>
                    <a:pt x="27" y="50"/>
                  </a:lnTo>
                  <a:lnTo>
                    <a:pt x="13" y="42"/>
                  </a:lnTo>
                  <a:lnTo>
                    <a:pt x="4" y="37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4" y="43"/>
                  </a:lnTo>
                  <a:lnTo>
                    <a:pt x="10" y="50"/>
                  </a:lnTo>
                  <a:lnTo>
                    <a:pt x="19" y="58"/>
                  </a:lnTo>
                  <a:lnTo>
                    <a:pt x="30" y="69"/>
                  </a:lnTo>
                  <a:lnTo>
                    <a:pt x="42" y="79"/>
                  </a:lnTo>
                  <a:lnTo>
                    <a:pt x="54" y="90"/>
                  </a:lnTo>
                  <a:lnTo>
                    <a:pt x="68" y="102"/>
                  </a:lnTo>
                  <a:lnTo>
                    <a:pt x="80" y="113"/>
                  </a:lnTo>
                  <a:lnTo>
                    <a:pt x="91" y="122"/>
                  </a:lnTo>
                  <a:lnTo>
                    <a:pt x="101" y="130"/>
                  </a:lnTo>
                  <a:lnTo>
                    <a:pt x="109" y="137"/>
                  </a:lnTo>
                  <a:lnTo>
                    <a:pt x="114" y="142"/>
                  </a:lnTo>
                  <a:lnTo>
                    <a:pt x="135" y="155"/>
                  </a:lnTo>
                  <a:lnTo>
                    <a:pt x="135" y="155"/>
                  </a:lnTo>
                  <a:lnTo>
                    <a:pt x="149" y="168"/>
                  </a:lnTo>
                  <a:lnTo>
                    <a:pt x="165" y="182"/>
                  </a:lnTo>
                  <a:lnTo>
                    <a:pt x="182" y="195"/>
                  </a:lnTo>
                  <a:lnTo>
                    <a:pt x="201" y="208"/>
                  </a:lnTo>
                  <a:lnTo>
                    <a:pt x="221" y="221"/>
                  </a:lnTo>
                  <a:lnTo>
                    <a:pt x="241" y="235"/>
                  </a:lnTo>
                  <a:lnTo>
                    <a:pt x="262" y="248"/>
                  </a:lnTo>
                  <a:lnTo>
                    <a:pt x="284" y="260"/>
                  </a:lnTo>
                  <a:lnTo>
                    <a:pt x="305" y="274"/>
                  </a:lnTo>
                  <a:lnTo>
                    <a:pt x="328" y="285"/>
                  </a:lnTo>
                  <a:lnTo>
                    <a:pt x="349" y="297"/>
                  </a:lnTo>
                  <a:lnTo>
                    <a:pt x="370" y="309"/>
                  </a:lnTo>
                  <a:lnTo>
                    <a:pt x="392" y="320"/>
                  </a:lnTo>
                  <a:lnTo>
                    <a:pt x="413" y="331"/>
                  </a:lnTo>
                  <a:lnTo>
                    <a:pt x="432" y="341"/>
                  </a:lnTo>
                  <a:lnTo>
                    <a:pt x="451" y="351"/>
                  </a:lnTo>
                  <a:lnTo>
                    <a:pt x="681" y="492"/>
                  </a:lnTo>
                  <a:lnTo>
                    <a:pt x="681" y="492"/>
                  </a:lnTo>
                  <a:lnTo>
                    <a:pt x="694" y="499"/>
                  </a:lnTo>
                  <a:lnTo>
                    <a:pt x="708" y="508"/>
                  </a:lnTo>
                  <a:lnTo>
                    <a:pt x="722" y="516"/>
                  </a:lnTo>
                  <a:lnTo>
                    <a:pt x="737" y="524"/>
                  </a:lnTo>
                  <a:lnTo>
                    <a:pt x="750" y="533"/>
                  </a:lnTo>
                  <a:lnTo>
                    <a:pt x="763" y="541"/>
                  </a:lnTo>
                  <a:lnTo>
                    <a:pt x="773" y="551"/>
                  </a:lnTo>
                  <a:lnTo>
                    <a:pt x="780" y="560"/>
                  </a:lnTo>
                  <a:lnTo>
                    <a:pt x="1057" y="726"/>
                  </a:lnTo>
                  <a:lnTo>
                    <a:pt x="1057" y="726"/>
                  </a:lnTo>
                  <a:lnTo>
                    <a:pt x="1071" y="730"/>
                  </a:lnTo>
                  <a:lnTo>
                    <a:pt x="1086" y="737"/>
                  </a:lnTo>
                  <a:lnTo>
                    <a:pt x="1101" y="745"/>
                  </a:lnTo>
                  <a:lnTo>
                    <a:pt x="1117" y="755"/>
                  </a:lnTo>
                  <a:lnTo>
                    <a:pt x="1131" y="764"/>
                  </a:lnTo>
                  <a:lnTo>
                    <a:pt x="1146" y="772"/>
                  </a:lnTo>
                  <a:lnTo>
                    <a:pt x="1160" y="778"/>
                  </a:lnTo>
                  <a:lnTo>
                    <a:pt x="1172" y="781"/>
                  </a:lnTo>
                  <a:lnTo>
                    <a:pt x="1176" y="778"/>
                  </a:lnTo>
                  <a:lnTo>
                    <a:pt x="1211" y="800"/>
                  </a:lnTo>
                  <a:lnTo>
                    <a:pt x="1211" y="800"/>
                  </a:lnTo>
                  <a:lnTo>
                    <a:pt x="1209" y="803"/>
                  </a:lnTo>
                  <a:lnTo>
                    <a:pt x="1210" y="804"/>
                  </a:lnTo>
                  <a:lnTo>
                    <a:pt x="1210" y="805"/>
                  </a:lnTo>
                  <a:lnTo>
                    <a:pt x="1208" y="808"/>
                  </a:lnTo>
                  <a:lnTo>
                    <a:pt x="1208" y="808"/>
                  </a:lnTo>
                  <a:lnTo>
                    <a:pt x="1207" y="806"/>
                  </a:lnTo>
                  <a:lnTo>
                    <a:pt x="1210" y="806"/>
                  </a:lnTo>
                  <a:lnTo>
                    <a:pt x="1214" y="808"/>
                  </a:lnTo>
                  <a:lnTo>
                    <a:pt x="1216" y="814"/>
                  </a:lnTo>
                  <a:lnTo>
                    <a:pt x="1216" y="814"/>
                  </a:lnTo>
                  <a:lnTo>
                    <a:pt x="1216" y="814"/>
                  </a:lnTo>
                  <a:lnTo>
                    <a:pt x="1208" y="804"/>
                  </a:lnTo>
                  <a:lnTo>
                    <a:pt x="1198" y="794"/>
                  </a:lnTo>
                  <a:lnTo>
                    <a:pt x="1187" y="782"/>
                  </a:lnTo>
                  <a:lnTo>
                    <a:pt x="1178" y="771"/>
                  </a:lnTo>
                  <a:lnTo>
                    <a:pt x="1166" y="760"/>
                  </a:lnTo>
                  <a:lnTo>
                    <a:pt x="1155" y="749"/>
                  </a:lnTo>
                  <a:lnTo>
                    <a:pt x="1146" y="739"/>
                  </a:lnTo>
                  <a:lnTo>
                    <a:pt x="1135" y="731"/>
                  </a:lnTo>
                  <a:lnTo>
                    <a:pt x="1135" y="731"/>
                  </a:lnTo>
                  <a:lnTo>
                    <a:pt x="1121" y="718"/>
                  </a:lnTo>
                  <a:lnTo>
                    <a:pt x="1105" y="704"/>
                  </a:lnTo>
                  <a:lnTo>
                    <a:pt x="1089" y="691"/>
                  </a:lnTo>
                  <a:lnTo>
                    <a:pt x="1072" y="678"/>
                  </a:lnTo>
                  <a:lnTo>
                    <a:pt x="1054" y="665"/>
                  </a:lnTo>
                  <a:lnTo>
                    <a:pt x="1036" y="653"/>
                  </a:lnTo>
                  <a:lnTo>
                    <a:pt x="1016" y="640"/>
                  </a:lnTo>
                  <a:lnTo>
                    <a:pt x="997" y="627"/>
                  </a:lnTo>
                  <a:lnTo>
                    <a:pt x="978" y="615"/>
                  </a:lnTo>
                  <a:lnTo>
                    <a:pt x="959" y="603"/>
                  </a:lnTo>
                  <a:lnTo>
                    <a:pt x="938" y="592"/>
                  </a:lnTo>
                  <a:lnTo>
                    <a:pt x="919" y="579"/>
                  </a:lnTo>
                  <a:lnTo>
                    <a:pt x="899" y="568"/>
                  </a:lnTo>
                  <a:lnTo>
                    <a:pt x="880" y="557"/>
                  </a:lnTo>
                  <a:lnTo>
                    <a:pt x="862" y="545"/>
                  </a:lnTo>
                  <a:lnTo>
                    <a:pt x="843" y="534"/>
                  </a:lnTo>
                  <a:lnTo>
                    <a:pt x="843" y="534"/>
                  </a:lnTo>
                  <a:lnTo>
                    <a:pt x="835" y="532"/>
                  </a:lnTo>
                  <a:lnTo>
                    <a:pt x="817" y="522"/>
                  </a:lnTo>
                  <a:lnTo>
                    <a:pt x="792" y="508"/>
                  </a:lnTo>
                  <a:lnTo>
                    <a:pt x="764" y="489"/>
                  </a:lnTo>
                  <a:lnTo>
                    <a:pt x="738" y="472"/>
                  </a:lnTo>
                  <a:lnTo>
                    <a:pt x="714" y="455"/>
                  </a:lnTo>
                  <a:lnTo>
                    <a:pt x="698" y="444"/>
                  </a:lnTo>
                  <a:lnTo>
                    <a:pt x="692" y="440"/>
                  </a:lnTo>
                  <a:lnTo>
                    <a:pt x="434" y="259"/>
                  </a:lnTo>
                  <a:lnTo>
                    <a:pt x="434" y="259"/>
                  </a:lnTo>
                  <a:lnTo>
                    <a:pt x="429" y="256"/>
                  </a:lnTo>
                  <a:lnTo>
                    <a:pt x="424" y="251"/>
                  </a:lnTo>
                  <a:lnTo>
                    <a:pt x="417" y="246"/>
                  </a:lnTo>
                  <a:lnTo>
                    <a:pt x="411" y="241"/>
                  </a:lnTo>
                  <a:lnTo>
                    <a:pt x="404" y="236"/>
                  </a:lnTo>
                  <a:lnTo>
                    <a:pt x="399" y="231"/>
                  </a:lnTo>
                  <a:lnTo>
                    <a:pt x="394" y="226"/>
                  </a:lnTo>
                  <a:lnTo>
                    <a:pt x="389" y="221"/>
                  </a:lnTo>
                  <a:lnTo>
                    <a:pt x="103" y="38"/>
                  </a:lnTo>
                  <a:lnTo>
                    <a:pt x="103" y="38"/>
                  </a:lnTo>
                  <a:lnTo>
                    <a:pt x="96" y="34"/>
                  </a:lnTo>
                  <a:lnTo>
                    <a:pt x="85" y="27"/>
                  </a:lnTo>
                  <a:lnTo>
                    <a:pt x="71" y="18"/>
                  </a:lnTo>
                  <a:lnTo>
                    <a:pt x="58" y="11"/>
                  </a:lnTo>
                  <a:lnTo>
                    <a:pt x="47" y="4"/>
                  </a:lnTo>
                  <a:lnTo>
                    <a:pt x="38" y="0"/>
                  </a:lnTo>
                  <a:lnTo>
                    <a:pt x="35" y="0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52" y="16"/>
                  </a:lnTo>
                  <a:lnTo>
                    <a:pt x="66" y="29"/>
                  </a:lnTo>
                  <a:lnTo>
                    <a:pt x="80" y="41"/>
                  </a:lnTo>
                  <a:lnTo>
                    <a:pt x="94" y="53"/>
                  </a:lnTo>
                  <a:lnTo>
                    <a:pt x="109" y="67"/>
                  </a:lnTo>
                  <a:lnTo>
                    <a:pt x="124" y="79"/>
                  </a:lnTo>
                  <a:lnTo>
                    <a:pt x="138" y="92"/>
                  </a:lnTo>
                  <a:lnTo>
                    <a:pt x="154" y="105"/>
                  </a:lnTo>
                  <a:lnTo>
                    <a:pt x="169" y="118"/>
                  </a:lnTo>
                  <a:lnTo>
                    <a:pt x="185" y="130"/>
                  </a:lnTo>
                  <a:lnTo>
                    <a:pt x="201" y="142"/>
                  </a:lnTo>
                  <a:lnTo>
                    <a:pt x="216" y="154"/>
                  </a:lnTo>
                  <a:lnTo>
                    <a:pt x="232" y="165"/>
                  </a:lnTo>
                  <a:lnTo>
                    <a:pt x="247" y="175"/>
                  </a:lnTo>
                  <a:lnTo>
                    <a:pt x="262" y="186"/>
                  </a:lnTo>
                  <a:lnTo>
                    <a:pt x="277" y="195"/>
                  </a:lnTo>
                  <a:lnTo>
                    <a:pt x="277" y="195"/>
                  </a:lnTo>
                  <a:lnTo>
                    <a:pt x="281" y="198"/>
                  </a:lnTo>
                  <a:lnTo>
                    <a:pt x="283" y="203"/>
                  </a:lnTo>
                  <a:lnTo>
                    <a:pt x="284" y="208"/>
                  </a:lnTo>
                  <a:lnTo>
                    <a:pt x="287" y="211"/>
                  </a:lnTo>
                  <a:lnTo>
                    <a:pt x="287" y="211"/>
                  </a:lnTo>
                  <a:lnTo>
                    <a:pt x="299" y="218"/>
                  </a:lnTo>
                  <a:lnTo>
                    <a:pt x="311" y="227"/>
                  </a:lnTo>
                  <a:lnTo>
                    <a:pt x="324" y="235"/>
                  </a:lnTo>
                  <a:lnTo>
                    <a:pt x="337" y="243"/>
                  </a:lnTo>
                  <a:lnTo>
                    <a:pt x="349" y="252"/>
                  </a:lnTo>
                  <a:lnTo>
                    <a:pt x="362" y="260"/>
                  </a:lnTo>
                  <a:lnTo>
                    <a:pt x="375" y="270"/>
                  </a:lnTo>
                  <a:lnTo>
                    <a:pt x="388" y="279"/>
                  </a:lnTo>
                  <a:lnTo>
                    <a:pt x="401" y="288"/>
                  </a:lnTo>
                  <a:lnTo>
                    <a:pt x="414" y="296"/>
                  </a:lnTo>
                  <a:lnTo>
                    <a:pt x="427" y="306"/>
                  </a:lnTo>
                  <a:lnTo>
                    <a:pt x="440" y="315"/>
                  </a:lnTo>
                  <a:lnTo>
                    <a:pt x="452" y="323"/>
                  </a:lnTo>
                  <a:lnTo>
                    <a:pt x="466" y="332"/>
                  </a:lnTo>
                  <a:lnTo>
                    <a:pt x="479" y="340"/>
                  </a:lnTo>
                  <a:lnTo>
                    <a:pt x="492" y="349"/>
                  </a:lnTo>
                  <a:lnTo>
                    <a:pt x="492" y="349"/>
                  </a:lnTo>
                  <a:lnTo>
                    <a:pt x="502" y="362"/>
                  </a:lnTo>
                  <a:lnTo>
                    <a:pt x="514" y="376"/>
                  </a:lnTo>
                  <a:lnTo>
                    <a:pt x="530" y="390"/>
                  </a:lnTo>
                  <a:lnTo>
                    <a:pt x="549" y="404"/>
                  </a:lnTo>
                  <a:lnTo>
                    <a:pt x="569" y="419"/>
                  </a:lnTo>
                  <a:lnTo>
                    <a:pt x="591" y="434"/>
                  </a:lnTo>
                  <a:lnTo>
                    <a:pt x="615" y="448"/>
                  </a:lnTo>
                  <a:lnTo>
                    <a:pt x="639" y="462"/>
                  </a:lnTo>
                  <a:lnTo>
                    <a:pt x="665" y="476"/>
                  </a:lnTo>
                  <a:lnTo>
                    <a:pt x="691" y="489"/>
                  </a:lnTo>
                  <a:lnTo>
                    <a:pt x="716" y="501"/>
                  </a:lnTo>
                  <a:lnTo>
                    <a:pt x="741" y="514"/>
                  </a:lnTo>
                  <a:lnTo>
                    <a:pt x="765" y="525"/>
                  </a:lnTo>
                  <a:lnTo>
                    <a:pt x="788" y="535"/>
                  </a:lnTo>
                  <a:lnTo>
                    <a:pt x="809" y="543"/>
                  </a:lnTo>
                  <a:lnTo>
                    <a:pt x="828" y="552"/>
                  </a:lnTo>
                  <a:lnTo>
                    <a:pt x="828" y="552"/>
                  </a:lnTo>
                  <a:lnTo>
                    <a:pt x="840" y="557"/>
                  </a:lnTo>
                  <a:lnTo>
                    <a:pt x="852" y="563"/>
                  </a:lnTo>
                  <a:lnTo>
                    <a:pt x="864" y="569"/>
                  </a:lnTo>
                  <a:lnTo>
                    <a:pt x="875" y="576"/>
                  </a:lnTo>
                  <a:lnTo>
                    <a:pt x="888" y="584"/>
                  </a:lnTo>
                  <a:lnTo>
                    <a:pt x="900" y="593"/>
                  </a:lnTo>
                  <a:lnTo>
                    <a:pt x="912" y="601"/>
                  </a:lnTo>
                  <a:lnTo>
                    <a:pt x="924" y="609"/>
                  </a:lnTo>
                  <a:lnTo>
                    <a:pt x="936" y="617"/>
                  </a:lnTo>
                  <a:lnTo>
                    <a:pt x="948" y="625"/>
                  </a:lnTo>
                  <a:lnTo>
                    <a:pt x="960" y="633"/>
                  </a:lnTo>
                  <a:lnTo>
                    <a:pt x="973" y="639"/>
                  </a:lnTo>
                  <a:lnTo>
                    <a:pt x="984" y="645"/>
                  </a:lnTo>
                  <a:lnTo>
                    <a:pt x="997" y="649"/>
                  </a:lnTo>
                  <a:lnTo>
                    <a:pt x="1009" y="653"/>
                  </a:lnTo>
                  <a:lnTo>
                    <a:pt x="1022" y="655"/>
                  </a:lnTo>
                  <a:lnTo>
                    <a:pt x="1026" y="652"/>
                  </a:lnTo>
                  <a:lnTo>
                    <a:pt x="1026" y="652"/>
                  </a:lnTo>
                  <a:lnTo>
                    <a:pt x="1031" y="654"/>
                  </a:lnTo>
                  <a:lnTo>
                    <a:pt x="1039" y="656"/>
                  </a:lnTo>
                  <a:lnTo>
                    <a:pt x="1046" y="659"/>
                  </a:lnTo>
                  <a:lnTo>
                    <a:pt x="1056" y="663"/>
                  </a:lnTo>
                  <a:lnTo>
                    <a:pt x="1064" y="666"/>
                  </a:lnTo>
                  <a:lnTo>
                    <a:pt x="1074" y="671"/>
                  </a:lnTo>
                  <a:lnTo>
                    <a:pt x="1082" y="674"/>
                  </a:lnTo>
                  <a:lnTo>
                    <a:pt x="1089" y="676"/>
                  </a:lnTo>
                  <a:lnTo>
                    <a:pt x="1092" y="673"/>
                  </a:lnTo>
                  <a:lnTo>
                    <a:pt x="1114" y="686"/>
                  </a:lnTo>
                  <a:lnTo>
                    <a:pt x="1118" y="683"/>
                  </a:lnTo>
                  <a:lnTo>
                    <a:pt x="1135" y="693"/>
                  </a:lnTo>
                  <a:lnTo>
                    <a:pt x="1135" y="693"/>
                  </a:lnTo>
                  <a:lnTo>
                    <a:pt x="1128" y="689"/>
                  </a:lnTo>
                  <a:lnTo>
                    <a:pt x="1130" y="689"/>
                  </a:lnTo>
                  <a:lnTo>
                    <a:pt x="1136" y="689"/>
                  </a:lnTo>
                  <a:lnTo>
                    <a:pt x="1142" y="68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8"/>
            <p:cNvSpPr>
              <a:spLocks/>
            </p:cNvSpPr>
            <p:nvPr/>
          </p:nvSpPr>
          <p:spPr bwMode="auto">
            <a:xfrm>
              <a:off x="4679" y="2465"/>
              <a:ext cx="74" cy="39"/>
            </a:xfrm>
            <a:custGeom>
              <a:avLst/>
              <a:gdLst/>
              <a:ahLst/>
              <a:cxnLst>
                <a:cxn ang="0">
                  <a:pos x="366" y="237"/>
                </a:cxn>
                <a:cxn ang="0">
                  <a:pos x="366" y="237"/>
                </a:cxn>
                <a:cxn ang="0">
                  <a:pos x="355" y="232"/>
                </a:cxn>
                <a:cxn ang="0">
                  <a:pos x="343" y="225"/>
                </a:cxn>
                <a:cxn ang="0">
                  <a:pos x="331" y="219"/>
                </a:cxn>
                <a:cxn ang="0">
                  <a:pos x="321" y="212"/>
                </a:cxn>
                <a:cxn ang="0">
                  <a:pos x="309" y="205"/>
                </a:cxn>
                <a:cxn ang="0">
                  <a:pos x="298" y="197"/>
                </a:cxn>
                <a:cxn ang="0">
                  <a:pos x="289" y="190"/>
                </a:cxn>
                <a:cxn ang="0">
                  <a:pos x="280" y="182"/>
                </a:cxn>
                <a:cxn ang="0">
                  <a:pos x="240" y="159"/>
                </a:cxn>
                <a:cxn ang="0">
                  <a:pos x="237" y="162"/>
                </a:cxn>
                <a:cxn ang="0">
                  <a:pos x="237" y="162"/>
                </a:cxn>
                <a:cxn ang="0">
                  <a:pos x="238" y="161"/>
                </a:cxn>
                <a:cxn ang="0">
                  <a:pos x="237" y="160"/>
                </a:cxn>
                <a:cxn ang="0">
                  <a:pos x="234" y="159"/>
                </a:cxn>
                <a:cxn ang="0">
                  <a:pos x="228" y="156"/>
                </a:cxn>
                <a:cxn ang="0">
                  <a:pos x="224" y="159"/>
                </a:cxn>
                <a:cxn ang="0">
                  <a:pos x="224" y="159"/>
                </a:cxn>
                <a:cxn ang="0">
                  <a:pos x="221" y="157"/>
                </a:cxn>
                <a:cxn ang="0">
                  <a:pos x="219" y="155"/>
                </a:cxn>
                <a:cxn ang="0">
                  <a:pos x="216" y="154"/>
                </a:cxn>
                <a:cxn ang="0">
                  <a:pos x="212" y="157"/>
                </a:cxn>
                <a:cxn ang="0">
                  <a:pos x="212" y="157"/>
                </a:cxn>
                <a:cxn ang="0">
                  <a:pos x="202" y="151"/>
                </a:cxn>
                <a:cxn ang="0">
                  <a:pos x="191" y="144"/>
                </a:cxn>
                <a:cxn ang="0">
                  <a:pos x="178" y="137"/>
                </a:cxn>
                <a:cxn ang="0">
                  <a:pos x="166" y="130"/>
                </a:cxn>
                <a:cxn ang="0">
                  <a:pos x="152" y="122"/>
                </a:cxn>
                <a:cxn ang="0">
                  <a:pos x="137" y="114"/>
                </a:cxn>
                <a:cxn ang="0">
                  <a:pos x="123" y="105"/>
                </a:cxn>
                <a:cxn ang="0">
                  <a:pos x="108" y="97"/>
                </a:cxn>
                <a:cxn ang="0">
                  <a:pos x="94" y="88"/>
                </a:cxn>
                <a:cxn ang="0">
                  <a:pos x="80" y="80"/>
                </a:cxn>
                <a:cxn ang="0">
                  <a:pos x="67" y="72"/>
                </a:cxn>
                <a:cxn ang="0">
                  <a:pos x="56" y="62"/>
                </a:cxn>
                <a:cxn ang="0">
                  <a:pos x="45" y="54"/>
                </a:cxn>
                <a:cxn ang="0">
                  <a:pos x="36" y="46"/>
                </a:cxn>
                <a:cxn ang="0">
                  <a:pos x="30" y="38"/>
                </a:cxn>
                <a:cxn ang="0">
                  <a:pos x="25" y="31"/>
                </a:cxn>
                <a:cxn ang="0">
                  <a:pos x="29" y="28"/>
                </a:cxn>
                <a:cxn ang="0">
                  <a:pos x="15" y="19"/>
                </a:cxn>
                <a:cxn ang="0">
                  <a:pos x="19" y="16"/>
                </a:cxn>
                <a:cxn ang="0">
                  <a:pos x="19" y="16"/>
                </a:cxn>
                <a:cxn ang="0">
                  <a:pos x="14" y="13"/>
                </a:cxn>
                <a:cxn ang="0">
                  <a:pos x="5" y="9"/>
                </a:cxn>
                <a:cxn ang="0">
                  <a:pos x="0" y="5"/>
                </a:cxn>
                <a:cxn ang="0">
                  <a:pos x="1" y="0"/>
                </a:cxn>
              </a:cxnLst>
              <a:rect l="0" t="0" r="r" b="b"/>
              <a:pathLst>
                <a:path w="366" h="237">
                  <a:moveTo>
                    <a:pt x="366" y="237"/>
                  </a:moveTo>
                  <a:lnTo>
                    <a:pt x="366" y="237"/>
                  </a:lnTo>
                  <a:lnTo>
                    <a:pt x="355" y="232"/>
                  </a:lnTo>
                  <a:lnTo>
                    <a:pt x="343" y="225"/>
                  </a:lnTo>
                  <a:lnTo>
                    <a:pt x="331" y="219"/>
                  </a:lnTo>
                  <a:lnTo>
                    <a:pt x="321" y="212"/>
                  </a:lnTo>
                  <a:lnTo>
                    <a:pt x="309" y="205"/>
                  </a:lnTo>
                  <a:lnTo>
                    <a:pt x="298" y="197"/>
                  </a:lnTo>
                  <a:lnTo>
                    <a:pt x="289" y="190"/>
                  </a:lnTo>
                  <a:lnTo>
                    <a:pt x="280" y="182"/>
                  </a:lnTo>
                  <a:lnTo>
                    <a:pt x="240" y="159"/>
                  </a:lnTo>
                  <a:lnTo>
                    <a:pt x="237" y="162"/>
                  </a:lnTo>
                  <a:lnTo>
                    <a:pt x="237" y="162"/>
                  </a:lnTo>
                  <a:lnTo>
                    <a:pt x="238" y="161"/>
                  </a:lnTo>
                  <a:lnTo>
                    <a:pt x="237" y="160"/>
                  </a:lnTo>
                  <a:lnTo>
                    <a:pt x="234" y="159"/>
                  </a:lnTo>
                  <a:lnTo>
                    <a:pt x="228" y="156"/>
                  </a:lnTo>
                  <a:lnTo>
                    <a:pt x="224" y="159"/>
                  </a:lnTo>
                  <a:lnTo>
                    <a:pt x="224" y="159"/>
                  </a:lnTo>
                  <a:lnTo>
                    <a:pt x="221" y="157"/>
                  </a:lnTo>
                  <a:lnTo>
                    <a:pt x="219" y="155"/>
                  </a:lnTo>
                  <a:lnTo>
                    <a:pt x="216" y="154"/>
                  </a:lnTo>
                  <a:lnTo>
                    <a:pt x="212" y="157"/>
                  </a:lnTo>
                  <a:lnTo>
                    <a:pt x="212" y="157"/>
                  </a:lnTo>
                  <a:lnTo>
                    <a:pt x="202" y="151"/>
                  </a:lnTo>
                  <a:lnTo>
                    <a:pt x="191" y="144"/>
                  </a:lnTo>
                  <a:lnTo>
                    <a:pt x="178" y="137"/>
                  </a:lnTo>
                  <a:lnTo>
                    <a:pt x="166" y="130"/>
                  </a:lnTo>
                  <a:lnTo>
                    <a:pt x="152" y="122"/>
                  </a:lnTo>
                  <a:lnTo>
                    <a:pt x="137" y="114"/>
                  </a:lnTo>
                  <a:lnTo>
                    <a:pt x="123" y="105"/>
                  </a:lnTo>
                  <a:lnTo>
                    <a:pt x="108" y="97"/>
                  </a:lnTo>
                  <a:lnTo>
                    <a:pt x="94" y="88"/>
                  </a:lnTo>
                  <a:lnTo>
                    <a:pt x="80" y="80"/>
                  </a:lnTo>
                  <a:lnTo>
                    <a:pt x="67" y="72"/>
                  </a:lnTo>
                  <a:lnTo>
                    <a:pt x="56" y="62"/>
                  </a:lnTo>
                  <a:lnTo>
                    <a:pt x="45" y="54"/>
                  </a:lnTo>
                  <a:lnTo>
                    <a:pt x="36" y="46"/>
                  </a:lnTo>
                  <a:lnTo>
                    <a:pt x="30" y="38"/>
                  </a:lnTo>
                  <a:lnTo>
                    <a:pt x="25" y="31"/>
                  </a:lnTo>
                  <a:lnTo>
                    <a:pt x="29" y="28"/>
                  </a:lnTo>
                  <a:lnTo>
                    <a:pt x="15" y="19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4" y="13"/>
                  </a:lnTo>
                  <a:lnTo>
                    <a:pt x="5" y="9"/>
                  </a:lnTo>
                  <a:lnTo>
                    <a:pt x="0" y="5"/>
                  </a:lnTo>
                  <a:lnTo>
                    <a:pt x="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39"/>
            <p:cNvSpPr>
              <a:spLocks/>
            </p:cNvSpPr>
            <p:nvPr/>
          </p:nvSpPr>
          <p:spPr bwMode="auto">
            <a:xfrm>
              <a:off x="4587" y="2431"/>
              <a:ext cx="37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4" y="9"/>
                </a:cxn>
                <a:cxn ang="0">
                  <a:pos x="27" y="20"/>
                </a:cxn>
                <a:cxn ang="0">
                  <a:pos x="42" y="33"/>
                </a:cxn>
                <a:cxn ang="0">
                  <a:pos x="58" y="45"/>
                </a:cxn>
                <a:cxn ang="0">
                  <a:pos x="76" y="56"/>
                </a:cxn>
                <a:cxn ang="0">
                  <a:pos x="94" y="67"/>
                </a:cxn>
                <a:cxn ang="0">
                  <a:pos x="112" y="76"/>
                </a:cxn>
                <a:cxn ang="0">
                  <a:pos x="130" y="81"/>
                </a:cxn>
                <a:cxn ang="0">
                  <a:pos x="186" y="116"/>
                </a:cxn>
              </a:cxnLst>
              <a:rect l="0" t="0" r="r" b="b"/>
              <a:pathLst>
                <a:path w="186" h="116">
                  <a:moveTo>
                    <a:pt x="0" y="0"/>
                  </a:moveTo>
                  <a:lnTo>
                    <a:pt x="0" y="0"/>
                  </a:lnTo>
                  <a:lnTo>
                    <a:pt x="14" y="9"/>
                  </a:lnTo>
                  <a:lnTo>
                    <a:pt x="27" y="20"/>
                  </a:lnTo>
                  <a:lnTo>
                    <a:pt x="42" y="33"/>
                  </a:lnTo>
                  <a:lnTo>
                    <a:pt x="58" y="45"/>
                  </a:lnTo>
                  <a:lnTo>
                    <a:pt x="76" y="56"/>
                  </a:lnTo>
                  <a:lnTo>
                    <a:pt x="94" y="67"/>
                  </a:lnTo>
                  <a:lnTo>
                    <a:pt x="112" y="76"/>
                  </a:lnTo>
                  <a:lnTo>
                    <a:pt x="130" y="81"/>
                  </a:lnTo>
                  <a:lnTo>
                    <a:pt x="186" y="11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40"/>
            <p:cNvSpPr>
              <a:spLocks/>
            </p:cNvSpPr>
            <p:nvPr/>
          </p:nvSpPr>
          <p:spPr bwMode="auto">
            <a:xfrm>
              <a:off x="4594" y="2424"/>
              <a:ext cx="25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" y="70"/>
                </a:cxn>
                <a:cxn ang="0">
                  <a:pos x="112" y="70"/>
                </a:cxn>
                <a:cxn ang="0">
                  <a:pos x="116" y="72"/>
                </a:cxn>
                <a:cxn ang="0">
                  <a:pos x="123" y="76"/>
                </a:cxn>
                <a:cxn ang="0">
                  <a:pos x="126" y="80"/>
                </a:cxn>
                <a:cxn ang="0">
                  <a:pos x="126" y="83"/>
                </a:cxn>
              </a:cxnLst>
              <a:rect l="0" t="0" r="r" b="b"/>
              <a:pathLst>
                <a:path w="126" h="83">
                  <a:moveTo>
                    <a:pt x="0" y="0"/>
                  </a:moveTo>
                  <a:lnTo>
                    <a:pt x="112" y="70"/>
                  </a:lnTo>
                  <a:lnTo>
                    <a:pt x="112" y="70"/>
                  </a:lnTo>
                  <a:lnTo>
                    <a:pt x="116" y="72"/>
                  </a:lnTo>
                  <a:lnTo>
                    <a:pt x="123" y="76"/>
                  </a:lnTo>
                  <a:lnTo>
                    <a:pt x="126" y="80"/>
                  </a:lnTo>
                  <a:lnTo>
                    <a:pt x="126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41"/>
            <p:cNvSpPr>
              <a:spLocks/>
            </p:cNvSpPr>
            <p:nvPr/>
          </p:nvSpPr>
          <p:spPr bwMode="auto">
            <a:xfrm>
              <a:off x="4534" y="2405"/>
              <a:ext cx="26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6" y="12"/>
                </a:cxn>
                <a:cxn ang="0">
                  <a:pos x="32" y="25"/>
                </a:cxn>
                <a:cxn ang="0">
                  <a:pos x="48" y="38"/>
                </a:cxn>
                <a:cxn ang="0">
                  <a:pos x="64" y="50"/>
                </a:cxn>
                <a:cxn ang="0">
                  <a:pos x="80" y="63"/>
                </a:cxn>
                <a:cxn ang="0">
                  <a:pos x="97" y="75"/>
                </a:cxn>
                <a:cxn ang="0">
                  <a:pos x="113" y="86"/>
                </a:cxn>
                <a:cxn ang="0">
                  <a:pos x="131" y="97"/>
                </a:cxn>
              </a:cxnLst>
              <a:rect l="0" t="0" r="r" b="b"/>
              <a:pathLst>
                <a:path w="131" h="97">
                  <a:moveTo>
                    <a:pt x="0" y="0"/>
                  </a:moveTo>
                  <a:lnTo>
                    <a:pt x="0" y="0"/>
                  </a:lnTo>
                  <a:lnTo>
                    <a:pt x="16" y="12"/>
                  </a:lnTo>
                  <a:lnTo>
                    <a:pt x="32" y="25"/>
                  </a:lnTo>
                  <a:lnTo>
                    <a:pt x="48" y="38"/>
                  </a:lnTo>
                  <a:lnTo>
                    <a:pt x="64" y="50"/>
                  </a:lnTo>
                  <a:lnTo>
                    <a:pt x="80" y="63"/>
                  </a:lnTo>
                  <a:lnTo>
                    <a:pt x="97" y="75"/>
                  </a:lnTo>
                  <a:lnTo>
                    <a:pt x="113" y="86"/>
                  </a:lnTo>
                  <a:lnTo>
                    <a:pt x="131" y="9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42"/>
            <p:cNvSpPr>
              <a:spLocks/>
            </p:cNvSpPr>
            <p:nvPr/>
          </p:nvSpPr>
          <p:spPr bwMode="auto">
            <a:xfrm>
              <a:off x="4712" y="2498"/>
              <a:ext cx="70" cy="38"/>
            </a:xfrm>
            <a:custGeom>
              <a:avLst/>
              <a:gdLst/>
              <a:ahLst/>
              <a:cxnLst>
                <a:cxn ang="0">
                  <a:pos x="347" y="226"/>
                </a:cxn>
                <a:cxn ang="0">
                  <a:pos x="347" y="226"/>
                </a:cxn>
                <a:cxn ang="0">
                  <a:pos x="330" y="217"/>
                </a:cxn>
                <a:cxn ang="0">
                  <a:pos x="310" y="207"/>
                </a:cxn>
                <a:cxn ang="0">
                  <a:pos x="291" y="195"/>
                </a:cxn>
                <a:cxn ang="0">
                  <a:pos x="271" y="182"/>
                </a:cxn>
                <a:cxn ang="0">
                  <a:pos x="252" y="169"/>
                </a:cxn>
                <a:cxn ang="0">
                  <a:pos x="233" y="157"/>
                </a:cxn>
                <a:cxn ang="0">
                  <a:pos x="216" y="143"/>
                </a:cxn>
                <a:cxn ang="0">
                  <a:pos x="204" y="132"/>
                </a:cxn>
                <a:cxn ang="0">
                  <a:pos x="204" y="132"/>
                </a:cxn>
                <a:cxn ang="0">
                  <a:pos x="192" y="122"/>
                </a:cxn>
                <a:cxn ang="0">
                  <a:pos x="177" y="111"/>
                </a:cxn>
                <a:cxn ang="0">
                  <a:pos x="160" y="100"/>
                </a:cxn>
                <a:cxn ang="0">
                  <a:pos x="142" y="89"/>
                </a:cxn>
                <a:cxn ang="0">
                  <a:pos x="122" y="79"/>
                </a:cxn>
                <a:cxn ang="0">
                  <a:pos x="103" y="68"/>
                </a:cxn>
                <a:cxn ang="0">
                  <a:pos x="85" y="58"/>
                </a:cxn>
                <a:cxn ang="0">
                  <a:pos x="69" y="49"/>
                </a:cxn>
                <a:cxn ang="0">
                  <a:pos x="69" y="49"/>
                </a:cxn>
                <a:cxn ang="0">
                  <a:pos x="64" y="46"/>
                </a:cxn>
                <a:cxn ang="0">
                  <a:pos x="53" y="40"/>
                </a:cxn>
                <a:cxn ang="0">
                  <a:pos x="41" y="33"/>
                </a:cxn>
                <a:cxn ang="0">
                  <a:pos x="28" y="24"/>
                </a:cxn>
                <a:cxn ang="0">
                  <a:pos x="16" y="17"/>
                </a:cxn>
                <a:cxn ang="0">
                  <a:pos x="6" y="9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128" y="63"/>
                </a:cxn>
                <a:cxn ang="0">
                  <a:pos x="128" y="63"/>
                </a:cxn>
                <a:cxn ang="0">
                  <a:pos x="132" y="66"/>
                </a:cxn>
                <a:cxn ang="0">
                  <a:pos x="138" y="70"/>
                </a:cxn>
                <a:cxn ang="0">
                  <a:pos x="145" y="72"/>
                </a:cxn>
                <a:cxn ang="0">
                  <a:pos x="149" y="72"/>
                </a:cxn>
              </a:cxnLst>
              <a:rect l="0" t="0" r="r" b="b"/>
              <a:pathLst>
                <a:path w="347" h="226">
                  <a:moveTo>
                    <a:pt x="347" y="226"/>
                  </a:moveTo>
                  <a:lnTo>
                    <a:pt x="347" y="226"/>
                  </a:lnTo>
                  <a:lnTo>
                    <a:pt x="330" y="217"/>
                  </a:lnTo>
                  <a:lnTo>
                    <a:pt x="310" y="207"/>
                  </a:lnTo>
                  <a:lnTo>
                    <a:pt x="291" y="195"/>
                  </a:lnTo>
                  <a:lnTo>
                    <a:pt x="271" y="182"/>
                  </a:lnTo>
                  <a:lnTo>
                    <a:pt x="252" y="169"/>
                  </a:lnTo>
                  <a:lnTo>
                    <a:pt x="233" y="157"/>
                  </a:lnTo>
                  <a:lnTo>
                    <a:pt x="216" y="143"/>
                  </a:lnTo>
                  <a:lnTo>
                    <a:pt x="204" y="132"/>
                  </a:lnTo>
                  <a:lnTo>
                    <a:pt x="204" y="132"/>
                  </a:lnTo>
                  <a:lnTo>
                    <a:pt x="192" y="122"/>
                  </a:lnTo>
                  <a:lnTo>
                    <a:pt x="177" y="111"/>
                  </a:lnTo>
                  <a:lnTo>
                    <a:pt x="160" y="100"/>
                  </a:lnTo>
                  <a:lnTo>
                    <a:pt x="142" y="89"/>
                  </a:lnTo>
                  <a:lnTo>
                    <a:pt x="122" y="79"/>
                  </a:lnTo>
                  <a:lnTo>
                    <a:pt x="103" y="68"/>
                  </a:lnTo>
                  <a:lnTo>
                    <a:pt x="85" y="58"/>
                  </a:lnTo>
                  <a:lnTo>
                    <a:pt x="69" y="49"/>
                  </a:lnTo>
                  <a:lnTo>
                    <a:pt x="69" y="49"/>
                  </a:lnTo>
                  <a:lnTo>
                    <a:pt x="64" y="46"/>
                  </a:lnTo>
                  <a:lnTo>
                    <a:pt x="53" y="40"/>
                  </a:lnTo>
                  <a:lnTo>
                    <a:pt x="41" y="33"/>
                  </a:lnTo>
                  <a:lnTo>
                    <a:pt x="28" y="24"/>
                  </a:lnTo>
                  <a:lnTo>
                    <a:pt x="16" y="17"/>
                  </a:lnTo>
                  <a:lnTo>
                    <a:pt x="6" y="9"/>
                  </a:lnTo>
                  <a:lnTo>
                    <a:pt x="0" y="4"/>
                  </a:lnTo>
                  <a:lnTo>
                    <a:pt x="0" y="0"/>
                  </a:lnTo>
                  <a:lnTo>
                    <a:pt x="128" y="63"/>
                  </a:lnTo>
                  <a:lnTo>
                    <a:pt x="128" y="63"/>
                  </a:lnTo>
                  <a:lnTo>
                    <a:pt x="132" y="66"/>
                  </a:lnTo>
                  <a:lnTo>
                    <a:pt x="138" y="70"/>
                  </a:lnTo>
                  <a:lnTo>
                    <a:pt x="145" y="72"/>
                  </a:lnTo>
                  <a:lnTo>
                    <a:pt x="149" y="7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43"/>
            <p:cNvSpPr>
              <a:spLocks/>
            </p:cNvSpPr>
            <p:nvPr/>
          </p:nvSpPr>
          <p:spPr bwMode="auto">
            <a:xfrm>
              <a:off x="4528" y="2408"/>
              <a:ext cx="254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62"/>
                </a:cxn>
                <a:cxn ang="0">
                  <a:pos x="1208" y="797"/>
                </a:cxn>
                <a:cxn ang="0">
                  <a:pos x="1274" y="781"/>
                </a:cxn>
                <a:cxn ang="0">
                  <a:pos x="0" y="0"/>
                </a:cxn>
              </a:cxnLst>
              <a:rect l="0" t="0" r="r" b="b"/>
              <a:pathLst>
                <a:path w="1274" h="797">
                  <a:moveTo>
                    <a:pt x="0" y="0"/>
                  </a:moveTo>
                  <a:lnTo>
                    <a:pt x="22" y="62"/>
                  </a:lnTo>
                  <a:lnTo>
                    <a:pt x="1208" y="797"/>
                  </a:lnTo>
                  <a:lnTo>
                    <a:pt x="1274" y="7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44"/>
            <p:cNvSpPr>
              <a:spLocks/>
            </p:cNvSpPr>
            <p:nvPr/>
          </p:nvSpPr>
          <p:spPr bwMode="auto">
            <a:xfrm>
              <a:off x="4528" y="2408"/>
              <a:ext cx="254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62"/>
                </a:cxn>
                <a:cxn ang="0">
                  <a:pos x="1208" y="797"/>
                </a:cxn>
                <a:cxn ang="0">
                  <a:pos x="1274" y="781"/>
                </a:cxn>
                <a:cxn ang="0">
                  <a:pos x="0" y="0"/>
                </a:cxn>
              </a:cxnLst>
              <a:rect l="0" t="0" r="r" b="b"/>
              <a:pathLst>
                <a:path w="1274" h="797">
                  <a:moveTo>
                    <a:pt x="0" y="0"/>
                  </a:moveTo>
                  <a:lnTo>
                    <a:pt x="22" y="62"/>
                  </a:lnTo>
                  <a:lnTo>
                    <a:pt x="1208" y="797"/>
                  </a:lnTo>
                  <a:lnTo>
                    <a:pt x="1274" y="78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145"/>
            <p:cNvSpPr>
              <a:spLocks/>
            </p:cNvSpPr>
            <p:nvPr/>
          </p:nvSpPr>
          <p:spPr bwMode="auto">
            <a:xfrm>
              <a:off x="3901" y="2382"/>
              <a:ext cx="1367" cy="45"/>
            </a:xfrm>
            <a:custGeom>
              <a:avLst/>
              <a:gdLst/>
              <a:ahLst/>
              <a:cxnLst>
                <a:cxn ang="0">
                  <a:pos x="6376" y="15"/>
                </a:cxn>
                <a:cxn ang="0">
                  <a:pos x="6422" y="39"/>
                </a:cxn>
                <a:cxn ang="0">
                  <a:pos x="6468" y="62"/>
                </a:cxn>
                <a:cxn ang="0">
                  <a:pos x="6513" y="86"/>
                </a:cxn>
                <a:cxn ang="0">
                  <a:pos x="6559" y="109"/>
                </a:cxn>
                <a:cxn ang="0">
                  <a:pos x="6604" y="133"/>
                </a:cxn>
                <a:cxn ang="0">
                  <a:pos x="6650" y="155"/>
                </a:cxn>
                <a:cxn ang="0">
                  <a:pos x="6696" y="179"/>
                </a:cxn>
                <a:cxn ang="0">
                  <a:pos x="6742" y="203"/>
                </a:cxn>
                <a:cxn ang="0">
                  <a:pos x="6788" y="226"/>
                </a:cxn>
                <a:cxn ang="0">
                  <a:pos x="6834" y="250"/>
                </a:cxn>
                <a:cxn ang="0">
                  <a:pos x="6515" y="251"/>
                </a:cxn>
                <a:cxn ang="0">
                  <a:pos x="6198" y="252"/>
                </a:cxn>
                <a:cxn ang="0">
                  <a:pos x="5880" y="253"/>
                </a:cxn>
                <a:cxn ang="0">
                  <a:pos x="5560" y="254"/>
                </a:cxn>
                <a:cxn ang="0">
                  <a:pos x="5242" y="256"/>
                </a:cxn>
                <a:cxn ang="0">
                  <a:pos x="4924" y="257"/>
                </a:cxn>
                <a:cxn ang="0">
                  <a:pos x="4605" y="258"/>
                </a:cxn>
                <a:cxn ang="0">
                  <a:pos x="4285" y="259"/>
                </a:cxn>
                <a:cxn ang="0">
                  <a:pos x="3967" y="260"/>
                </a:cxn>
                <a:cxn ang="0">
                  <a:pos x="3646" y="260"/>
                </a:cxn>
                <a:cxn ang="0">
                  <a:pos x="3327" y="261"/>
                </a:cxn>
                <a:cxn ang="0">
                  <a:pos x="3006" y="262"/>
                </a:cxn>
                <a:cxn ang="0">
                  <a:pos x="2685" y="263"/>
                </a:cxn>
                <a:cxn ang="0">
                  <a:pos x="2364" y="264"/>
                </a:cxn>
                <a:cxn ang="0">
                  <a:pos x="2041" y="265"/>
                </a:cxn>
                <a:cxn ang="0">
                  <a:pos x="1720" y="266"/>
                </a:cxn>
                <a:cxn ang="0">
                  <a:pos x="1398" y="267"/>
                </a:cxn>
                <a:cxn ang="0">
                  <a:pos x="1076" y="268"/>
                </a:cxn>
                <a:cxn ang="0">
                  <a:pos x="753" y="269"/>
                </a:cxn>
                <a:cxn ang="0">
                  <a:pos x="430" y="271"/>
                </a:cxn>
                <a:cxn ang="0">
                  <a:pos x="108" y="272"/>
                </a:cxn>
                <a:cxn ang="0">
                  <a:pos x="38" y="241"/>
                </a:cxn>
                <a:cxn ang="0">
                  <a:pos x="96" y="193"/>
                </a:cxn>
                <a:cxn ang="0">
                  <a:pos x="154" y="146"/>
                </a:cxn>
                <a:cxn ang="0">
                  <a:pos x="213" y="99"/>
                </a:cxn>
                <a:cxn ang="0">
                  <a:pos x="273" y="52"/>
                </a:cxn>
                <a:cxn ang="0">
                  <a:pos x="408" y="20"/>
                </a:cxn>
                <a:cxn ang="0">
                  <a:pos x="693" y="19"/>
                </a:cxn>
                <a:cxn ang="0">
                  <a:pos x="978" y="18"/>
                </a:cxn>
                <a:cxn ang="0">
                  <a:pos x="1262" y="17"/>
                </a:cxn>
                <a:cxn ang="0">
                  <a:pos x="1548" y="16"/>
                </a:cxn>
                <a:cxn ang="0">
                  <a:pos x="1832" y="15"/>
                </a:cxn>
                <a:cxn ang="0">
                  <a:pos x="2117" y="14"/>
                </a:cxn>
                <a:cxn ang="0">
                  <a:pos x="2401" y="13"/>
                </a:cxn>
                <a:cxn ang="0">
                  <a:pos x="2684" y="12"/>
                </a:cxn>
                <a:cxn ang="0">
                  <a:pos x="2968" y="11"/>
                </a:cxn>
                <a:cxn ang="0">
                  <a:pos x="3252" y="10"/>
                </a:cxn>
                <a:cxn ang="0">
                  <a:pos x="3534" y="9"/>
                </a:cxn>
                <a:cxn ang="0">
                  <a:pos x="3816" y="9"/>
                </a:cxn>
                <a:cxn ang="0">
                  <a:pos x="4098" y="8"/>
                </a:cxn>
                <a:cxn ang="0">
                  <a:pos x="4380" y="7"/>
                </a:cxn>
                <a:cxn ang="0">
                  <a:pos x="4662" y="6"/>
                </a:cxn>
                <a:cxn ang="0">
                  <a:pos x="4943" y="5"/>
                </a:cxn>
                <a:cxn ang="0">
                  <a:pos x="5224" y="4"/>
                </a:cxn>
                <a:cxn ang="0">
                  <a:pos x="5505" y="3"/>
                </a:cxn>
                <a:cxn ang="0">
                  <a:pos x="5786" y="2"/>
                </a:cxn>
                <a:cxn ang="0">
                  <a:pos x="6067" y="1"/>
                </a:cxn>
                <a:cxn ang="0">
                  <a:pos x="6347" y="0"/>
                </a:cxn>
              </a:cxnLst>
              <a:rect l="0" t="0" r="r" b="b"/>
              <a:pathLst>
                <a:path w="6834" h="272">
                  <a:moveTo>
                    <a:pt x="6347" y="0"/>
                  </a:moveTo>
                  <a:lnTo>
                    <a:pt x="6362" y="8"/>
                  </a:lnTo>
                  <a:lnTo>
                    <a:pt x="6376" y="15"/>
                  </a:lnTo>
                  <a:lnTo>
                    <a:pt x="6393" y="23"/>
                  </a:lnTo>
                  <a:lnTo>
                    <a:pt x="6407" y="30"/>
                  </a:lnTo>
                  <a:lnTo>
                    <a:pt x="6422" y="39"/>
                  </a:lnTo>
                  <a:lnTo>
                    <a:pt x="6437" y="46"/>
                  </a:lnTo>
                  <a:lnTo>
                    <a:pt x="6453" y="54"/>
                  </a:lnTo>
                  <a:lnTo>
                    <a:pt x="6468" y="62"/>
                  </a:lnTo>
                  <a:lnTo>
                    <a:pt x="6483" y="69"/>
                  </a:lnTo>
                  <a:lnTo>
                    <a:pt x="6498" y="78"/>
                  </a:lnTo>
                  <a:lnTo>
                    <a:pt x="6513" y="86"/>
                  </a:lnTo>
                  <a:lnTo>
                    <a:pt x="6529" y="93"/>
                  </a:lnTo>
                  <a:lnTo>
                    <a:pt x="6544" y="101"/>
                  </a:lnTo>
                  <a:lnTo>
                    <a:pt x="6559" y="109"/>
                  </a:lnTo>
                  <a:lnTo>
                    <a:pt x="6574" y="116"/>
                  </a:lnTo>
                  <a:lnTo>
                    <a:pt x="6589" y="125"/>
                  </a:lnTo>
                  <a:lnTo>
                    <a:pt x="6604" y="133"/>
                  </a:lnTo>
                  <a:lnTo>
                    <a:pt x="6620" y="140"/>
                  </a:lnTo>
                  <a:lnTo>
                    <a:pt x="6635" y="148"/>
                  </a:lnTo>
                  <a:lnTo>
                    <a:pt x="6650" y="155"/>
                  </a:lnTo>
                  <a:lnTo>
                    <a:pt x="6665" y="164"/>
                  </a:lnTo>
                  <a:lnTo>
                    <a:pt x="6681" y="171"/>
                  </a:lnTo>
                  <a:lnTo>
                    <a:pt x="6696" y="179"/>
                  </a:lnTo>
                  <a:lnTo>
                    <a:pt x="6712" y="187"/>
                  </a:lnTo>
                  <a:lnTo>
                    <a:pt x="6727" y="194"/>
                  </a:lnTo>
                  <a:lnTo>
                    <a:pt x="6742" y="203"/>
                  </a:lnTo>
                  <a:lnTo>
                    <a:pt x="6758" y="211"/>
                  </a:lnTo>
                  <a:lnTo>
                    <a:pt x="6773" y="218"/>
                  </a:lnTo>
                  <a:lnTo>
                    <a:pt x="6788" y="226"/>
                  </a:lnTo>
                  <a:lnTo>
                    <a:pt x="6803" y="234"/>
                  </a:lnTo>
                  <a:lnTo>
                    <a:pt x="6819" y="242"/>
                  </a:lnTo>
                  <a:lnTo>
                    <a:pt x="6834" y="250"/>
                  </a:lnTo>
                  <a:lnTo>
                    <a:pt x="6728" y="250"/>
                  </a:lnTo>
                  <a:lnTo>
                    <a:pt x="6622" y="251"/>
                  </a:lnTo>
                  <a:lnTo>
                    <a:pt x="6515" y="251"/>
                  </a:lnTo>
                  <a:lnTo>
                    <a:pt x="6410" y="251"/>
                  </a:lnTo>
                  <a:lnTo>
                    <a:pt x="6304" y="252"/>
                  </a:lnTo>
                  <a:lnTo>
                    <a:pt x="6198" y="252"/>
                  </a:lnTo>
                  <a:lnTo>
                    <a:pt x="6091" y="253"/>
                  </a:lnTo>
                  <a:lnTo>
                    <a:pt x="5986" y="253"/>
                  </a:lnTo>
                  <a:lnTo>
                    <a:pt x="5880" y="253"/>
                  </a:lnTo>
                  <a:lnTo>
                    <a:pt x="5773" y="254"/>
                  </a:lnTo>
                  <a:lnTo>
                    <a:pt x="5667" y="254"/>
                  </a:lnTo>
                  <a:lnTo>
                    <a:pt x="5560" y="254"/>
                  </a:lnTo>
                  <a:lnTo>
                    <a:pt x="5455" y="255"/>
                  </a:lnTo>
                  <a:lnTo>
                    <a:pt x="5349" y="255"/>
                  </a:lnTo>
                  <a:lnTo>
                    <a:pt x="5242" y="256"/>
                  </a:lnTo>
                  <a:lnTo>
                    <a:pt x="5136" y="256"/>
                  </a:lnTo>
                  <a:lnTo>
                    <a:pt x="5030" y="256"/>
                  </a:lnTo>
                  <a:lnTo>
                    <a:pt x="4924" y="257"/>
                  </a:lnTo>
                  <a:lnTo>
                    <a:pt x="4817" y="257"/>
                  </a:lnTo>
                  <a:lnTo>
                    <a:pt x="4711" y="257"/>
                  </a:lnTo>
                  <a:lnTo>
                    <a:pt x="4605" y="258"/>
                  </a:lnTo>
                  <a:lnTo>
                    <a:pt x="4499" y="258"/>
                  </a:lnTo>
                  <a:lnTo>
                    <a:pt x="4392" y="258"/>
                  </a:lnTo>
                  <a:lnTo>
                    <a:pt x="4285" y="259"/>
                  </a:lnTo>
                  <a:lnTo>
                    <a:pt x="4179" y="259"/>
                  </a:lnTo>
                  <a:lnTo>
                    <a:pt x="4073" y="259"/>
                  </a:lnTo>
                  <a:lnTo>
                    <a:pt x="3967" y="260"/>
                  </a:lnTo>
                  <a:lnTo>
                    <a:pt x="3860" y="260"/>
                  </a:lnTo>
                  <a:lnTo>
                    <a:pt x="3753" y="260"/>
                  </a:lnTo>
                  <a:lnTo>
                    <a:pt x="3646" y="260"/>
                  </a:lnTo>
                  <a:lnTo>
                    <a:pt x="3541" y="261"/>
                  </a:lnTo>
                  <a:lnTo>
                    <a:pt x="3434" y="261"/>
                  </a:lnTo>
                  <a:lnTo>
                    <a:pt x="3327" y="261"/>
                  </a:lnTo>
                  <a:lnTo>
                    <a:pt x="3220" y="262"/>
                  </a:lnTo>
                  <a:lnTo>
                    <a:pt x="3113" y="262"/>
                  </a:lnTo>
                  <a:lnTo>
                    <a:pt x="3006" y="262"/>
                  </a:lnTo>
                  <a:lnTo>
                    <a:pt x="2899" y="262"/>
                  </a:lnTo>
                  <a:lnTo>
                    <a:pt x="2792" y="263"/>
                  </a:lnTo>
                  <a:lnTo>
                    <a:pt x="2685" y="263"/>
                  </a:lnTo>
                  <a:lnTo>
                    <a:pt x="2577" y="263"/>
                  </a:lnTo>
                  <a:lnTo>
                    <a:pt x="2470" y="264"/>
                  </a:lnTo>
                  <a:lnTo>
                    <a:pt x="2364" y="264"/>
                  </a:lnTo>
                  <a:lnTo>
                    <a:pt x="2256" y="264"/>
                  </a:lnTo>
                  <a:lnTo>
                    <a:pt x="2149" y="265"/>
                  </a:lnTo>
                  <a:lnTo>
                    <a:pt x="2041" y="265"/>
                  </a:lnTo>
                  <a:lnTo>
                    <a:pt x="1934" y="265"/>
                  </a:lnTo>
                  <a:lnTo>
                    <a:pt x="1828" y="266"/>
                  </a:lnTo>
                  <a:lnTo>
                    <a:pt x="1720" y="266"/>
                  </a:lnTo>
                  <a:lnTo>
                    <a:pt x="1613" y="266"/>
                  </a:lnTo>
                  <a:lnTo>
                    <a:pt x="1505" y="267"/>
                  </a:lnTo>
                  <a:lnTo>
                    <a:pt x="1398" y="267"/>
                  </a:lnTo>
                  <a:lnTo>
                    <a:pt x="1290" y="268"/>
                  </a:lnTo>
                  <a:lnTo>
                    <a:pt x="1182" y="268"/>
                  </a:lnTo>
                  <a:lnTo>
                    <a:pt x="1076" y="268"/>
                  </a:lnTo>
                  <a:lnTo>
                    <a:pt x="968" y="269"/>
                  </a:lnTo>
                  <a:lnTo>
                    <a:pt x="861" y="269"/>
                  </a:lnTo>
                  <a:lnTo>
                    <a:pt x="753" y="269"/>
                  </a:lnTo>
                  <a:lnTo>
                    <a:pt x="645" y="270"/>
                  </a:lnTo>
                  <a:lnTo>
                    <a:pt x="538" y="270"/>
                  </a:lnTo>
                  <a:lnTo>
                    <a:pt x="430" y="271"/>
                  </a:lnTo>
                  <a:lnTo>
                    <a:pt x="323" y="271"/>
                  </a:lnTo>
                  <a:lnTo>
                    <a:pt x="216" y="271"/>
                  </a:lnTo>
                  <a:lnTo>
                    <a:pt x="108" y="272"/>
                  </a:lnTo>
                  <a:lnTo>
                    <a:pt x="0" y="272"/>
                  </a:lnTo>
                  <a:lnTo>
                    <a:pt x="19" y="257"/>
                  </a:lnTo>
                  <a:lnTo>
                    <a:pt x="38" y="241"/>
                  </a:lnTo>
                  <a:lnTo>
                    <a:pt x="58" y="225"/>
                  </a:lnTo>
                  <a:lnTo>
                    <a:pt x="77" y="209"/>
                  </a:lnTo>
                  <a:lnTo>
                    <a:pt x="96" y="193"/>
                  </a:lnTo>
                  <a:lnTo>
                    <a:pt x="115" y="177"/>
                  </a:lnTo>
                  <a:lnTo>
                    <a:pt x="135" y="162"/>
                  </a:lnTo>
                  <a:lnTo>
                    <a:pt x="154" y="146"/>
                  </a:lnTo>
                  <a:lnTo>
                    <a:pt x="173" y="131"/>
                  </a:lnTo>
                  <a:lnTo>
                    <a:pt x="193" y="114"/>
                  </a:lnTo>
                  <a:lnTo>
                    <a:pt x="213" y="99"/>
                  </a:lnTo>
                  <a:lnTo>
                    <a:pt x="233" y="83"/>
                  </a:lnTo>
                  <a:lnTo>
                    <a:pt x="253" y="67"/>
                  </a:lnTo>
                  <a:lnTo>
                    <a:pt x="273" y="52"/>
                  </a:lnTo>
                  <a:lnTo>
                    <a:pt x="293" y="35"/>
                  </a:lnTo>
                  <a:lnTo>
                    <a:pt x="313" y="20"/>
                  </a:lnTo>
                  <a:lnTo>
                    <a:pt x="408" y="20"/>
                  </a:lnTo>
                  <a:lnTo>
                    <a:pt x="503" y="19"/>
                  </a:lnTo>
                  <a:lnTo>
                    <a:pt x="598" y="19"/>
                  </a:lnTo>
                  <a:lnTo>
                    <a:pt x="693" y="19"/>
                  </a:lnTo>
                  <a:lnTo>
                    <a:pt x="788" y="19"/>
                  </a:lnTo>
                  <a:lnTo>
                    <a:pt x="883" y="18"/>
                  </a:lnTo>
                  <a:lnTo>
                    <a:pt x="978" y="18"/>
                  </a:lnTo>
                  <a:lnTo>
                    <a:pt x="1073" y="18"/>
                  </a:lnTo>
                  <a:lnTo>
                    <a:pt x="1167" y="17"/>
                  </a:lnTo>
                  <a:lnTo>
                    <a:pt x="1262" y="17"/>
                  </a:lnTo>
                  <a:lnTo>
                    <a:pt x="1358" y="17"/>
                  </a:lnTo>
                  <a:lnTo>
                    <a:pt x="1453" y="16"/>
                  </a:lnTo>
                  <a:lnTo>
                    <a:pt x="1548" y="16"/>
                  </a:lnTo>
                  <a:lnTo>
                    <a:pt x="1643" y="16"/>
                  </a:lnTo>
                  <a:lnTo>
                    <a:pt x="1737" y="15"/>
                  </a:lnTo>
                  <a:lnTo>
                    <a:pt x="1832" y="15"/>
                  </a:lnTo>
                  <a:lnTo>
                    <a:pt x="1927" y="15"/>
                  </a:lnTo>
                  <a:lnTo>
                    <a:pt x="2022" y="14"/>
                  </a:lnTo>
                  <a:lnTo>
                    <a:pt x="2117" y="14"/>
                  </a:lnTo>
                  <a:lnTo>
                    <a:pt x="2211" y="14"/>
                  </a:lnTo>
                  <a:lnTo>
                    <a:pt x="2306" y="13"/>
                  </a:lnTo>
                  <a:lnTo>
                    <a:pt x="2401" y="13"/>
                  </a:lnTo>
                  <a:lnTo>
                    <a:pt x="2495" y="13"/>
                  </a:lnTo>
                  <a:lnTo>
                    <a:pt x="2590" y="12"/>
                  </a:lnTo>
                  <a:lnTo>
                    <a:pt x="2684" y="12"/>
                  </a:lnTo>
                  <a:lnTo>
                    <a:pt x="2779" y="12"/>
                  </a:lnTo>
                  <a:lnTo>
                    <a:pt x="2874" y="11"/>
                  </a:lnTo>
                  <a:lnTo>
                    <a:pt x="2968" y="11"/>
                  </a:lnTo>
                  <a:lnTo>
                    <a:pt x="3063" y="11"/>
                  </a:lnTo>
                  <a:lnTo>
                    <a:pt x="3157" y="11"/>
                  </a:lnTo>
                  <a:lnTo>
                    <a:pt x="3252" y="10"/>
                  </a:lnTo>
                  <a:lnTo>
                    <a:pt x="3346" y="10"/>
                  </a:lnTo>
                  <a:lnTo>
                    <a:pt x="3440" y="10"/>
                  </a:lnTo>
                  <a:lnTo>
                    <a:pt x="3534" y="9"/>
                  </a:lnTo>
                  <a:lnTo>
                    <a:pt x="3628" y="9"/>
                  </a:lnTo>
                  <a:lnTo>
                    <a:pt x="3722" y="9"/>
                  </a:lnTo>
                  <a:lnTo>
                    <a:pt x="3816" y="9"/>
                  </a:lnTo>
                  <a:lnTo>
                    <a:pt x="3910" y="8"/>
                  </a:lnTo>
                  <a:lnTo>
                    <a:pt x="4004" y="8"/>
                  </a:lnTo>
                  <a:lnTo>
                    <a:pt x="4098" y="8"/>
                  </a:lnTo>
                  <a:lnTo>
                    <a:pt x="4192" y="7"/>
                  </a:lnTo>
                  <a:lnTo>
                    <a:pt x="4286" y="7"/>
                  </a:lnTo>
                  <a:lnTo>
                    <a:pt x="4380" y="7"/>
                  </a:lnTo>
                  <a:lnTo>
                    <a:pt x="4474" y="6"/>
                  </a:lnTo>
                  <a:lnTo>
                    <a:pt x="4568" y="6"/>
                  </a:lnTo>
                  <a:lnTo>
                    <a:pt x="4662" y="6"/>
                  </a:lnTo>
                  <a:lnTo>
                    <a:pt x="4756" y="5"/>
                  </a:lnTo>
                  <a:lnTo>
                    <a:pt x="4850" y="5"/>
                  </a:lnTo>
                  <a:lnTo>
                    <a:pt x="4943" y="5"/>
                  </a:lnTo>
                  <a:lnTo>
                    <a:pt x="5037" y="4"/>
                  </a:lnTo>
                  <a:lnTo>
                    <a:pt x="5131" y="4"/>
                  </a:lnTo>
                  <a:lnTo>
                    <a:pt x="5224" y="4"/>
                  </a:lnTo>
                  <a:lnTo>
                    <a:pt x="5318" y="3"/>
                  </a:lnTo>
                  <a:lnTo>
                    <a:pt x="5412" y="3"/>
                  </a:lnTo>
                  <a:lnTo>
                    <a:pt x="5505" y="3"/>
                  </a:lnTo>
                  <a:lnTo>
                    <a:pt x="5599" y="2"/>
                  </a:lnTo>
                  <a:lnTo>
                    <a:pt x="5693" y="2"/>
                  </a:lnTo>
                  <a:lnTo>
                    <a:pt x="5786" y="2"/>
                  </a:lnTo>
                  <a:lnTo>
                    <a:pt x="5880" y="1"/>
                  </a:lnTo>
                  <a:lnTo>
                    <a:pt x="5973" y="1"/>
                  </a:lnTo>
                  <a:lnTo>
                    <a:pt x="6067" y="1"/>
                  </a:lnTo>
                  <a:lnTo>
                    <a:pt x="6160" y="1"/>
                  </a:lnTo>
                  <a:lnTo>
                    <a:pt x="6254" y="0"/>
                  </a:lnTo>
                  <a:lnTo>
                    <a:pt x="6347" y="0"/>
                  </a:lnTo>
                  <a:close/>
                </a:path>
              </a:pathLst>
            </a:custGeom>
            <a:solidFill>
              <a:srgbClr val="FFF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146"/>
            <p:cNvSpPr>
              <a:spLocks/>
            </p:cNvSpPr>
            <p:nvPr/>
          </p:nvSpPr>
          <p:spPr bwMode="auto">
            <a:xfrm>
              <a:off x="3901" y="2382"/>
              <a:ext cx="1367" cy="45"/>
            </a:xfrm>
            <a:custGeom>
              <a:avLst/>
              <a:gdLst/>
              <a:ahLst/>
              <a:cxnLst>
                <a:cxn ang="0">
                  <a:pos x="6362" y="8"/>
                </a:cxn>
                <a:cxn ang="0">
                  <a:pos x="6407" y="30"/>
                </a:cxn>
                <a:cxn ang="0">
                  <a:pos x="6453" y="54"/>
                </a:cxn>
                <a:cxn ang="0">
                  <a:pos x="6498" y="78"/>
                </a:cxn>
                <a:cxn ang="0">
                  <a:pos x="6544" y="101"/>
                </a:cxn>
                <a:cxn ang="0">
                  <a:pos x="6589" y="125"/>
                </a:cxn>
                <a:cxn ang="0">
                  <a:pos x="6620" y="140"/>
                </a:cxn>
                <a:cxn ang="0">
                  <a:pos x="6665" y="164"/>
                </a:cxn>
                <a:cxn ang="0">
                  <a:pos x="6712" y="187"/>
                </a:cxn>
                <a:cxn ang="0">
                  <a:pos x="6758" y="211"/>
                </a:cxn>
                <a:cxn ang="0">
                  <a:pos x="6803" y="234"/>
                </a:cxn>
                <a:cxn ang="0">
                  <a:pos x="6834" y="250"/>
                </a:cxn>
                <a:cxn ang="0">
                  <a:pos x="6515" y="251"/>
                </a:cxn>
                <a:cxn ang="0">
                  <a:pos x="6198" y="252"/>
                </a:cxn>
                <a:cxn ang="0">
                  <a:pos x="5880" y="253"/>
                </a:cxn>
                <a:cxn ang="0">
                  <a:pos x="5560" y="254"/>
                </a:cxn>
                <a:cxn ang="0">
                  <a:pos x="5242" y="256"/>
                </a:cxn>
                <a:cxn ang="0">
                  <a:pos x="4924" y="257"/>
                </a:cxn>
                <a:cxn ang="0">
                  <a:pos x="4605" y="258"/>
                </a:cxn>
                <a:cxn ang="0">
                  <a:pos x="4285" y="259"/>
                </a:cxn>
                <a:cxn ang="0">
                  <a:pos x="3967" y="260"/>
                </a:cxn>
                <a:cxn ang="0">
                  <a:pos x="3646" y="260"/>
                </a:cxn>
                <a:cxn ang="0">
                  <a:pos x="3434" y="261"/>
                </a:cxn>
                <a:cxn ang="0">
                  <a:pos x="3113" y="262"/>
                </a:cxn>
                <a:cxn ang="0">
                  <a:pos x="2792" y="263"/>
                </a:cxn>
                <a:cxn ang="0">
                  <a:pos x="2470" y="264"/>
                </a:cxn>
                <a:cxn ang="0">
                  <a:pos x="2149" y="265"/>
                </a:cxn>
                <a:cxn ang="0">
                  <a:pos x="1828" y="266"/>
                </a:cxn>
                <a:cxn ang="0">
                  <a:pos x="1505" y="267"/>
                </a:cxn>
                <a:cxn ang="0">
                  <a:pos x="1182" y="268"/>
                </a:cxn>
                <a:cxn ang="0">
                  <a:pos x="861" y="269"/>
                </a:cxn>
                <a:cxn ang="0">
                  <a:pos x="538" y="270"/>
                </a:cxn>
                <a:cxn ang="0">
                  <a:pos x="216" y="271"/>
                </a:cxn>
                <a:cxn ang="0">
                  <a:pos x="0" y="272"/>
                </a:cxn>
                <a:cxn ang="0">
                  <a:pos x="58" y="225"/>
                </a:cxn>
                <a:cxn ang="0">
                  <a:pos x="115" y="177"/>
                </a:cxn>
                <a:cxn ang="0">
                  <a:pos x="154" y="146"/>
                </a:cxn>
                <a:cxn ang="0">
                  <a:pos x="213" y="99"/>
                </a:cxn>
                <a:cxn ang="0">
                  <a:pos x="273" y="52"/>
                </a:cxn>
                <a:cxn ang="0">
                  <a:pos x="313" y="20"/>
                </a:cxn>
                <a:cxn ang="0">
                  <a:pos x="598" y="19"/>
                </a:cxn>
                <a:cxn ang="0">
                  <a:pos x="883" y="18"/>
                </a:cxn>
                <a:cxn ang="0">
                  <a:pos x="1167" y="17"/>
                </a:cxn>
                <a:cxn ang="0">
                  <a:pos x="1453" y="16"/>
                </a:cxn>
                <a:cxn ang="0">
                  <a:pos x="1737" y="15"/>
                </a:cxn>
                <a:cxn ang="0">
                  <a:pos x="2022" y="14"/>
                </a:cxn>
                <a:cxn ang="0">
                  <a:pos x="2306" y="13"/>
                </a:cxn>
                <a:cxn ang="0">
                  <a:pos x="2590" y="12"/>
                </a:cxn>
                <a:cxn ang="0">
                  <a:pos x="2874" y="11"/>
                </a:cxn>
                <a:cxn ang="0">
                  <a:pos x="3157" y="11"/>
                </a:cxn>
                <a:cxn ang="0">
                  <a:pos x="3346" y="10"/>
                </a:cxn>
                <a:cxn ang="0">
                  <a:pos x="3628" y="9"/>
                </a:cxn>
                <a:cxn ang="0">
                  <a:pos x="3910" y="8"/>
                </a:cxn>
                <a:cxn ang="0">
                  <a:pos x="4192" y="7"/>
                </a:cxn>
                <a:cxn ang="0">
                  <a:pos x="4474" y="6"/>
                </a:cxn>
                <a:cxn ang="0">
                  <a:pos x="4756" y="5"/>
                </a:cxn>
                <a:cxn ang="0">
                  <a:pos x="5037" y="4"/>
                </a:cxn>
                <a:cxn ang="0">
                  <a:pos x="5318" y="3"/>
                </a:cxn>
                <a:cxn ang="0">
                  <a:pos x="5599" y="2"/>
                </a:cxn>
                <a:cxn ang="0">
                  <a:pos x="5880" y="1"/>
                </a:cxn>
                <a:cxn ang="0">
                  <a:pos x="6160" y="1"/>
                </a:cxn>
              </a:cxnLst>
              <a:rect l="0" t="0" r="r" b="b"/>
              <a:pathLst>
                <a:path w="6834" h="272">
                  <a:moveTo>
                    <a:pt x="6347" y="0"/>
                  </a:moveTo>
                  <a:lnTo>
                    <a:pt x="6347" y="0"/>
                  </a:lnTo>
                  <a:lnTo>
                    <a:pt x="6362" y="8"/>
                  </a:lnTo>
                  <a:lnTo>
                    <a:pt x="6376" y="15"/>
                  </a:lnTo>
                  <a:lnTo>
                    <a:pt x="6393" y="23"/>
                  </a:lnTo>
                  <a:lnTo>
                    <a:pt x="6407" y="30"/>
                  </a:lnTo>
                  <a:lnTo>
                    <a:pt x="6422" y="39"/>
                  </a:lnTo>
                  <a:lnTo>
                    <a:pt x="6437" y="46"/>
                  </a:lnTo>
                  <a:lnTo>
                    <a:pt x="6453" y="54"/>
                  </a:lnTo>
                  <a:lnTo>
                    <a:pt x="6468" y="62"/>
                  </a:lnTo>
                  <a:lnTo>
                    <a:pt x="6483" y="69"/>
                  </a:lnTo>
                  <a:lnTo>
                    <a:pt x="6498" y="78"/>
                  </a:lnTo>
                  <a:lnTo>
                    <a:pt x="6513" y="86"/>
                  </a:lnTo>
                  <a:lnTo>
                    <a:pt x="6529" y="93"/>
                  </a:lnTo>
                  <a:lnTo>
                    <a:pt x="6544" y="101"/>
                  </a:lnTo>
                  <a:lnTo>
                    <a:pt x="6559" y="109"/>
                  </a:lnTo>
                  <a:lnTo>
                    <a:pt x="6574" y="116"/>
                  </a:lnTo>
                  <a:lnTo>
                    <a:pt x="6589" y="125"/>
                  </a:lnTo>
                  <a:lnTo>
                    <a:pt x="6589" y="125"/>
                  </a:lnTo>
                  <a:lnTo>
                    <a:pt x="6604" y="133"/>
                  </a:lnTo>
                  <a:lnTo>
                    <a:pt x="6620" y="140"/>
                  </a:lnTo>
                  <a:lnTo>
                    <a:pt x="6635" y="148"/>
                  </a:lnTo>
                  <a:lnTo>
                    <a:pt x="6650" y="155"/>
                  </a:lnTo>
                  <a:lnTo>
                    <a:pt x="6665" y="164"/>
                  </a:lnTo>
                  <a:lnTo>
                    <a:pt x="6681" y="171"/>
                  </a:lnTo>
                  <a:lnTo>
                    <a:pt x="6696" y="179"/>
                  </a:lnTo>
                  <a:lnTo>
                    <a:pt x="6712" y="187"/>
                  </a:lnTo>
                  <a:lnTo>
                    <a:pt x="6727" y="194"/>
                  </a:lnTo>
                  <a:lnTo>
                    <a:pt x="6742" y="203"/>
                  </a:lnTo>
                  <a:lnTo>
                    <a:pt x="6758" y="211"/>
                  </a:lnTo>
                  <a:lnTo>
                    <a:pt x="6773" y="218"/>
                  </a:lnTo>
                  <a:lnTo>
                    <a:pt x="6788" y="226"/>
                  </a:lnTo>
                  <a:lnTo>
                    <a:pt x="6803" y="234"/>
                  </a:lnTo>
                  <a:lnTo>
                    <a:pt x="6819" y="242"/>
                  </a:lnTo>
                  <a:lnTo>
                    <a:pt x="6834" y="250"/>
                  </a:lnTo>
                  <a:lnTo>
                    <a:pt x="6834" y="250"/>
                  </a:lnTo>
                  <a:lnTo>
                    <a:pt x="6728" y="250"/>
                  </a:lnTo>
                  <a:lnTo>
                    <a:pt x="6622" y="251"/>
                  </a:lnTo>
                  <a:lnTo>
                    <a:pt x="6515" y="251"/>
                  </a:lnTo>
                  <a:lnTo>
                    <a:pt x="6410" y="251"/>
                  </a:lnTo>
                  <a:lnTo>
                    <a:pt x="6304" y="252"/>
                  </a:lnTo>
                  <a:lnTo>
                    <a:pt x="6198" y="252"/>
                  </a:lnTo>
                  <a:lnTo>
                    <a:pt x="6091" y="253"/>
                  </a:lnTo>
                  <a:lnTo>
                    <a:pt x="5986" y="253"/>
                  </a:lnTo>
                  <a:lnTo>
                    <a:pt x="5880" y="253"/>
                  </a:lnTo>
                  <a:lnTo>
                    <a:pt x="5773" y="254"/>
                  </a:lnTo>
                  <a:lnTo>
                    <a:pt x="5667" y="254"/>
                  </a:lnTo>
                  <a:lnTo>
                    <a:pt x="5560" y="254"/>
                  </a:lnTo>
                  <a:lnTo>
                    <a:pt x="5455" y="255"/>
                  </a:lnTo>
                  <a:lnTo>
                    <a:pt x="5349" y="255"/>
                  </a:lnTo>
                  <a:lnTo>
                    <a:pt x="5242" y="256"/>
                  </a:lnTo>
                  <a:lnTo>
                    <a:pt x="5136" y="256"/>
                  </a:lnTo>
                  <a:lnTo>
                    <a:pt x="5030" y="256"/>
                  </a:lnTo>
                  <a:lnTo>
                    <a:pt x="4924" y="257"/>
                  </a:lnTo>
                  <a:lnTo>
                    <a:pt x="4817" y="257"/>
                  </a:lnTo>
                  <a:lnTo>
                    <a:pt x="4711" y="257"/>
                  </a:lnTo>
                  <a:lnTo>
                    <a:pt x="4605" y="258"/>
                  </a:lnTo>
                  <a:lnTo>
                    <a:pt x="4499" y="258"/>
                  </a:lnTo>
                  <a:lnTo>
                    <a:pt x="4392" y="258"/>
                  </a:lnTo>
                  <a:lnTo>
                    <a:pt x="4285" y="259"/>
                  </a:lnTo>
                  <a:lnTo>
                    <a:pt x="4179" y="259"/>
                  </a:lnTo>
                  <a:lnTo>
                    <a:pt x="4073" y="259"/>
                  </a:lnTo>
                  <a:lnTo>
                    <a:pt x="3967" y="260"/>
                  </a:lnTo>
                  <a:lnTo>
                    <a:pt x="3860" y="260"/>
                  </a:lnTo>
                  <a:lnTo>
                    <a:pt x="3753" y="260"/>
                  </a:lnTo>
                  <a:lnTo>
                    <a:pt x="3646" y="260"/>
                  </a:lnTo>
                  <a:lnTo>
                    <a:pt x="3541" y="261"/>
                  </a:lnTo>
                  <a:lnTo>
                    <a:pt x="3434" y="261"/>
                  </a:lnTo>
                  <a:lnTo>
                    <a:pt x="3434" y="261"/>
                  </a:lnTo>
                  <a:lnTo>
                    <a:pt x="3327" y="261"/>
                  </a:lnTo>
                  <a:lnTo>
                    <a:pt x="3220" y="262"/>
                  </a:lnTo>
                  <a:lnTo>
                    <a:pt x="3113" y="262"/>
                  </a:lnTo>
                  <a:lnTo>
                    <a:pt x="3006" y="262"/>
                  </a:lnTo>
                  <a:lnTo>
                    <a:pt x="2899" y="262"/>
                  </a:lnTo>
                  <a:lnTo>
                    <a:pt x="2792" y="263"/>
                  </a:lnTo>
                  <a:lnTo>
                    <a:pt x="2685" y="263"/>
                  </a:lnTo>
                  <a:lnTo>
                    <a:pt x="2577" y="263"/>
                  </a:lnTo>
                  <a:lnTo>
                    <a:pt x="2470" y="264"/>
                  </a:lnTo>
                  <a:lnTo>
                    <a:pt x="2364" y="264"/>
                  </a:lnTo>
                  <a:lnTo>
                    <a:pt x="2256" y="264"/>
                  </a:lnTo>
                  <a:lnTo>
                    <a:pt x="2149" y="265"/>
                  </a:lnTo>
                  <a:lnTo>
                    <a:pt x="2041" y="265"/>
                  </a:lnTo>
                  <a:lnTo>
                    <a:pt x="1934" y="265"/>
                  </a:lnTo>
                  <a:lnTo>
                    <a:pt x="1828" y="266"/>
                  </a:lnTo>
                  <a:lnTo>
                    <a:pt x="1720" y="266"/>
                  </a:lnTo>
                  <a:lnTo>
                    <a:pt x="1613" y="266"/>
                  </a:lnTo>
                  <a:lnTo>
                    <a:pt x="1505" y="267"/>
                  </a:lnTo>
                  <a:lnTo>
                    <a:pt x="1398" y="267"/>
                  </a:lnTo>
                  <a:lnTo>
                    <a:pt x="1290" y="268"/>
                  </a:lnTo>
                  <a:lnTo>
                    <a:pt x="1182" y="268"/>
                  </a:lnTo>
                  <a:lnTo>
                    <a:pt x="1076" y="268"/>
                  </a:lnTo>
                  <a:lnTo>
                    <a:pt x="968" y="269"/>
                  </a:lnTo>
                  <a:lnTo>
                    <a:pt x="861" y="269"/>
                  </a:lnTo>
                  <a:lnTo>
                    <a:pt x="753" y="269"/>
                  </a:lnTo>
                  <a:lnTo>
                    <a:pt x="645" y="270"/>
                  </a:lnTo>
                  <a:lnTo>
                    <a:pt x="538" y="270"/>
                  </a:lnTo>
                  <a:lnTo>
                    <a:pt x="430" y="271"/>
                  </a:lnTo>
                  <a:lnTo>
                    <a:pt x="323" y="271"/>
                  </a:lnTo>
                  <a:lnTo>
                    <a:pt x="216" y="271"/>
                  </a:lnTo>
                  <a:lnTo>
                    <a:pt x="108" y="272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19" y="257"/>
                  </a:lnTo>
                  <a:lnTo>
                    <a:pt x="38" y="241"/>
                  </a:lnTo>
                  <a:lnTo>
                    <a:pt x="58" y="225"/>
                  </a:lnTo>
                  <a:lnTo>
                    <a:pt x="77" y="209"/>
                  </a:lnTo>
                  <a:lnTo>
                    <a:pt x="96" y="193"/>
                  </a:lnTo>
                  <a:lnTo>
                    <a:pt x="115" y="177"/>
                  </a:lnTo>
                  <a:lnTo>
                    <a:pt x="135" y="162"/>
                  </a:lnTo>
                  <a:lnTo>
                    <a:pt x="154" y="146"/>
                  </a:lnTo>
                  <a:lnTo>
                    <a:pt x="154" y="146"/>
                  </a:lnTo>
                  <a:lnTo>
                    <a:pt x="173" y="131"/>
                  </a:lnTo>
                  <a:lnTo>
                    <a:pt x="193" y="114"/>
                  </a:lnTo>
                  <a:lnTo>
                    <a:pt x="213" y="99"/>
                  </a:lnTo>
                  <a:lnTo>
                    <a:pt x="233" y="83"/>
                  </a:lnTo>
                  <a:lnTo>
                    <a:pt x="253" y="67"/>
                  </a:lnTo>
                  <a:lnTo>
                    <a:pt x="273" y="52"/>
                  </a:lnTo>
                  <a:lnTo>
                    <a:pt x="293" y="35"/>
                  </a:lnTo>
                  <a:lnTo>
                    <a:pt x="313" y="20"/>
                  </a:lnTo>
                  <a:lnTo>
                    <a:pt x="313" y="20"/>
                  </a:lnTo>
                  <a:lnTo>
                    <a:pt x="408" y="20"/>
                  </a:lnTo>
                  <a:lnTo>
                    <a:pt x="503" y="19"/>
                  </a:lnTo>
                  <a:lnTo>
                    <a:pt x="598" y="19"/>
                  </a:lnTo>
                  <a:lnTo>
                    <a:pt x="693" y="19"/>
                  </a:lnTo>
                  <a:lnTo>
                    <a:pt x="788" y="19"/>
                  </a:lnTo>
                  <a:lnTo>
                    <a:pt x="883" y="18"/>
                  </a:lnTo>
                  <a:lnTo>
                    <a:pt x="978" y="18"/>
                  </a:lnTo>
                  <a:lnTo>
                    <a:pt x="1073" y="18"/>
                  </a:lnTo>
                  <a:lnTo>
                    <a:pt x="1167" y="17"/>
                  </a:lnTo>
                  <a:lnTo>
                    <a:pt x="1262" y="17"/>
                  </a:lnTo>
                  <a:lnTo>
                    <a:pt x="1358" y="17"/>
                  </a:lnTo>
                  <a:lnTo>
                    <a:pt x="1453" y="16"/>
                  </a:lnTo>
                  <a:lnTo>
                    <a:pt x="1548" y="16"/>
                  </a:lnTo>
                  <a:lnTo>
                    <a:pt x="1643" y="16"/>
                  </a:lnTo>
                  <a:lnTo>
                    <a:pt x="1737" y="15"/>
                  </a:lnTo>
                  <a:lnTo>
                    <a:pt x="1832" y="15"/>
                  </a:lnTo>
                  <a:lnTo>
                    <a:pt x="1927" y="15"/>
                  </a:lnTo>
                  <a:lnTo>
                    <a:pt x="2022" y="14"/>
                  </a:lnTo>
                  <a:lnTo>
                    <a:pt x="2117" y="14"/>
                  </a:lnTo>
                  <a:lnTo>
                    <a:pt x="2211" y="14"/>
                  </a:lnTo>
                  <a:lnTo>
                    <a:pt x="2306" y="13"/>
                  </a:lnTo>
                  <a:lnTo>
                    <a:pt x="2401" y="13"/>
                  </a:lnTo>
                  <a:lnTo>
                    <a:pt x="2495" y="13"/>
                  </a:lnTo>
                  <a:lnTo>
                    <a:pt x="2590" y="12"/>
                  </a:lnTo>
                  <a:lnTo>
                    <a:pt x="2684" y="12"/>
                  </a:lnTo>
                  <a:lnTo>
                    <a:pt x="2779" y="12"/>
                  </a:lnTo>
                  <a:lnTo>
                    <a:pt x="2874" y="11"/>
                  </a:lnTo>
                  <a:lnTo>
                    <a:pt x="2968" y="11"/>
                  </a:lnTo>
                  <a:lnTo>
                    <a:pt x="3063" y="11"/>
                  </a:lnTo>
                  <a:lnTo>
                    <a:pt x="3157" y="11"/>
                  </a:lnTo>
                  <a:lnTo>
                    <a:pt x="3252" y="10"/>
                  </a:lnTo>
                  <a:lnTo>
                    <a:pt x="3346" y="10"/>
                  </a:lnTo>
                  <a:lnTo>
                    <a:pt x="3346" y="10"/>
                  </a:lnTo>
                  <a:lnTo>
                    <a:pt x="3440" y="10"/>
                  </a:lnTo>
                  <a:lnTo>
                    <a:pt x="3534" y="9"/>
                  </a:lnTo>
                  <a:lnTo>
                    <a:pt x="3628" y="9"/>
                  </a:lnTo>
                  <a:lnTo>
                    <a:pt x="3722" y="9"/>
                  </a:lnTo>
                  <a:lnTo>
                    <a:pt x="3816" y="9"/>
                  </a:lnTo>
                  <a:lnTo>
                    <a:pt x="3910" y="8"/>
                  </a:lnTo>
                  <a:lnTo>
                    <a:pt x="4004" y="8"/>
                  </a:lnTo>
                  <a:lnTo>
                    <a:pt x="4098" y="8"/>
                  </a:lnTo>
                  <a:lnTo>
                    <a:pt x="4192" y="7"/>
                  </a:lnTo>
                  <a:lnTo>
                    <a:pt x="4286" y="7"/>
                  </a:lnTo>
                  <a:lnTo>
                    <a:pt x="4380" y="7"/>
                  </a:lnTo>
                  <a:lnTo>
                    <a:pt x="4474" y="6"/>
                  </a:lnTo>
                  <a:lnTo>
                    <a:pt x="4568" y="6"/>
                  </a:lnTo>
                  <a:lnTo>
                    <a:pt x="4662" y="6"/>
                  </a:lnTo>
                  <a:lnTo>
                    <a:pt x="4756" y="5"/>
                  </a:lnTo>
                  <a:lnTo>
                    <a:pt x="4850" y="5"/>
                  </a:lnTo>
                  <a:lnTo>
                    <a:pt x="4943" y="5"/>
                  </a:lnTo>
                  <a:lnTo>
                    <a:pt x="5037" y="4"/>
                  </a:lnTo>
                  <a:lnTo>
                    <a:pt x="5131" y="4"/>
                  </a:lnTo>
                  <a:lnTo>
                    <a:pt x="5224" y="4"/>
                  </a:lnTo>
                  <a:lnTo>
                    <a:pt x="5318" y="3"/>
                  </a:lnTo>
                  <a:lnTo>
                    <a:pt x="5412" y="3"/>
                  </a:lnTo>
                  <a:lnTo>
                    <a:pt x="5505" y="3"/>
                  </a:lnTo>
                  <a:lnTo>
                    <a:pt x="5599" y="2"/>
                  </a:lnTo>
                  <a:lnTo>
                    <a:pt x="5693" y="2"/>
                  </a:lnTo>
                  <a:lnTo>
                    <a:pt x="5786" y="2"/>
                  </a:lnTo>
                  <a:lnTo>
                    <a:pt x="5880" y="1"/>
                  </a:lnTo>
                  <a:lnTo>
                    <a:pt x="5973" y="1"/>
                  </a:lnTo>
                  <a:lnTo>
                    <a:pt x="6067" y="1"/>
                  </a:lnTo>
                  <a:lnTo>
                    <a:pt x="6160" y="1"/>
                  </a:lnTo>
                  <a:lnTo>
                    <a:pt x="6254" y="0"/>
                  </a:lnTo>
                  <a:lnTo>
                    <a:pt x="634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147"/>
            <p:cNvSpPr>
              <a:spLocks/>
            </p:cNvSpPr>
            <p:nvPr/>
          </p:nvSpPr>
          <p:spPr bwMode="auto">
            <a:xfrm>
              <a:off x="3931" y="2380"/>
              <a:ext cx="1257" cy="38"/>
            </a:xfrm>
            <a:custGeom>
              <a:avLst/>
              <a:gdLst/>
              <a:ahLst/>
              <a:cxnLst>
                <a:cxn ang="0">
                  <a:pos x="6156" y="70"/>
                </a:cxn>
                <a:cxn ang="0">
                  <a:pos x="5828" y="97"/>
                </a:cxn>
                <a:cxn ang="0">
                  <a:pos x="5058" y="109"/>
                </a:cxn>
                <a:cxn ang="0">
                  <a:pos x="4301" y="103"/>
                </a:cxn>
                <a:cxn ang="0">
                  <a:pos x="3503" y="102"/>
                </a:cxn>
                <a:cxn ang="0">
                  <a:pos x="2826" y="123"/>
                </a:cxn>
                <a:cxn ang="0">
                  <a:pos x="2412" y="138"/>
                </a:cxn>
                <a:cxn ang="0">
                  <a:pos x="2003" y="133"/>
                </a:cxn>
                <a:cxn ang="0">
                  <a:pos x="1267" y="126"/>
                </a:cxn>
                <a:cxn ang="0">
                  <a:pos x="616" y="96"/>
                </a:cxn>
                <a:cxn ang="0">
                  <a:pos x="378" y="97"/>
                </a:cxn>
                <a:cxn ang="0">
                  <a:pos x="190" y="85"/>
                </a:cxn>
                <a:cxn ang="0">
                  <a:pos x="420" y="121"/>
                </a:cxn>
                <a:cxn ang="0">
                  <a:pos x="897" y="157"/>
                </a:cxn>
                <a:cxn ang="0">
                  <a:pos x="1535" y="144"/>
                </a:cxn>
                <a:cxn ang="0">
                  <a:pos x="2144" y="135"/>
                </a:cxn>
                <a:cxn ang="0">
                  <a:pos x="2925" y="133"/>
                </a:cxn>
                <a:cxn ang="0">
                  <a:pos x="3655" y="130"/>
                </a:cxn>
                <a:cxn ang="0">
                  <a:pos x="4433" y="127"/>
                </a:cxn>
                <a:cxn ang="0">
                  <a:pos x="5092" y="130"/>
                </a:cxn>
                <a:cxn ang="0">
                  <a:pos x="5831" y="159"/>
                </a:cxn>
                <a:cxn ang="0">
                  <a:pos x="6152" y="121"/>
                </a:cxn>
                <a:cxn ang="0">
                  <a:pos x="6163" y="153"/>
                </a:cxn>
                <a:cxn ang="0">
                  <a:pos x="5717" y="198"/>
                </a:cxn>
                <a:cxn ang="0">
                  <a:pos x="5382" y="218"/>
                </a:cxn>
                <a:cxn ang="0">
                  <a:pos x="4523" y="221"/>
                </a:cxn>
                <a:cxn ang="0">
                  <a:pos x="3800" y="203"/>
                </a:cxn>
                <a:cxn ang="0">
                  <a:pos x="3200" y="205"/>
                </a:cxn>
                <a:cxn ang="0">
                  <a:pos x="2653" y="207"/>
                </a:cxn>
                <a:cxn ang="0">
                  <a:pos x="2115" y="222"/>
                </a:cxn>
                <a:cxn ang="0">
                  <a:pos x="1399" y="219"/>
                </a:cxn>
                <a:cxn ang="0">
                  <a:pos x="750" y="211"/>
                </a:cxn>
                <a:cxn ang="0">
                  <a:pos x="262" y="184"/>
                </a:cxn>
                <a:cxn ang="0">
                  <a:pos x="149" y="174"/>
                </a:cxn>
                <a:cxn ang="0">
                  <a:pos x="53" y="194"/>
                </a:cxn>
                <a:cxn ang="0">
                  <a:pos x="110" y="183"/>
                </a:cxn>
                <a:cxn ang="0">
                  <a:pos x="700" y="119"/>
                </a:cxn>
                <a:cxn ang="0">
                  <a:pos x="1481" y="91"/>
                </a:cxn>
                <a:cxn ang="0">
                  <a:pos x="2142" y="93"/>
                </a:cxn>
                <a:cxn ang="0">
                  <a:pos x="2547" y="98"/>
                </a:cxn>
                <a:cxn ang="0">
                  <a:pos x="2888" y="89"/>
                </a:cxn>
                <a:cxn ang="0">
                  <a:pos x="3545" y="64"/>
                </a:cxn>
                <a:cxn ang="0">
                  <a:pos x="4193" y="40"/>
                </a:cxn>
                <a:cxn ang="0">
                  <a:pos x="4408" y="20"/>
                </a:cxn>
                <a:cxn ang="0">
                  <a:pos x="5012" y="10"/>
                </a:cxn>
                <a:cxn ang="0">
                  <a:pos x="5687" y="2"/>
                </a:cxn>
                <a:cxn ang="0">
                  <a:pos x="6091" y="5"/>
                </a:cxn>
                <a:cxn ang="0">
                  <a:pos x="5672" y="59"/>
                </a:cxn>
                <a:cxn ang="0">
                  <a:pos x="5061" y="101"/>
                </a:cxn>
                <a:cxn ang="0">
                  <a:pos x="4791" y="125"/>
                </a:cxn>
                <a:cxn ang="0">
                  <a:pos x="4272" y="141"/>
                </a:cxn>
                <a:cxn ang="0">
                  <a:pos x="3787" y="155"/>
                </a:cxn>
                <a:cxn ang="0">
                  <a:pos x="3429" y="194"/>
                </a:cxn>
                <a:cxn ang="0">
                  <a:pos x="2980" y="197"/>
                </a:cxn>
                <a:cxn ang="0">
                  <a:pos x="2496" y="177"/>
                </a:cxn>
                <a:cxn ang="0">
                  <a:pos x="2106" y="145"/>
                </a:cxn>
                <a:cxn ang="0">
                  <a:pos x="1659" y="143"/>
                </a:cxn>
                <a:cxn ang="0">
                  <a:pos x="1221" y="122"/>
                </a:cxn>
                <a:cxn ang="0">
                  <a:pos x="1084" y="86"/>
                </a:cxn>
                <a:cxn ang="0">
                  <a:pos x="946" y="62"/>
                </a:cxn>
                <a:cxn ang="0">
                  <a:pos x="838" y="52"/>
                </a:cxn>
              </a:cxnLst>
              <a:rect l="0" t="0" r="r" b="b"/>
              <a:pathLst>
                <a:path w="6289" h="227">
                  <a:moveTo>
                    <a:pt x="6241" y="43"/>
                  </a:moveTo>
                  <a:lnTo>
                    <a:pt x="6241" y="43"/>
                  </a:lnTo>
                  <a:lnTo>
                    <a:pt x="6234" y="43"/>
                  </a:lnTo>
                  <a:lnTo>
                    <a:pt x="6226" y="45"/>
                  </a:lnTo>
                  <a:lnTo>
                    <a:pt x="6221" y="47"/>
                  </a:lnTo>
                  <a:lnTo>
                    <a:pt x="6216" y="51"/>
                  </a:lnTo>
                  <a:lnTo>
                    <a:pt x="6214" y="54"/>
                  </a:lnTo>
                  <a:lnTo>
                    <a:pt x="6212" y="58"/>
                  </a:lnTo>
                  <a:lnTo>
                    <a:pt x="6216" y="62"/>
                  </a:lnTo>
                  <a:lnTo>
                    <a:pt x="6221" y="66"/>
                  </a:lnTo>
                  <a:lnTo>
                    <a:pt x="6221" y="66"/>
                  </a:lnTo>
                  <a:lnTo>
                    <a:pt x="6209" y="66"/>
                  </a:lnTo>
                  <a:lnTo>
                    <a:pt x="6196" y="67"/>
                  </a:lnTo>
                  <a:lnTo>
                    <a:pt x="6183" y="68"/>
                  </a:lnTo>
                  <a:lnTo>
                    <a:pt x="6170" y="69"/>
                  </a:lnTo>
                  <a:lnTo>
                    <a:pt x="6156" y="70"/>
                  </a:lnTo>
                  <a:lnTo>
                    <a:pt x="6142" y="72"/>
                  </a:lnTo>
                  <a:lnTo>
                    <a:pt x="6128" y="74"/>
                  </a:lnTo>
                  <a:lnTo>
                    <a:pt x="6114" y="76"/>
                  </a:lnTo>
                  <a:lnTo>
                    <a:pt x="6099" y="78"/>
                  </a:lnTo>
                  <a:lnTo>
                    <a:pt x="6085" y="80"/>
                  </a:lnTo>
                  <a:lnTo>
                    <a:pt x="6071" y="82"/>
                  </a:lnTo>
                  <a:lnTo>
                    <a:pt x="6059" y="83"/>
                  </a:lnTo>
                  <a:lnTo>
                    <a:pt x="6045" y="85"/>
                  </a:lnTo>
                  <a:lnTo>
                    <a:pt x="6032" y="86"/>
                  </a:lnTo>
                  <a:lnTo>
                    <a:pt x="6019" y="87"/>
                  </a:lnTo>
                  <a:lnTo>
                    <a:pt x="6007" y="89"/>
                  </a:lnTo>
                  <a:lnTo>
                    <a:pt x="6007" y="89"/>
                  </a:lnTo>
                  <a:lnTo>
                    <a:pt x="5964" y="91"/>
                  </a:lnTo>
                  <a:lnTo>
                    <a:pt x="5919" y="93"/>
                  </a:lnTo>
                  <a:lnTo>
                    <a:pt x="5873" y="95"/>
                  </a:lnTo>
                  <a:lnTo>
                    <a:pt x="5828" y="97"/>
                  </a:lnTo>
                  <a:lnTo>
                    <a:pt x="5782" y="99"/>
                  </a:lnTo>
                  <a:lnTo>
                    <a:pt x="5736" y="100"/>
                  </a:lnTo>
                  <a:lnTo>
                    <a:pt x="5689" y="102"/>
                  </a:lnTo>
                  <a:lnTo>
                    <a:pt x="5642" y="103"/>
                  </a:lnTo>
                  <a:lnTo>
                    <a:pt x="5595" y="104"/>
                  </a:lnTo>
                  <a:lnTo>
                    <a:pt x="5547" y="105"/>
                  </a:lnTo>
                  <a:lnTo>
                    <a:pt x="5499" y="106"/>
                  </a:lnTo>
                  <a:lnTo>
                    <a:pt x="5451" y="107"/>
                  </a:lnTo>
                  <a:lnTo>
                    <a:pt x="5403" y="107"/>
                  </a:lnTo>
                  <a:lnTo>
                    <a:pt x="5354" y="108"/>
                  </a:lnTo>
                  <a:lnTo>
                    <a:pt x="5305" y="108"/>
                  </a:lnTo>
                  <a:lnTo>
                    <a:pt x="5255" y="109"/>
                  </a:lnTo>
                  <a:lnTo>
                    <a:pt x="5206" y="109"/>
                  </a:lnTo>
                  <a:lnTo>
                    <a:pt x="5157" y="109"/>
                  </a:lnTo>
                  <a:lnTo>
                    <a:pt x="5107" y="109"/>
                  </a:lnTo>
                  <a:lnTo>
                    <a:pt x="5058" y="109"/>
                  </a:lnTo>
                  <a:lnTo>
                    <a:pt x="5008" y="109"/>
                  </a:lnTo>
                  <a:lnTo>
                    <a:pt x="4957" y="109"/>
                  </a:lnTo>
                  <a:lnTo>
                    <a:pt x="4907" y="109"/>
                  </a:lnTo>
                  <a:lnTo>
                    <a:pt x="4857" y="109"/>
                  </a:lnTo>
                  <a:lnTo>
                    <a:pt x="4806" y="108"/>
                  </a:lnTo>
                  <a:lnTo>
                    <a:pt x="4756" y="108"/>
                  </a:lnTo>
                  <a:lnTo>
                    <a:pt x="4705" y="107"/>
                  </a:lnTo>
                  <a:lnTo>
                    <a:pt x="4655" y="107"/>
                  </a:lnTo>
                  <a:lnTo>
                    <a:pt x="4604" y="107"/>
                  </a:lnTo>
                  <a:lnTo>
                    <a:pt x="4554" y="106"/>
                  </a:lnTo>
                  <a:lnTo>
                    <a:pt x="4502" y="106"/>
                  </a:lnTo>
                  <a:lnTo>
                    <a:pt x="4452" y="105"/>
                  </a:lnTo>
                  <a:lnTo>
                    <a:pt x="4452" y="105"/>
                  </a:lnTo>
                  <a:lnTo>
                    <a:pt x="4402" y="104"/>
                  </a:lnTo>
                  <a:lnTo>
                    <a:pt x="4352" y="104"/>
                  </a:lnTo>
                  <a:lnTo>
                    <a:pt x="4301" y="103"/>
                  </a:lnTo>
                  <a:lnTo>
                    <a:pt x="4250" y="103"/>
                  </a:lnTo>
                  <a:lnTo>
                    <a:pt x="4200" y="102"/>
                  </a:lnTo>
                  <a:lnTo>
                    <a:pt x="4150" y="102"/>
                  </a:lnTo>
                  <a:lnTo>
                    <a:pt x="4100" y="102"/>
                  </a:lnTo>
                  <a:lnTo>
                    <a:pt x="4050" y="101"/>
                  </a:lnTo>
                  <a:lnTo>
                    <a:pt x="3999" y="101"/>
                  </a:lnTo>
                  <a:lnTo>
                    <a:pt x="3949" y="101"/>
                  </a:lnTo>
                  <a:lnTo>
                    <a:pt x="3899" y="100"/>
                  </a:lnTo>
                  <a:lnTo>
                    <a:pt x="3850" y="100"/>
                  </a:lnTo>
                  <a:lnTo>
                    <a:pt x="3800" y="100"/>
                  </a:lnTo>
                  <a:lnTo>
                    <a:pt x="3749" y="100"/>
                  </a:lnTo>
                  <a:lnTo>
                    <a:pt x="3700" y="100"/>
                  </a:lnTo>
                  <a:lnTo>
                    <a:pt x="3651" y="101"/>
                  </a:lnTo>
                  <a:lnTo>
                    <a:pt x="3601" y="101"/>
                  </a:lnTo>
                  <a:lnTo>
                    <a:pt x="3552" y="101"/>
                  </a:lnTo>
                  <a:lnTo>
                    <a:pt x="3503" y="102"/>
                  </a:lnTo>
                  <a:lnTo>
                    <a:pt x="3454" y="102"/>
                  </a:lnTo>
                  <a:lnTo>
                    <a:pt x="3404" y="103"/>
                  </a:lnTo>
                  <a:lnTo>
                    <a:pt x="3355" y="104"/>
                  </a:lnTo>
                  <a:lnTo>
                    <a:pt x="3306" y="105"/>
                  </a:lnTo>
                  <a:lnTo>
                    <a:pt x="3257" y="106"/>
                  </a:lnTo>
                  <a:lnTo>
                    <a:pt x="3209" y="108"/>
                  </a:lnTo>
                  <a:lnTo>
                    <a:pt x="3160" y="109"/>
                  </a:lnTo>
                  <a:lnTo>
                    <a:pt x="3112" y="111"/>
                  </a:lnTo>
                  <a:lnTo>
                    <a:pt x="3064" y="112"/>
                  </a:lnTo>
                  <a:lnTo>
                    <a:pt x="3015" y="114"/>
                  </a:lnTo>
                  <a:lnTo>
                    <a:pt x="2968" y="116"/>
                  </a:lnTo>
                  <a:lnTo>
                    <a:pt x="2920" y="119"/>
                  </a:lnTo>
                  <a:lnTo>
                    <a:pt x="2871" y="121"/>
                  </a:lnTo>
                  <a:lnTo>
                    <a:pt x="2871" y="121"/>
                  </a:lnTo>
                  <a:lnTo>
                    <a:pt x="2849" y="122"/>
                  </a:lnTo>
                  <a:lnTo>
                    <a:pt x="2826" y="123"/>
                  </a:lnTo>
                  <a:lnTo>
                    <a:pt x="2802" y="124"/>
                  </a:lnTo>
                  <a:lnTo>
                    <a:pt x="2779" y="125"/>
                  </a:lnTo>
                  <a:lnTo>
                    <a:pt x="2754" y="127"/>
                  </a:lnTo>
                  <a:lnTo>
                    <a:pt x="2729" y="128"/>
                  </a:lnTo>
                  <a:lnTo>
                    <a:pt x="2704" y="130"/>
                  </a:lnTo>
                  <a:lnTo>
                    <a:pt x="2678" y="131"/>
                  </a:lnTo>
                  <a:lnTo>
                    <a:pt x="2653" y="132"/>
                  </a:lnTo>
                  <a:lnTo>
                    <a:pt x="2627" y="133"/>
                  </a:lnTo>
                  <a:lnTo>
                    <a:pt x="2600" y="133"/>
                  </a:lnTo>
                  <a:lnTo>
                    <a:pt x="2573" y="134"/>
                  </a:lnTo>
                  <a:lnTo>
                    <a:pt x="2547" y="135"/>
                  </a:lnTo>
                  <a:lnTo>
                    <a:pt x="2520" y="136"/>
                  </a:lnTo>
                  <a:lnTo>
                    <a:pt x="2493" y="137"/>
                  </a:lnTo>
                  <a:lnTo>
                    <a:pt x="2466" y="137"/>
                  </a:lnTo>
                  <a:lnTo>
                    <a:pt x="2439" y="138"/>
                  </a:lnTo>
                  <a:lnTo>
                    <a:pt x="2412" y="138"/>
                  </a:lnTo>
                  <a:lnTo>
                    <a:pt x="2384" y="139"/>
                  </a:lnTo>
                  <a:lnTo>
                    <a:pt x="2358" y="139"/>
                  </a:lnTo>
                  <a:lnTo>
                    <a:pt x="2330" y="139"/>
                  </a:lnTo>
                  <a:lnTo>
                    <a:pt x="2303" y="139"/>
                  </a:lnTo>
                  <a:lnTo>
                    <a:pt x="2277" y="139"/>
                  </a:lnTo>
                  <a:lnTo>
                    <a:pt x="2250" y="139"/>
                  </a:lnTo>
                  <a:lnTo>
                    <a:pt x="2223" y="139"/>
                  </a:lnTo>
                  <a:lnTo>
                    <a:pt x="2196" y="139"/>
                  </a:lnTo>
                  <a:lnTo>
                    <a:pt x="2170" y="139"/>
                  </a:lnTo>
                  <a:lnTo>
                    <a:pt x="2144" y="138"/>
                  </a:lnTo>
                  <a:lnTo>
                    <a:pt x="2118" y="138"/>
                  </a:lnTo>
                  <a:lnTo>
                    <a:pt x="2093" y="137"/>
                  </a:lnTo>
                  <a:lnTo>
                    <a:pt x="2068" y="136"/>
                  </a:lnTo>
                  <a:lnTo>
                    <a:pt x="2044" y="135"/>
                  </a:lnTo>
                  <a:lnTo>
                    <a:pt x="2044" y="135"/>
                  </a:lnTo>
                  <a:lnTo>
                    <a:pt x="2003" y="133"/>
                  </a:lnTo>
                  <a:lnTo>
                    <a:pt x="1961" y="132"/>
                  </a:lnTo>
                  <a:lnTo>
                    <a:pt x="1919" y="131"/>
                  </a:lnTo>
                  <a:lnTo>
                    <a:pt x="1875" y="130"/>
                  </a:lnTo>
                  <a:lnTo>
                    <a:pt x="1831" y="128"/>
                  </a:lnTo>
                  <a:lnTo>
                    <a:pt x="1786" y="128"/>
                  </a:lnTo>
                  <a:lnTo>
                    <a:pt x="1740" y="127"/>
                  </a:lnTo>
                  <a:lnTo>
                    <a:pt x="1694" y="127"/>
                  </a:lnTo>
                  <a:lnTo>
                    <a:pt x="1647" y="127"/>
                  </a:lnTo>
                  <a:lnTo>
                    <a:pt x="1600" y="127"/>
                  </a:lnTo>
                  <a:lnTo>
                    <a:pt x="1553" y="127"/>
                  </a:lnTo>
                  <a:lnTo>
                    <a:pt x="1506" y="126"/>
                  </a:lnTo>
                  <a:lnTo>
                    <a:pt x="1458" y="126"/>
                  </a:lnTo>
                  <a:lnTo>
                    <a:pt x="1410" y="126"/>
                  </a:lnTo>
                  <a:lnTo>
                    <a:pt x="1363" y="126"/>
                  </a:lnTo>
                  <a:lnTo>
                    <a:pt x="1315" y="126"/>
                  </a:lnTo>
                  <a:lnTo>
                    <a:pt x="1267" y="126"/>
                  </a:lnTo>
                  <a:lnTo>
                    <a:pt x="1220" y="125"/>
                  </a:lnTo>
                  <a:lnTo>
                    <a:pt x="1173" y="125"/>
                  </a:lnTo>
                  <a:lnTo>
                    <a:pt x="1126" y="124"/>
                  </a:lnTo>
                  <a:lnTo>
                    <a:pt x="1079" y="123"/>
                  </a:lnTo>
                  <a:lnTo>
                    <a:pt x="1033" y="122"/>
                  </a:lnTo>
                  <a:lnTo>
                    <a:pt x="988" y="121"/>
                  </a:lnTo>
                  <a:lnTo>
                    <a:pt x="944" y="119"/>
                  </a:lnTo>
                  <a:lnTo>
                    <a:pt x="899" y="117"/>
                  </a:lnTo>
                  <a:lnTo>
                    <a:pt x="856" y="115"/>
                  </a:lnTo>
                  <a:lnTo>
                    <a:pt x="813" y="113"/>
                  </a:lnTo>
                  <a:lnTo>
                    <a:pt x="772" y="110"/>
                  </a:lnTo>
                  <a:lnTo>
                    <a:pt x="731" y="107"/>
                  </a:lnTo>
                  <a:lnTo>
                    <a:pt x="692" y="104"/>
                  </a:lnTo>
                  <a:lnTo>
                    <a:pt x="653" y="100"/>
                  </a:lnTo>
                  <a:lnTo>
                    <a:pt x="616" y="96"/>
                  </a:lnTo>
                  <a:lnTo>
                    <a:pt x="616" y="96"/>
                  </a:lnTo>
                  <a:lnTo>
                    <a:pt x="606" y="95"/>
                  </a:lnTo>
                  <a:lnTo>
                    <a:pt x="594" y="95"/>
                  </a:lnTo>
                  <a:lnTo>
                    <a:pt x="580" y="95"/>
                  </a:lnTo>
                  <a:lnTo>
                    <a:pt x="565" y="96"/>
                  </a:lnTo>
                  <a:lnTo>
                    <a:pt x="548" y="96"/>
                  </a:lnTo>
                  <a:lnTo>
                    <a:pt x="530" y="97"/>
                  </a:lnTo>
                  <a:lnTo>
                    <a:pt x="512" y="98"/>
                  </a:lnTo>
                  <a:lnTo>
                    <a:pt x="493" y="99"/>
                  </a:lnTo>
                  <a:lnTo>
                    <a:pt x="475" y="100"/>
                  </a:lnTo>
                  <a:lnTo>
                    <a:pt x="457" y="100"/>
                  </a:lnTo>
                  <a:lnTo>
                    <a:pt x="438" y="101"/>
                  </a:lnTo>
                  <a:lnTo>
                    <a:pt x="422" y="101"/>
                  </a:lnTo>
                  <a:lnTo>
                    <a:pt x="408" y="101"/>
                  </a:lnTo>
                  <a:lnTo>
                    <a:pt x="396" y="100"/>
                  </a:lnTo>
                  <a:lnTo>
                    <a:pt x="385" y="99"/>
                  </a:lnTo>
                  <a:lnTo>
                    <a:pt x="378" y="97"/>
                  </a:lnTo>
                  <a:lnTo>
                    <a:pt x="378" y="97"/>
                  </a:lnTo>
                  <a:lnTo>
                    <a:pt x="381" y="95"/>
                  </a:lnTo>
                  <a:lnTo>
                    <a:pt x="385" y="92"/>
                  </a:lnTo>
                  <a:lnTo>
                    <a:pt x="388" y="89"/>
                  </a:lnTo>
                  <a:lnTo>
                    <a:pt x="391" y="86"/>
                  </a:lnTo>
                  <a:lnTo>
                    <a:pt x="391" y="86"/>
                  </a:lnTo>
                  <a:lnTo>
                    <a:pt x="383" y="84"/>
                  </a:lnTo>
                  <a:lnTo>
                    <a:pt x="370" y="83"/>
                  </a:lnTo>
                  <a:lnTo>
                    <a:pt x="353" y="83"/>
                  </a:lnTo>
                  <a:lnTo>
                    <a:pt x="334" y="83"/>
                  </a:lnTo>
                  <a:lnTo>
                    <a:pt x="311" y="83"/>
                  </a:lnTo>
                  <a:lnTo>
                    <a:pt x="287" y="84"/>
                  </a:lnTo>
                  <a:lnTo>
                    <a:pt x="262" y="84"/>
                  </a:lnTo>
                  <a:lnTo>
                    <a:pt x="237" y="85"/>
                  </a:lnTo>
                  <a:lnTo>
                    <a:pt x="213" y="85"/>
                  </a:lnTo>
                  <a:lnTo>
                    <a:pt x="190" y="85"/>
                  </a:lnTo>
                  <a:lnTo>
                    <a:pt x="169" y="85"/>
                  </a:lnTo>
                  <a:lnTo>
                    <a:pt x="151" y="85"/>
                  </a:lnTo>
                  <a:lnTo>
                    <a:pt x="137" y="84"/>
                  </a:lnTo>
                  <a:lnTo>
                    <a:pt x="129" y="82"/>
                  </a:lnTo>
                  <a:lnTo>
                    <a:pt x="124" y="79"/>
                  </a:lnTo>
                  <a:lnTo>
                    <a:pt x="126" y="76"/>
                  </a:lnTo>
                  <a:lnTo>
                    <a:pt x="126" y="76"/>
                  </a:lnTo>
                  <a:lnTo>
                    <a:pt x="157" y="84"/>
                  </a:lnTo>
                  <a:lnTo>
                    <a:pt x="188" y="91"/>
                  </a:lnTo>
                  <a:lnTo>
                    <a:pt x="219" y="97"/>
                  </a:lnTo>
                  <a:lnTo>
                    <a:pt x="253" y="103"/>
                  </a:lnTo>
                  <a:lnTo>
                    <a:pt x="285" y="108"/>
                  </a:lnTo>
                  <a:lnTo>
                    <a:pt x="318" y="112"/>
                  </a:lnTo>
                  <a:lnTo>
                    <a:pt x="352" y="116"/>
                  </a:lnTo>
                  <a:lnTo>
                    <a:pt x="386" y="119"/>
                  </a:lnTo>
                  <a:lnTo>
                    <a:pt x="420" y="121"/>
                  </a:lnTo>
                  <a:lnTo>
                    <a:pt x="455" y="123"/>
                  </a:lnTo>
                  <a:lnTo>
                    <a:pt x="491" y="125"/>
                  </a:lnTo>
                  <a:lnTo>
                    <a:pt x="526" y="126"/>
                  </a:lnTo>
                  <a:lnTo>
                    <a:pt x="562" y="127"/>
                  </a:lnTo>
                  <a:lnTo>
                    <a:pt x="598" y="128"/>
                  </a:lnTo>
                  <a:lnTo>
                    <a:pt x="635" y="128"/>
                  </a:lnTo>
                  <a:lnTo>
                    <a:pt x="671" y="128"/>
                  </a:lnTo>
                  <a:lnTo>
                    <a:pt x="671" y="128"/>
                  </a:lnTo>
                  <a:lnTo>
                    <a:pt x="693" y="135"/>
                  </a:lnTo>
                  <a:lnTo>
                    <a:pt x="715" y="139"/>
                  </a:lnTo>
                  <a:lnTo>
                    <a:pt x="741" y="144"/>
                  </a:lnTo>
                  <a:lnTo>
                    <a:pt x="768" y="147"/>
                  </a:lnTo>
                  <a:lnTo>
                    <a:pt x="798" y="151"/>
                  </a:lnTo>
                  <a:lnTo>
                    <a:pt x="829" y="153"/>
                  </a:lnTo>
                  <a:lnTo>
                    <a:pt x="862" y="155"/>
                  </a:lnTo>
                  <a:lnTo>
                    <a:pt x="897" y="157"/>
                  </a:lnTo>
                  <a:lnTo>
                    <a:pt x="933" y="158"/>
                  </a:lnTo>
                  <a:lnTo>
                    <a:pt x="969" y="159"/>
                  </a:lnTo>
                  <a:lnTo>
                    <a:pt x="1008" y="159"/>
                  </a:lnTo>
                  <a:lnTo>
                    <a:pt x="1046" y="159"/>
                  </a:lnTo>
                  <a:lnTo>
                    <a:pt x="1086" y="159"/>
                  </a:lnTo>
                  <a:lnTo>
                    <a:pt x="1126" y="158"/>
                  </a:lnTo>
                  <a:lnTo>
                    <a:pt x="1168" y="158"/>
                  </a:lnTo>
                  <a:lnTo>
                    <a:pt x="1208" y="156"/>
                  </a:lnTo>
                  <a:lnTo>
                    <a:pt x="1250" y="155"/>
                  </a:lnTo>
                  <a:lnTo>
                    <a:pt x="1292" y="154"/>
                  </a:lnTo>
                  <a:lnTo>
                    <a:pt x="1333" y="152"/>
                  </a:lnTo>
                  <a:lnTo>
                    <a:pt x="1375" y="151"/>
                  </a:lnTo>
                  <a:lnTo>
                    <a:pt x="1416" y="149"/>
                  </a:lnTo>
                  <a:lnTo>
                    <a:pt x="1456" y="148"/>
                  </a:lnTo>
                  <a:lnTo>
                    <a:pt x="1496" y="146"/>
                  </a:lnTo>
                  <a:lnTo>
                    <a:pt x="1535" y="144"/>
                  </a:lnTo>
                  <a:lnTo>
                    <a:pt x="1573" y="143"/>
                  </a:lnTo>
                  <a:lnTo>
                    <a:pt x="1610" y="141"/>
                  </a:lnTo>
                  <a:lnTo>
                    <a:pt x="1646" y="140"/>
                  </a:lnTo>
                  <a:lnTo>
                    <a:pt x="1681" y="139"/>
                  </a:lnTo>
                  <a:lnTo>
                    <a:pt x="1714" y="138"/>
                  </a:lnTo>
                  <a:lnTo>
                    <a:pt x="1745" y="137"/>
                  </a:lnTo>
                  <a:lnTo>
                    <a:pt x="1775" y="136"/>
                  </a:lnTo>
                  <a:lnTo>
                    <a:pt x="1802" y="136"/>
                  </a:lnTo>
                  <a:lnTo>
                    <a:pt x="1802" y="136"/>
                  </a:lnTo>
                  <a:lnTo>
                    <a:pt x="1851" y="136"/>
                  </a:lnTo>
                  <a:lnTo>
                    <a:pt x="1900" y="136"/>
                  </a:lnTo>
                  <a:lnTo>
                    <a:pt x="1949" y="136"/>
                  </a:lnTo>
                  <a:lnTo>
                    <a:pt x="1998" y="136"/>
                  </a:lnTo>
                  <a:lnTo>
                    <a:pt x="2046" y="135"/>
                  </a:lnTo>
                  <a:lnTo>
                    <a:pt x="2095" y="135"/>
                  </a:lnTo>
                  <a:lnTo>
                    <a:pt x="2144" y="135"/>
                  </a:lnTo>
                  <a:lnTo>
                    <a:pt x="2193" y="135"/>
                  </a:lnTo>
                  <a:lnTo>
                    <a:pt x="2241" y="135"/>
                  </a:lnTo>
                  <a:lnTo>
                    <a:pt x="2290" y="135"/>
                  </a:lnTo>
                  <a:lnTo>
                    <a:pt x="2340" y="135"/>
                  </a:lnTo>
                  <a:lnTo>
                    <a:pt x="2388" y="135"/>
                  </a:lnTo>
                  <a:lnTo>
                    <a:pt x="2437" y="134"/>
                  </a:lnTo>
                  <a:lnTo>
                    <a:pt x="2486" y="134"/>
                  </a:lnTo>
                  <a:lnTo>
                    <a:pt x="2535" y="134"/>
                  </a:lnTo>
                  <a:lnTo>
                    <a:pt x="2583" y="134"/>
                  </a:lnTo>
                  <a:lnTo>
                    <a:pt x="2632" y="134"/>
                  </a:lnTo>
                  <a:lnTo>
                    <a:pt x="2681" y="134"/>
                  </a:lnTo>
                  <a:lnTo>
                    <a:pt x="2731" y="133"/>
                  </a:lnTo>
                  <a:lnTo>
                    <a:pt x="2779" y="133"/>
                  </a:lnTo>
                  <a:lnTo>
                    <a:pt x="2828" y="133"/>
                  </a:lnTo>
                  <a:lnTo>
                    <a:pt x="2877" y="133"/>
                  </a:lnTo>
                  <a:lnTo>
                    <a:pt x="2925" y="133"/>
                  </a:lnTo>
                  <a:lnTo>
                    <a:pt x="2974" y="132"/>
                  </a:lnTo>
                  <a:lnTo>
                    <a:pt x="3023" y="132"/>
                  </a:lnTo>
                  <a:lnTo>
                    <a:pt x="3071" y="132"/>
                  </a:lnTo>
                  <a:lnTo>
                    <a:pt x="3120" y="132"/>
                  </a:lnTo>
                  <a:lnTo>
                    <a:pt x="3169" y="132"/>
                  </a:lnTo>
                  <a:lnTo>
                    <a:pt x="3218" y="132"/>
                  </a:lnTo>
                  <a:lnTo>
                    <a:pt x="3267" y="131"/>
                  </a:lnTo>
                  <a:lnTo>
                    <a:pt x="3315" y="131"/>
                  </a:lnTo>
                  <a:lnTo>
                    <a:pt x="3364" y="131"/>
                  </a:lnTo>
                  <a:lnTo>
                    <a:pt x="3364" y="131"/>
                  </a:lnTo>
                  <a:lnTo>
                    <a:pt x="3412" y="131"/>
                  </a:lnTo>
                  <a:lnTo>
                    <a:pt x="3461" y="131"/>
                  </a:lnTo>
                  <a:lnTo>
                    <a:pt x="3509" y="131"/>
                  </a:lnTo>
                  <a:lnTo>
                    <a:pt x="3558" y="131"/>
                  </a:lnTo>
                  <a:lnTo>
                    <a:pt x="3606" y="130"/>
                  </a:lnTo>
                  <a:lnTo>
                    <a:pt x="3655" y="130"/>
                  </a:lnTo>
                  <a:lnTo>
                    <a:pt x="3705" y="130"/>
                  </a:lnTo>
                  <a:lnTo>
                    <a:pt x="3753" y="130"/>
                  </a:lnTo>
                  <a:lnTo>
                    <a:pt x="3802" y="130"/>
                  </a:lnTo>
                  <a:lnTo>
                    <a:pt x="3850" y="130"/>
                  </a:lnTo>
                  <a:lnTo>
                    <a:pt x="3899" y="130"/>
                  </a:lnTo>
                  <a:lnTo>
                    <a:pt x="3947" y="130"/>
                  </a:lnTo>
                  <a:lnTo>
                    <a:pt x="3996" y="128"/>
                  </a:lnTo>
                  <a:lnTo>
                    <a:pt x="4044" y="128"/>
                  </a:lnTo>
                  <a:lnTo>
                    <a:pt x="4093" y="128"/>
                  </a:lnTo>
                  <a:lnTo>
                    <a:pt x="4141" y="128"/>
                  </a:lnTo>
                  <a:lnTo>
                    <a:pt x="4191" y="128"/>
                  </a:lnTo>
                  <a:lnTo>
                    <a:pt x="4239" y="128"/>
                  </a:lnTo>
                  <a:lnTo>
                    <a:pt x="4288" y="127"/>
                  </a:lnTo>
                  <a:lnTo>
                    <a:pt x="4336" y="127"/>
                  </a:lnTo>
                  <a:lnTo>
                    <a:pt x="4385" y="127"/>
                  </a:lnTo>
                  <a:lnTo>
                    <a:pt x="4433" y="127"/>
                  </a:lnTo>
                  <a:lnTo>
                    <a:pt x="4482" y="127"/>
                  </a:lnTo>
                  <a:lnTo>
                    <a:pt x="4530" y="126"/>
                  </a:lnTo>
                  <a:lnTo>
                    <a:pt x="4579" y="126"/>
                  </a:lnTo>
                  <a:lnTo>
                    <a:pt x="4627" y="126"/>
                  </a:lnTo>
                  <a:lnTo>
                    <a:pt x="4675" y="126"/>
                  </a:lnTo>
                  <a:lnTo>
                    <a:pt x="4725" y="126"/>
                  </a:lnTo>
                  <a:lnTo>
                    <a:pt x="4773" y="126"/>
                  </a:lnTo>
                  <a:lnTo>
                    <a:pt x="4821" y="125"/>
                  </a:lnTo>
                  <a:lnTo>
                    <a:pt x="4870" y="125"/>
                  </a:lnTo>
                  <a:lnTo>
                    <a:pt x="4918" y="125"/>
                  </a:lnTo>
                  <a:lnTo>
                    <a:pt x="4918" y="125"/>
                  </a:lnTo>
                  <a:lnTo>
                    <a:pt x="4948" y="125"/>
                  </a:lnTo>
                  <a:lnTo>
                    <a:pt x="4980" y="126"/>
                  </a:lnTo>
                  <a:lnTo>
                    <a:pt x="5015" y="127"/>
                  </a:lnTo>
                  <a:lnTo>
                    <a:pt x="5053" y="128"/>
                  </a:lnTo>
                  <a:lnTo>
                    <a:pt x="5092" y="130"/>
                  </a:lnTo>
                  <a:lnTo>
                    <a:pt x="5134" y="132"/>
                  </a:lnTo>
                  <a:lnTo>
                    <a:pt x="5176" y="134"/>
                  </a:lnTo>
                  <a:lnTo>
                    <a:pt x="5220" y="136"/>
                  </a:lnTo>
                  <a:lnTo>
                    <a:pt x="5266" y="138"/>
                  </a:lnTo>
                  <a:lnTo>
                    <a:pt x="5312" y="140"/>
                  </a:lnTo>
                  <a:lnTo>
                    <a:pt x="5360" y="143"/>
                  </a:lnTo>
                  <a:lnTo>
                    <a:pt x="5407" y="145"/>
                  </a:lnTo>
                  <a:lnTo>
                    <a:pt x="5456" y="147"/>
                  </a:lnTo>
                  <a:lnTo>
                    <a:pt x="5504" y="149"/>
                  </a:lnTo>
                  <a:lnTo>
                    <a:pt x="5552" y="151"/>
                  </a:lnTo>
                  <a:lnTo>
                    <a:pt x="5602" y="153"/>
                  </a:lnTo>
                  <a:lnTo>
                    <a:pt x="5649" y="155"/>
                  </a:lnTo>
                  <a:lnTo>
                    <a:pt x="5696" y="157"/>
                  </a:lnTo>
                  <a:lnTo>
                    <a:pt x="5743" y="158"/>
                  </a:lnTo>
                  <a:lnTo>
                    <a:pt x="5787" y="159"/>
                  </a:lnTo>
                  <a:lnTo>
                    <a:pt x="5831" y="159"/>
                  </a:lnTo>
                  <a:lnTo>
                    <a:pt x="5874" y="159"/>
                  </a:lnTo>
                  <a:lnTo>
                    <a:pt x="5914" y="159"/>
                  </a:lnTo>
                  <a:lnTo>
                    <a:pt x="5953" y="158"/>
                  </a:lnTo>
                  <a:lnTo>
                    <a:pt x="5990" y="157"/>
                  </a:lnTo>
                  <a:lnTo>
                    <a:pt x="6024" y="156"/>
                  </a:lnTo>
                  <a:lnTo>
                    <a:pt x="6057" y="153"/>
                  </a:lnTo>
                  <a:lnTo>
                    <a:pt x="6085" y="150"/>
                  </a:lnTo>
                  <a:lnTo>
                    <a:pt x="6111" y="147"/>
                  </a:lnTo>
                  <a:lnTo>
                    <a:pt x="6135" y="143"/>
                  </a:lnTo>
                  <a:lnTo>
                    <a:pt x="6154" y="138"/>
                  </a:lnTo>
                  <a:lnTo>
                    <a:pt x="6170" y="132"/>
                  </a:lnTo>
                  <a:lnTo>
                    <a:pt x="6170" y="132"/>
                  </a:lnTo>
                  <a:lnTo>
                    <a:pt x="6165" y="130"/>
                  </a:lnTo>
                  <a:lnTo>
                    <a:pt x="6160" y="126"/>
                  </a:lnTo>
                  <a:lnTo>
                    <a:pt x="6156" y="123"/>
                  </a:lnTo>
                  <a:lnTo>
                    <a:pt x="6152" y="121"/>
                  </a:lnTo>
                  <a:lnTo>
                    <a:pt x="6152" y="121"/>
                  </a:lnTo>
                  <a:lnTo>
                    <a:pt x="6190" y="121"/>
                  </a:lnTo>
                  <a:lnTo>
                    <a:pt x="6222" y="121"/>
                  </a:lnTo>
                  <a:lnTo>
                    <a:pt x="6248" y="122"/>
                  </a:lnTo>
                  <a:lnTo>
                    <a:pt x="6267" y="123"/>
                  </a:lnTo>
                  <a:lnTo>
                    <a:pt x="6280" y="125"/>
                  </a:lnTo>
                  <a:lnTo>
                    <a:pt x="6287" y="127"/>
                  </a:lnTo>
                  <a:lnTo>
                    <a:pt x="6289" y="130"/>
                  </a:lnTo>
                  <a:lnTo>
                    <a:pt x="6287" y="132"/>
                  </a:lnTo>
                  <a:lnTo>
                    <a:pt x="6280" y="134"/>
                  </a:lnTo>
                  <a:lnTo>
                    <a:pt x="6269" y="137"/>
                  </a:lnTo>
                  <a:lnTo>
                    <a:pt x="6254" y="140"/>
                  </a:lnTo>
                  <a:lnTo>
                    <a:pt x="6235" y="143"/>
                  </a:lnTo>
                  <a:lnTo>
                    <a:pt x="6214" y="146"/>
                  </a:lnTo>
                  <a:lnTo>
                    <a:pt x="6190" y="149"/>
                  </a:lnTo>
                  <a:lnTo>
                    <a:pt x="6163" y="153"/>
                  </a:lnTo>
                  <a:lnTo>
                    <a:pt x="6135" y="156"/>
                  </a:lnTo>
                  <a:lnTo>
                    <a:pt x="6105" y="160"/>
                  </a:lnTo>
                  <a:lnTo>
                    <a:pt x="6074" y="163"/>
                  </a:lnTo>
                  <a:lnTo>
                    <a:pt x="6042" y="167"/>
                  </a:lnTo>
                  <a:lnTo>
                    <a:pt x="6008" y="171"/>
                  </a:lnTo>
                  <a:lnTo>
                    <a:pt x="5975" y="174"/>
                  </a:lnTo>
                  <a:lnTo>
                    <a:pt x="5943" y="177"/>
                  </a:lnTo>
                  <a:lnTo>
                    <a:pt x="5911" y="181"/>
                  </a:lnTo>
                  <a:lnTo>
                    <a:pt x="5879" y="183"/>
                  </a:lnTo>
                  <a:lnTo>
                    <a:pt x="5849" y="186"/>
                  </a:lnTo>
                  <a:lnTo>
                    <a:pt x="5822" y="189"/>
                  </a:lnTo>
                  <a:lnTo>
                    <a:pt x="5795" y="191"/>
                  </a:lnTo>
                  <a:lnTo>
                    <a:pt x="5771" y="193"/>
                  </a:lnTo>
                  <a:lnTo>
                    <a:pt x="5750" y="195"/>
                  </a:lnTo>
                  <a:lnTo>
                    <a:pt x="5732" y="197"/>
                  </a:lnTo>
                  <a:lnTo>
                    <a:pt x="5717" y="198"/>
                  </a:lnTo>
                  <a:lnTo>
                    <a:pt x="5706" y="199"/>
                  </a:lnTo>
                  <a:lnTo>
                    <a:pt x="5706" y="199"/>
                  </a:lnTo>
                  <a:lnTo>
                    <a:pt x="5692" y="200"/>
                  </a:lnTo>
                  <a:lnTo>
                    <a:pt x="5677" y="200"/>
                  </a:lnTo>
                  <a:lnTo>
                    <a:pt x="5663" y="199"/>
                  </a:lnTo>
                  <a:lnTo>
                    <a:pt x="5650" y="199"/>
                  </a:lnTo>
                  <a:lnTo>
                    <a:pt x="5635" y="198"/>
                  </a:lnTo>
                  <a:lnTo>
                    <a:pt x="5621" y="198"/>
                  </a:lnTo>
                  <a:lnTo>
                    <a:pt x="5608" y="198"/>
                  </a:lnTo>
                  <a:lnTo>
                    <a:pt x="5594" y="199"/>
                  </a:lnTo>
                  <a:lnTo>
                    <a:pt x="5594" y="199"/>
                  </a:lnTo>
                  <a:lnTo>
                    <a:pt x="5556" y="204"/>
                  </a:lnTo>
                  <a:lnTo>
                    <a:pt x="5514" y="208"/>
                  </a:lnTo>
                  <a:lnTo>
                    <a:pt x="5471" y="212"/>
                  </a:lnTo>
                  <a:lnTo>
                    <a:pt x="5427" y="215"/>
                  </a:lnTo>
                  <a:lnTo>
                    <a:pt x="5382" y="218"/>
                  </a:lnTo>
                  <a:lnTo>
                    <a:pt x="5335" y="220"/>
                  </a:lnTo>
                  <a:lnTo>
                    <a:pt x="5285" y="222"/>
                  </a:lnTo>
                  <a:lnTo>
                    <a:pt x="5235" y="224"/>
                  </a:lnTo>
                  <a:lnTo>
                    <a:pt x="5185" y="225"/>
                  </a:lnTo>
                  <a:lnTo>
                    <a:pt x="5133" y="226"/>
                  </a:lnTo>
                  <a:lnTo>
                    <a:pt x="5079" y="227"/>
                  </a:lnTo>
                  <a:lnTo>
                    <a:pt x="5026" y="227"/>
                  </a:lnTo>
                  <a:lnTo>
                    <a:pt x="4971" y="227"/>
                  </a:lnTo>
                  <a:lnTo>
                    <a:pt x="4916" y="227"/>
                  </a:lnTo>
                  <a:lnTo>
                    <a:pt x="4860" y="226"/>
                  </a:lnTo>
                  <a:lnTo>
                    <a:pt x="4805" y="226"/>
                  </a:lnTo>
                  <a:lnTo>
                    <a:pt x="4748" y="225"/>
                  </a:lnTo>
                  <a:lnTo>
                    <a:pt x="4692" y="224"/>
                  </a:lnTo>
                  <a:lnTo>
                    <a:pt x="4636" y="223"/>
                  </a:lnTo>
                  <a:lnTo>
                    <a:pt x="4579" y="222"/>
                  </a:lnTo>
                  <a:lnTo>
                    <a:pt x="4523" y="221"/>
                  </a:lnTo>
                  <a:lnTo>
                    <a:pt x="4467" y="219"/>
                  </a:lnTo>
                  <a:lnTo>
                    <a:pt x="4412" y="218"/>
                  </a:lnTo>
                  <a:lnTo>
                    <a:pt x="4357" y="216"/>
                  </a:lnTo>
                  <a:lnTo>
                    <a:pt x="4303" y="215"/>
                  </a:lnTo>
                  <a:lnTo>
                    <a:pt x="4249" y="214"/>
                  </a:lnTo>
                  <a:lnTo>
                    <a:pt x="4196" y="212"/>
                  </a:lnTo>
                  <a:lnTo>
                    <a:pt x="4145" y="211"/>
                  </a:lnTo>
                  <a:lnTo>
                    <a:pt x="4093" y="208"/>
                  </a:lnTo>
                  <a:lnTo>
                    <a:pt x="4044" y="207"/>
                  </a:lnTo>
                  <a:lnTo>
                    <a:pt x="3996" y="206"/>
                  </a:lnTo>
                  <a:lnTo>
                    <a:pt x="3949" y="205"/>
                  </a:lnTo>
                  <a:lnTo>
                    <a:pt x="3949" y="205"/>
                  </a:lnTo>
                  <a:lnTo>
                    <a:pt x="3912" y="204"/>
                  </a:lnTo>
                  <a:lnTo>
                    <a:pt x="3874" y="204"/>
                  </a:lnTo>
                  <a:lnTo>
                    <a:pt x="3837" y="203"/>
                  </a:lnTo>
                  <a:lnTo>
                    <a:pt x="3800" y="203"/>
                  </a:lnTo>
                  <a:lnTo>
                    <a:pt x="3762" y="202"/>
                  </a:lnTo>
                  <a:lnTo>
                    <a:pt x="3725" y="202"/>
                  </a:lnTo>
                  <a:lnTo>
                    <a:pt x="3688" y="202"/>
                  </a:lnTo>
                  <a:lnTo>
                    <a:pt x="3650" y="202"/>
                  </a:lnTo>
                  <a:lnTo>
                    <a:pt x="3613" y="202"/>
                  </a:lnTo>
                  <a:lnTo>
                    <a:pt x="3575" y="202"/>
                  </a:lnTo>
                  <a:lnTo>
                    <a:pt x="3538" y="202"/>
                  </a:lnTo>
                  <a:lnTo>
                    <a:pt x="3501" y="202"/>
                  </a:lnTo>
                  <a:lnTo>
                    <a:pt x="3463" y="202"/>
                  </a:lnTo>
                  <a:lnTo>
                    <a:pt x="3425" y="203"/>
                  </a:lnTo>
                  <a:lnTo>
                    <a:pt x="3387" y="203"/>
                  </a:lnTo>
                  <a:lnTo>
                    <a:pt x="3350" y="203"/>
                  </a:lnTo>
                  <a:lnTo>
                    <a:pt x="3313" y="204"/>
                  </a:lnTo>
                  <a:lnTo>
                    <a:pt x="3275" y="204"/>
                  </a:lnTo>
                  <a:lnTo>
                    <a:pt x="3238" y="204"/>
                  </a:lnTo>
                  <a:lnTo>
                    <a:pt x="3200" y="205"/>
                  </a:lnTo>
                  <a:lnTo>
                    <a:pt x="3163" y="205"/>
                  </a:lnTo>
                  <a:lnTo>
                    <a:pt x="3126" y="206"/>
                  </a:lnTo>
                  <a:lnTo>
                    <a:pt x="3087" y="206"/>
                  </a:lnTo>
                  <a:lnTo>
                    <a:pt x="3050" y="207"/>
                  </a:lnTo>
                  <a:lnTo>
                    <a:pt x="3012" y="207"/>
                  </a:lnTo>
                  <a:lnTo>
                    <a:pt x="2975" y="207"/>
                  </a:lnTo>
                  <a:lnTo>
                    <a:pt x="2938" y="208"/>
                  </a:lnTo>
                  <a:lnTo>
                    <a:pt x="2900" y="208"/>
                  </a:lnTo>
                  <a:lnTo>
                    <a:pt x="2862" y="208"/>
                  </a:lnTo>
                  <a:lnTo>
                    <a:pt x="2824" y="209"/>
                  </a:lnTo>
                  <a:lnTo>
                    <a:pt x="2787" y="209"/>
                  </a:lnTo>
                  <a:lnTo>
                    <a:pt x="2750" y="209"/>
                  </a:lnTo>
                  <a:lnTo>
                    <a:pt x="2750" y="209"/>
                  </a:lnTo>
                  <a:lnTo>
                    <a:pt x="2719" y="209"/>
                  </a:lnTo>
                  <a:lnTo>
                    <a:pt x="2687" y="208"/>
                  </a:lnTo>
                  <a:lnTo>
                    <a:pt x="2653" y="207"/>
                  </a:lnTo>
                  <a:lnTo>
                    <a:pt x="2617" y="206"/>
                  </a:lnTo>
                  <a:lnTo>
                    <a:pt x="2581" y="205"/>
                  </a:lnTo>
                  <a:lnTo>
                    <a:pt x="2545" y="204"/>
                  </a:lnTo>
                  <a:lnTo>
                    <a:pt x="2507" y="203"/>
                  </a:lnTo>
                  <a:lnTo>
                    <a:pt x="2470" y="203"/>
                  </a:lnTo>
                  <a:lnTo>
                    <a:pt x="2434" y="202"/>
                  </a:lnTo>
                  <a:lnTo>
                    <a:pt x="2396" y="203"/>
                  </a:lnTo>
                  <a:lnTo>
                    <a:pt x="2361" y="204"/>
                  </a:lnTo>
                  <a:lnTo>
                    <a:pt x="2327" y="205"/>
                  </a:lnTo>
                  <a:lnTo>
                    <a:pt x="2294" y="208"/>
                  </a:lnTo>
                  <a:lnTo>
                    <a:pt x="2262" y="212"/>
                  </a:lnTo>
                  <a:lnTo>
                    <a:pt x="2233" y="216"/>
                  </a:lnTo>
                  <a:lnTo>
                    <a:pt x="2205" y="222"/>
                  </a:lnTo>
                  <a:lnTo>
                    <a:pt x="2205" y="222"/>
                  </a:lnTo>
                  <a:lnTo>
                    <a:pt x="2160" y="222"/>
                  </a:lnTo>
                  <a:lnTo>
                    <a:pt x="2115" y="222"/>
                  </a:lnTo>
                  <a:lnTo>
                    <a:pt x="2070" y="221"/>
                  </a:lnTo>
                  <a:lnTo>
                    <a:pt x="2026" y="221"/>
                  </a:lnTo>
                  <a:lnTo>
                    <a:pt x="1981" y="221"/>
                  </a:lnTo>
                  <a:lnTo>
                    <a:pt x="1936" y="221"/>
                  </a:lnTo>
                  <a:lnTo>
                    <a:pt x="1891" y="221"/>
                  </a:lnTo>
                  <a:lnTo>
                    <a:pt x="1846" y="220"/>
                  </a:lnTo>
                  <a:lnTo>
                    <a:pt x="1801" y="220"/>
                  </a:lnTo>
                  <a:lnTo>
                    <a:pt x="1756" y="220"/>
                  </a:lnTo>
                  <a:lnTo>
                    <a:pt x="1713" y="220"/>
                  </a:lnTo>
                  <a:lnTo>
                    <a:pt x="1668" y="220"/>
                  </a:lnTo>
                  <a:lnTo>
                    <a:pt x="1623" y="220"/>
                  </a:lnTo>
                  <a:lnTo>
                    <a:pt x="1578" y="219"/>
                  </a:lnTo>
                  <a:lnTo>
                    <a:pt x="1533" y="219"/>
                  </a:lnTo>
                  <a:lnTo>
                    <a:pt x="1488" y="219"/>
                  </a:lnTo>
                  <a:lnTo>
                    <a:pt x="1443" y="219"/>
                  </a:lnTo>
                  <a:lnTo>
                    <a:pt x="1399" y="219"/>
                  </a:lnTo>
                  <a:lnTo>
                    <a:pt x="1354" y="218"/>
                  </a:lnTo>
                  <a:lnTo>
                    <a:pt x="1310" y="218"/>
                  </a:lnTo>
                  <a:lnTo>
                    <a:pt x="1265" y="218"/>
                  </a:lnTo>
                  <a:lnTo>
                    <a:pt x="1220" y="218"/>
                  </a:lnTo>
                  <a:lnTo>
                    <a:pt x="1175" y="218"/>
                  </a:lnTo>
                  <a:lnTo>
                    <a:pt x="1131" y="217"/>
                  </a:lnTo>
                  <a:lnTo>
                    <a:pt x="1086" y="217"/>
                  </a:lnTo>
                  <a:lnTo>
                    <a:pt x="1041" y="217"/>
                  </a:lnTo>
                  <a:lnTo>
                    <a:pt x="996" y="217"/>
                  </a:lnTo>
                  <a:lnTo>
                    <a:pt x="952" y="217"/>
                  </a:lnTo>
                  <a:lnTo>
                    <a:pt x="907" y="217"/>
                  </a:lnTo>
                  <a:lnTo>
                    <a:pt x="862" y="216"/>
                  </a:lnTo>
                  <a:lnTo>
                    <a:pt x="818" y="216"/>
                  </a:lnTo>
                  <a:lnTo>
                    <a:pt x="773" y="216"/>
                  </a:lnTo>
                  <a:lnTo>
                    <a:pt x="773" y="216"/>
                  </a:lnTo>
                  <a:lnTo>
                    <a:pt x="750" y="211"/>
                  </a:lnTo>
                  <a:lnTo>
                    <a:pt x="722" y="206"/>
                  </a:lnTo>
                  <a:lnTo>
                    <a:pt x="692" y="203"/>
                  </a:lnTo>
                  <a:lnTo>
                    <a:pt x="658" y="201"/>
                  </a:lnTo>
                  <a:lnTo>
                    <a:pt x="622" y="200"/>
                  </a:lnTo>
                  <a:lnTo>
                    <a:pt x="584" y="200"/>
                  </a:lnTo>
                  <a:lnTo>
                    <a:pt x="545" y="199"/>
                  </a:lnTo>
                  <a:lnTo>
                    <a:pt x="506" y="199"/>
                  </a:lnTo>
                  <a:lnTo>
                    <a:pt x="466" y="200"/>
                  </a:lnTo>
                  <a:lnTo>
                    <a:pt x="429" y="199"/>
                  </a:lnTo>
                  <a:lnTo>
                    <a:pt x="392" y="199"/>
                  </a:lnTo>
                  <a:lnTo>
                    <a:pt x="358" y="198"/>
                  </a:lnTo>
                  <a:lnTo>
                    <a:pt x="328" y="196"/>
                  </a:lnTo>
                  <a:lnTo>
                    <a:pt x="302" y="193"/>
                  </a:lnTo>
                  <a:lnTo>
                    <a:pt x="279" y="189"/>
                  </a:lnTo>
                  <a:lnTo>
                    <a:pt x="262" y="184"/>
                  </a:lnTo>
                  <a:lnTo>
                    <a:pt x="262" y="184"/>
                  </a:lnTo>
                  <a:lnTo>
                    <a:pt x="264" y="182"/>
                  </a:lnTo>
                  <a:lnTo>
                    <a:pt x="267" y="179"/>
                  </a:lnTo>
                  <a:lnTo>
                    <a:pt x="271" y="176"/>
                  </a:lnTo>
                  <a:lnTo>
                    <a:pt x="273" y="174"/>
                  </a:lnTo>
                  <a:lnTo>
                    <a:pt x="273" y="174"/>
                  </a:lnTo>
                  <a:lnTo>
                    <a:pt x="261" y="174"/>
                  </a:lnTo>
                  <a:lnTo>
                    <a:pt x="250" y="174"/>
                  </a:lnTo>
                  <a:lnTo>
                    <a:pt x="239" y="174"/>
                  </a:lnTo>
                  <a:lnTo>
                    <a:pt x="228" y="174"/>
                  </a:lnTo>
                  <a:lnTo>
                    <a:pt x="216" y="174"/>
                  </a:lnTo>
                  <a:lnTo>
                    <a:pt x="206" y="174"/>
                  </a:lnTo>
                  <a:lnTo>
                    <a:pt x="194" y="174"/>
                  </a:lnTo>
                  <a:lnTo>
                    <a:pt x="183" y="174"/>
                  </a:lnTo>
                  <a:lnTo>
                    <a:pt x="171" y="174"/>
                  </a:lnTo>
                  <a:lnTo>
                    <a:pt x="161" y="174"/>
                  </a:lnTo>
                  <a:lnTo>
                    <a:pt x="149" y="174"/>
                  </a:lnTo>
                  <a:lnTo>
                    <a:pt x="138" y="174"/>
                  </a:lnTo>
                  <a:lnTo>
                    <a:pt x="126" y="175"/>
                  </a:lnTo>
                  <a:lnTo>
                    <a:pt x="116" y="175"/>
                  </a:lnTo>
                  <a:lnTo>
                    <a:pt x="104" y="175"/>
                  </a:lnTo>
                  <a:lnTo>
                    <a:pt x="93" y="175"/>
                  </a:lnTo>
                  <a:lnTo>
                    <a:pt x="93" y="175"/>
                  </a:lnTo>
                  <a:lnTo>
                    <a:pt x="85" y="181"/>
                  </a:lnTo>
                  <a:lnTo>
                    <a:pt x="78" y="184"/>
                  </a:lnTo>
                  <a:lnTo>
                    <a:pt x="73" y="185"/>
                  </a:lnTo>
                  <a:lnTo>
                    <a:pt x="70" y="185"/>
                  </a:lnTo>
                  <a:lnTo>
                    <a:pt x="66" y="185"/>
                  </a:lnTo>
                  <a:lnTo>
                    <a:pt x="60" y="186"/>
                  </a:lnTo>
                  <a:lnTo>
                    <a:pt x="54" y="189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53" y="194"/>
                  </a:lnTo>
                  <a:lnTo>
                    <a:pt x="57" y="192"/>
                  </a:lnTo>
                  <a:lnTo>
                    <a:pt x="59" y="190"/>
                  </a:lnTo>
                  <a:lnTo>
                    <a:pt x="58" y="187"/>
                  </a:lnTo>
                  <a:lnTo>
                    <a:pt x="52" y="186"/>
                  </a:lnTo>
                  <a:lnTo>
                    <a:pt x="41" y="187"/>
                  </a:lnTo>
                  <a:lnTo>
                    <a:pt x="24" y="189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36" y="191"/>
                  </a:lnTo>
                  <a:lnTo>
                    <a:pt x="72" y="187"/>
                  </a:lnTo>
                  <a:lnTo>
                    <a:pt x="110" y="183"/>
                  </a:lnTo>
                  <a:lnTo>
                    <a:pt x="150" y="178"/>
                  </a:lnTo>
                  <a:lnTo>
                    <a:pt x="190" y="174"/>
                  </a:lnTo>
                  <a:lnTo>
                    <a:pt x="230" y="168"/>
                  </a:lnTo>
                  <a:lnTo>
                    <a:pt x="271" y="164"/>
                  </a:lnTo>
                  <a:lnTo>
                    <a:pt x="311" y="160"/>
                  </a:lnTo>
                  <a:lnTo>
                    <a:pt x="351" y="155"/>
                  </a:lnTo>
                  <a:lnTo>
                    <a:pt x="390" y="151"/>
                  </a:lnTo>
                  <a:lnTo>
                    <a:pt x="430" y="147"/>
                  </a:lnTo>
                  <a:lnTo>
                    <a:pt x="468" y="143"/>
                  </a:lnTo>
                  <a:lnTo>
                    <a:pt x="505" y="139"/>
                  </a:lnTo>
                  <a:lnTo>
                    <a:pt x="540" y="136"/>
                  </a:lnTo>
                  <a:lnTo>
                    <a:pt x="573" y="132"/>
                  </a:lnTo>
                  <a:lnTo>
                    <a:pt x="605" y="128"/>
                  </a:lnTo>
                  <a:lnTo>
                    <a:pt x="605" y="128"/>
                  </a:lnTo>
                  <a:lnTo>
                    <a:pt x="652" y="124"/>
                  </a:lnTo>
                  <a:lnTo>
                    <a:pt x="700" y="119"/>
                  </a:lnTo>
                  <a:lnTo>
                    <a:pt x="747" y="116"/>
                  </a:lnTo>
                  <a:lnTo>
                    <a:pt x="795" y="112"/>
                  </a:lnTo>
                  <a:lnTo>
                    <a:pt x="843" y="109"/>
                  </a:lnTo>
                  <a:lnTo>
                    <a:pt x="892" y="106"/>
                  </a:lnTo>
                  <a:lnTo>
                    <a:pt x="940" y="104"/>
                  </a:lnTo>
                  <a:lnTo>
                    <a:pt x="990" y="101"/>
                  </a:lnTo>
                  <a:lnTo>
                    <a:pt x="1039" y="99"/>
                  </a:lnTo>
                  <a:lnTo>
                    <a:pt x="1088" y="98"/>
                  </a:lnTo>
                  <a:lnTo>
                    <a:pt x="1137" y="96"/>
                  </a:lnTo>
                  <a:lnTo>
                    <a:pt x="1186" y="95"/>
                  </a:lnTo>
                  <a:lnTo>
                    <a:pt x="1235" y="94"/>
                  </a:lnTo>
                  <a:lnTo>
                    <a:pt x="1284" y="93"/>
                  </a:lnTo>
                  <a:lnTo>
                    <a:pt x="1335" y="92"/>
                  </a:lnTo>
                  <a:lnTo>
                    <a:pt x="1384" y="91"/>
                  </a:lnTo>
                  <a:lnTo>
                    <a:pt x="1433" y="91"/>
                  </a:lnTo>
                  <a:lnTo>
                    <a:pt x="1481" y="91"/>
                  </a:lnTo>
                  <a:lnTo>
                    <a:pt x="1530" y="91"/>
                  </a:lnTo>
                  <a:lnTo>
                    <a:pt x="1579" y="90"/>
                  </a:lnTo>
                  <a:lnTo>
                    <a:pt x="1627" y="90"/>
                  </a:lnTo>
                  <a:lnTo>
                    <a:pt x="1675" y="90"/>
                  </a:lnTo>
                  <a:lnTo>
                    <a:pt x="1723" y="90"/>
                  </a:lnTo>
                  <a:lnTo>
                    <a:pt x="1771" y="91"/>
                  </a:lnTo>
                  <a:lnTo>
                    <a:pt x="1818" y="91"/>
                  </a:lnTo>
                  <a:lnTo>
                    <a:pt x="1865" y="91"/>
                  </a:lnTo>
                  <a:lnTo>
                    <a:pt x="1912" y="91"/>
                  </a:lnTo>
                  <a:lnTo>
                    <a:pt x="1959" y="91"/>
                  </a:lnTo>
                  <a:lnTo>
                    <a:pt x="2005" y="91"/>
                  </a:lnTo>
                  <a:lnTo>
                    <a:pt x="2050" y="91"/>
                  </a:lnTo>
                  <a:lnTo>
                    <a:pt x="2095" y="91"/>
                  </a:lnTo>
                  <a:lnTo>
                    <a:pt x="2140" y="91"/>
                  </a:lnTo>
                  <a:lnTo>
                    <a:pt x="2140" y="91"/>
                  </a:lnTo>
                  <a:lnTo>
                    <a:pt x="2142" y="93"/>
                  </a:lnTo>
                  <a:lnTo>
                    <a:pt x="2147" y="95"/>
                  </a:lnTo>
                  <a:lnTo>
                    <a:pt x="2157" y="96"/>
                  </a:lnTo>
                  <a:lnTo>
                    <a:pt x="2171" y="97"/>
                  </a:lnTo>
                  <a:lnTo>
                    <a:pt x="2187" y="98"/>
                  </a:lnTo>
                  <a:lnTo>
                    <a:pt x="2207" y="99"/>
                  </a:lnTo>
                  <a:lnTo>
                    <a:pt x="2230" y="100"/>
                  </a:lnTo>
                  <a:lnTo>
                    <a:pt x="2254" y="100"/>
                  </a:lnTo>
                  <a:lnTo>
                    <a:pt x="2282" y="100"/>
                  </a:lnTo>
                  <a:lnTo>
                    <a:pt x="2311" y="100"/>
                  </a:lnTo>
                  <a:lnTo>
                    <a:pt x="2342" y="100"/>
                  </a:lnTo>
                  <a:lnTo>
                    <a:pt x="2374" y="100"/>
                  </a:lnTo>
                  <a:lnTo>
                    <a:pt x="2408" y="100"/>
                  </a:lnTo>
                  <a:lnTo>
                    <a:pt x="2442" y="99"/>
                  </a:lnTo>
                  <a:lnTo>
                    <a:pt x="2476" y="99"/>
                  </a:lnTo>
                  <a:lnTo>
                    <a:pt x="2512" y="98"/>
                  </a:lnTo>
                  <a:lnTo>
                    <a:pt x="2547" y="98"/>
                  </a:lnTo>
                  <a:lnTo>
                    <a:pt x="2582" y="97"/>
                  </a:lnTo>
                  <a:lnTo>
                    <a:pt x="2616" y="96"/>
                  </a:lnTo>
                  <a:lnTo>
                    <a:pt x="2649" y="95"/>
                  </a:lnTo>
                  <a:lnTo>
                    <a:pt x="2682" y="95"/>
                  </a:lnTo>
                  <a:lnTo>
                    <a:pt x="2713" y="94"/>
                  </a:lnTo>
                  <a:lnTo>
                    <a:pt x="2742" y="93"/>
                  </a:lnTo>
                  <a:lnTo>
                    <a:pt x="2770" y="92"/>
                  </a:lnTo>
                  <a:lnTo>
                    <a:pt x="2796" y="92"/>
                  </a:lnTo>
                  <a:lnTo>
                    <a:pt x="2818" y="91"/>
                  </a:lnTo>
                  <a:lnTo>
                    <a:pt x="2838" y="90"/>
                  </a:lnTo>
                  <a:lnTo>
                    <a:pt x="2855" y="90"/>
                  </a:lnTo>
                  <a:lnTo>
                    <a:pt x="2869" y="90"/>
                  </a:lnTo>
                  <a:lnTo>
                    <a:pt x="2879" y="89"/>
                  </a:lnTo>
                  <a:lnTo>
                    <a:pt x="2885" y="89"/>
                  </a:lnTo>
                  <a:lnTo>
                    <a:pt x="2888" y="89"/>
                  </a:lnTo>
                  <a:lnTo>
                    <a:pt x="2888" y="89"/>
                  </a:lnTo>
                  <a:lnTo>
                    <a:pt x="2929" y="86"/>
                  </a:lnTo>
                  <a:lnTo>
                    <a:pt x="2971" y="85"/>
                  </a:lnTo>
                  <a:lnTo>
                    <a:pt x="3011" y="83"/>
                  </a:lnTo>
                  <a:lnTo>
                    <a:pt x="3053" y="82"/>
                  </a:lnTo>
                  <a:lnTo>
                    <a:pt x="3095" y="80"/>
                  </a:lnTo>
                  <a:lnTo>
                    <a:pt x="3135" y="79"/>
                  </a:lnTo>
                  <a:lnTo>
                    <a:pt x="3177" y="77"/>
                  </a:lnTo>
                  <a:lnTo>
                    <a:pt x="3218" y="76"/>
                  </a:lnTo>
                  <a:lnTo>
                    <a:pt x="3259" y="74"/>
                  </a:lnTo>
                  <a:lnTo>
                    <a:pt x="3300" y="73"/>
                  </a:lnTo>
                  <a:lnTo>
                    <a:pt x="3340" y="71"/>
                  </a:lnTo>
                  <a:lnTo>
                    <a:pt x="3382" y="70"/>
                  </a:lnTo>
                  <a:lnTo>
                    <a:pt x="3423" y="68"/>
                  </a:lnTo>
                  <a:lnTo>
                    <a:pt x="3463" y="67"/>
                  </a:lnTo>
                  <a:lnTo>
                    <a:pt x="3505" y="65"/>
                  </a:lnTo>
                  <a:lnTo>
                    <a:pt x="3545" y="64"/>
                  </a:lnTo>
                  <a:lnTo>
                    <a:pt x="3586" y="62"/>
                  </a:lnTo>
                  <a:lnTo>
                    <a:pt x="3627" y="61"/>
                  </a:lnTo>
                  <a:lnTo>
                    <a:pt x="3667" y="59"/>
                  </a:lnTo>
                  <a:lnTo>
                    <a:pt x="3708" y="58"/>
                  </a:lnTo>
                  <a:lnTo>
                    <a:pt x="3748" y="56"/>
                  </a:lnTo>
                  <a:lnTo>
                    <a:pt x="3789" y="55"/>
                  </a:lnTo>
                  <a:lnTo>
                    <a:pt x="3830" y="53"/>
                  </a:lnTo>
                  <a:lnTo>
                    <a:pt x="3870" y="52"/>
                  </a:lnTo>
                  <a:lnTo>
                    <a:pt x="3911" y="51"/>
                  </a:lnTo>
                  <a:lnTo>
                    <a:pt x="3951" y="49"/>
                  </a:lnTo>
                  <a:lnTo>
                    <a:pt x="3992" y="47"/>
                  </a:lnTo>
                  <a:lnTo>
                    <a:pt x="4031" y="45"/>
                  </a:lnTo>
                  <a:lnTo>
                    <a:pt x="4072" y="44"/>
                  </a:lnTo>
                  <a:lnTo>
                    <a:pt x="4113" y="43"/>
                  </a:lnTo>
                  <a:lnTo>
                    <a:pt x="4152" y="41"/>
                  </a:lnTo>
                  <a:lnTo>
                    <a:pt x="4193" y="40"/>
                  </a:lnTo>
                  <a:lnTo>
                    <a:pt x="4193" y="40"/>
                  </a:lnTo>
                  <a:lnTo>
                    <a:pt x="4204" y="40"/>
                  </a:lnTo>
                  <a:lnTo>
                    <a:pt x="4218" y="39"/>
                  </a:lnTo>
                  <a:lnTo>
                    <a:pt x="4232" y="38"/>
                  </a:lnTo>
                  <a:lnTo>
                    <a:pt x="4247" y="37"/>
                  </a:lnTo>
                  <a:lnTo>
                    <a:pt x="4262" y="36"/>
                  </a:lnTo>
                  <a:lnTo>
                    <a:pt x="4278" y="35"/>
                  </a:lnTo>
                  <a:lnTo>
                    <a:pt x="4294" y="33"/>
                  </a:lnTo>
                  <a:lnTo>
                    <a:pt x="4310" y="32"/>
                  </a:lnTo>
                  <a:lnTo>
                    <a:pt x="4326" y="30"/>
                  </a:lnTo>
                  <a:lnTo>
                    <a:pt x="4341" y="29"/>
                  </a:lnTo>
                  <a:lnTo>
                    <a:pt x="4356" y="27"/>
                  </a:lnTo>
                  <a:lnTo>
                    <a:pt x="4371" y="25"/>
                  </a:lnTo>
                  <a:lnTo>
                    <a:pt x="4385" y="24"/>
                  </a:lnTo>
                  <a:lnTo>
                    <a:pt x="4397" y="22"/>
                  </a:lnTo>
                  <a:lnTo>
                    <a:pt x="4408" y="20"/>
                  </a:lnTo>
                  <a:lnTo>
                    <a:pt x="4419" y="18"/>
                  </a:lnTo>
                  <a:lnTo>
                    <a:pt x="4419" y="18"/>
                  </a:lnTo>
                  <a:lnTo>
                    <a:pt x="4462" y="17"/>
                  </a:lnTo>
                  <a:lnTo>
                    <a:pt x="4504" y="17"/>
                  </a:lnTo>
                  <a:lnTo>
                    <a:pt x="4546" y="16"/>
                  </a:lnTo>
                  <a:lnTo>
                    <a:pt x="4589" y="16"/>
                  </a:lnTo>
                  <a:lnTo>
                    <a:pt x="4632" y="15"/>
                  </a:lnTo>
                  <a:lnTo>
                    <a:pt x="4673" y="15"/>
                  </a:lnTo>
                  <a:lnTo>
                    <a:pt x="4716" y="14"/>
                  </a:lnTo>
                  <a:lnTo>
                    <a:pt x="4759" y="14"/>
                  </a:lnTo>
                  <a:lnTo>
                    <a:pt x="4800" y="13"/>
                  </a:lnTo>
                  <a:lnTo>
                    <a:pt x="4843" y="12"/>
                  </a:lnTo>
                  <a:lnTo>
                    <a:pt x="4886" y="12"/>
                  </a:lnTo>
                  <a:lnTo>
                    <a:pt x="4928" y="11"/>
                  </a:lnTo>
                  <a:lnTo>
                    <a:pt x="4970" y="11"/>
                  </a:lnTo>
                  <a:lnTo>
                    <a:pt x="5012" y="10"/>
                  </a:lnTo>
                  <a:lnTo>
                    <a:pt x="5055" y="10"/>
                  </a:lnTo>
                  <a:lnTo>
                    <a:pt x="5097" y="9"/>
                  </a:lnTo>
                  <a:lnTo>
                    <a:pt x="5139" y="9"/>
                  </a:lnTo>
                  <a:lnTo>
                    <a:pt x="5182" y="8"/>
                  </a:lnTo>
                  <a:lnTo>
                    <a:pt x="5223" y="8"/>
                  </a:lnTo>
                  <a:lnTo>
                    <a:pt x="5266" y="6"/>
                  </a:lnTo>
                  <a:lnTo>
                    <a:pt x="5308" y="6"/>
                  </a:lnTo>
                  <a:lnTo>
                    <a:pt x="5351" y="5"/>
                  </a:lnTo>
                  <a:lnTo>
                    <a:pt x="5392" y="5"/>
                  </a:lnTo>
                  <a:lnTo>
                    <a:pt x="5435" y="4"/>
                  </a:lnTo>
                  <a:lnTo>
                    <a:pt x="5477" y="4"/>
                  </a:lnTo>
                  <a:lnTo>
                    <a:pt x="5519" y="3"/>
                  </a:lnTo>
                  <a:lnTo>
                    <a:pt x="5561" y="3"/>
                  </a:lnTo>
                  <a:lnTo>
                    <a:pt x="5603" y="3"/>
                  </a:lnTo>
                  <a:lnTo>
                    <a:pt x="5645" y="2"/>
                  </a:lnTo>
                  <a:lnTo>
                    <a:pt x="5687" y="2"/>
                  </a:lnTo>
                  <a:lnTo>
                    <a:pt x="5730" y="1"/>
                  </a:lnTo>
                  <a:lnTo>
                    <a:pt x="5771" y="1"/>
                  </a:lnTo>
                  <a:lnTo>
                    <a:pt x="5771" y="1"/>
                  </a:lnTo>
                  <a:lnTo>
                    <a:pt x="5786" y="1"/>
                  </a:lnTo>
                  <a:lnTo>
                    <a:pt x="5807" y="1"/>
                  </a:lnTo>
                  <a:lnTo>
                    <a:pt x="5831" y="0"/>
                  </a:lnTo>
                  <a:lnTo>
                    <a:pt x="5859" y="0"/>
                  </a:lnTo>
                  <a:lnTo>
                    <a:pt x="5890" y="0"/>
                  </a:lnTo>
                  <a:lnTo>
                    <a:pt x="5921" y="0"/>
                  </a:lnTo>
                  <a:lnTo>
                    <a:pt x="5953" y="0"/>
                  </a:lnTo>
                  <a:lnTo>
                    <a:pt x="5985" y="1"/>
                  </a:lnTo>
                  <a:lnTo>
                    <a:pt x="6014" y="1"/>
                  </a:lnTo>
                  <a:lnTo>
                    <a:pt x="6041" y="2"/>
                  </a:lnTo>
                  <a:lnTo>
                    <a:pt x="6063" y="3"/>
                  </a:lnTo>
                  <a:lnTo>
                    <a:pt x="6080" y="4"/>
                  </a:lnTo>
                  <a:lnTo>
                    <a:pt x="6091" y="5"/>
                  </a:lnTo>
                  <a:lnTo>
                    <a:pt x="6095" y="8"/>
                  </a:lnTo>
                  <a:lnTo>
                    <a:pt x="6091" y="10"/>
                  </a:lnTo>
                  <a:lnTo>
                    <a:pt x="6077" y="12"/>
                  </a:lnTo>
                  <a:lnTo>
                    <a:pt x="6077" y="12"/>
                  </a:lnTo>
                  <a:lnTo>
                    <a:pt x="6047" y="16"/>
                  </a:lnTo>
                  <a:lnTo>
                    <a:pt x="6016" y="20"/>
                  </a:lnTo>
                  <a:lnTo>
                    <a:pt x="5985" y="24"/>
                  </a:lnTo>
                  <a:lnTo>
                    <a:pt x="5952" y="28"/>
                  </a:lnTo>
                  <a:lnTo>
                    <a:pt x="5919" y="31"/>
                  </a:lnTo>
                  <a:lnTo>
                    <a:pt x="5886" y="35"/>
                  </a:lnTo>
                  <a:lnTo>
                    <a:pt x="5851" y="39"/>
                  </a:lnTo>
                  <a:lnTo>
                    <a:pt x="5816" y="43"/>
                  </a:lnTo>
                  <a:lnTo>
                    <a:pt x="5781" y="47"/>
                  </a:lnTo>
                  <a:lnTo>
                    <a:pt x="5745" y="52"/>
                  </a:lnTo>
                  <a:lnTo>
                    <a:pt x="5708" y="55"/>
                  </a:lnTo>
                  <a:lnTo>
                    <a:pt x="5672" y="59"/>
                  </a:lnTo>
                  <a:lnTo>
                    <a:pt x="5635" y="63"/>
                  </a:lnTo>
                  <a:lnTo>
                    <a:pt x="5597" y="66"/>
                  </a:lnTo>
                  <a:lnTo>
                    <a:pt x="5560" y="69"/>
                  </a:lnTo>
                  <a:lnTo>
                    <a:pt x="5521" y="73"/>
                  </a:lnTo>
                  <a:lnTo>
                    <a:pt x="5483" y="76"/>
                  </a:lnTo>
                  <a:lnTo>
                    <a:pt x="5445" y="79"/>
                  </a:lnTo>
                  <a:lnTo>
                    <a:pt x="5406" y="82"/>
                  </a:lnTo>
                  <a:lnTo>
                    <a:pt x="5368" y="84"/>
                  </a:lnTo>
                  <a:lnTo>
                    <a:pt x="5329" y="87"/>
                  </a:lnTo>
                  <a:lnTo>
                    <a:pt x="5291" y="90"/>
                  </a:lnTo>
                  <a:lnTo>
                    <a:pt x="5252" y="93"/>
                  </a:lnTo>
                  <a:lnTo>
                    <a:pt x="5214" y="95"/>
                  </a:lnTo>
                  <a:lnTo>
                    <a:pt x="5175" y="97"/>
                  </a:lnTo>
                  <a:lnTo>
                    <a:pt x="5137" y="98"/>
                  </a:lnTo>
                  <a:lnTo>
                    <a:pt x="5098" y="100"/>
                  </a:lnTo>
                  <a:lnTo>
                    <a:pt x="5061" y="101"/>
                  </a:lnTo>
                  <a:lnTo>
                    <a:pt x="5024" y="102"/>
                  </a:lnTo>
                  <a:lnTo>
                    <a:pt x="4986" y="103"/>
                  </a:lnTo>
                  <a:lnTo>
                    <a:pt x="4949" y="104"/>
                  </a:lnTo>
                  <a:lnTo>
                    <a:pt x="4913" y="104"/>
                  </a:lnTo>
                  <a:lnTo>
                    <a:pt x="4913" y="104"/>
                  </a:lnTo>
                  <a:lnTo>
                    <a:pt x="4905" y="105"/>
                  </a:lnTo>
                  <a:lnTo>
                    <a:pt x="4898" y="107"/>
                  </a:lnTo>
                  <a:lnTo>
                    <a:pt x="4890" y="111"/>
                  </a:lnTo>
                  <a:lnTo>
                    <a:pt x="4883" y="114"/>
                  </a:lnTo>
                  <a:lnTo>
                    <a:pt x="4876" y="118"/>
                  </a:lnTo>
                  <a:lnTo>
                    <a:pt x="4869" y="122"/>
                  </a:lnTo>
                  <a:lnTo>
                    <a:pt x="4861" y="124"/>
                  </a:lnTo>
                  <a:lnTo>
                    <a:pt x="4853" y="125"/>
                  </a:lnTo>
                  <a:lnTo>
                    <a:pt x="4853" y="125"/>
                  </a:lnTo>
                  <a:lnTo>
                    <a:pt x="4822" y="125"/>
                  </a:lnTo>
                  <a:lnTo>
                    <a:pt x="4791" y="125"/>
                  </a:lnTo>
                  <a:lnTo>
                    <a:pt x="4760" y="126"/>
                  </a:lnTo>
                  <a:lnTo>
                    <a:pt x="4729" y="126"/>
                  </a:lnTo>
                  <a:lnTo>
                    <a:pt x="4697" y="127"/>
                  </a:lnTo>
                  <a:lnTo>
                    <a:pt x="4666" y="128"/>
                  </a:lnTo>
                  <a:lnTo>
                    <a:pt x="4634" y="128"/>
                  </a:lnTo>
                  <a:lnTo>
                    <a:pt x="4602" y="130"/>
                  </a:lnTo>
                  <a:lnTo>
                    <a:pt x="4569" y="131"/>
                  </a:lnTo>
                  <a:lnTo>
                    <a:pt x="4537" y="132"/>
                  </a:lnTo>
                  <a:lnTo>
                    <a:pt x="4504" y="133"/>
                  </a:lnTo>
                  <a:lnTo>
                    <a:pt x="4470" y="134"/>
                  </a:lnTo>
                  <a:lnTo>
                    <a:pt x="4438" y="135"/>
                  </a:lnTo>
                  <a:lnTo>
                    <a:pt x="4405" y="136"/>
                  </a:lnTo>
                  <a:lnTo>
                    <a:pt x="4371" y="137"/>
                  </a:lnTo>
                  <a:lnTo>
                    <a:pt x="4338" y="138"/>
                  </a:lnTo>
                  <a:lnTo>
                    <a:pt x="4305" y="140"/>
                  </a:lnTo>
                  <a:lnTo>
                    <a:pt x="4272" y="141"/>
                  </a:lnTo>
                  <a:lnTo>
                    <a:pt x="4238" y="142"/>
                  </a:lnTo>
                  <a:lnTo>
                    <a:pt x="4204" y="143"/>
                  </a:lnTo>
                  <a:lnTo>
                    <a:pt x="4170" y="144"/>
                  </a:lnTo>
                  <a:lnTo>
                    <a:pt x="4137" y="145"/>
                  </a:lnTo>
                  <a:lnTo>
                    <a:pt x="4104" y="146"/>
                  </a:lnTo>
                  <a:lnTo>
                    <a:pt x="4070" y="147"/>
                  </a:lnTo>
                  <a:lnTo>
                    <a:pt x="4037" y="148"/>
                  </a:lnTo>
                  <a:lnTo>
                    <a:pt x="4003" y="148"/>
                  </a:lnTo>
                  <a:lnTo>
                    <a:pt x="3969" y="149"/>
                  </a:lnTo>
                  <a:lnTo>
                    <a:pt x="3936" y="150"/>
                  </a:lnTo>
                  <a:lnTo>
                    <a:pt x="3902" y="150"/>
                  </a:lnTo>
                  <a:lnTo>
                    <a:pt x="3869" y="151"/>
                  </a:lnTo>
                  <a:lnTo>
                    <a:pt x="3836" y="151"/>
                  </a:lnTo>
                  <a:lnTo>
                    <a:pt x="3803" y="151"/>
                  </a:lnTo>
                  <a:lnTo>
                    <a:pt x="3803" y="151"/>
                  </a:lnTo>
                  <a:lnTo>
                    <a:pt x="3787" y="155"/>
                  </a:lnTo>
                  <a:lnTo>
                    <a:pt x="3771" y="159"/>
                  </a:lnTo>
                  <a:lnTo>
                    <a:pt x="3753" y="162"/>
                  </a:lnTo>
                  <a:lnTo>
                    <a:pt x="3735" y="166"/>
                  </a:lnTo>
                  <a:lnTo>
                    <a:pt x="3715" y="170"/>
                  </a:lnTo>
                  <a:lnTo>
                    <a:pt x="3695" y="173"/>
                  </a:lnTo>
                  <a:lnTo>
                    <a:pt x="3674" y="176"/>
                  </a:lnTo>
                  <a:lnTo>
                    <a:pt x="3652" y="178"/>
                  </a:lnTo>
                  <a:lnTo>
                    <a:pt x="3630" y="181"/>
                  </a:lnTo>
                  <a:lnTo>
                    <a:pt x="3607" y="183"/>
                  </a:lnTo>
                  <a:lnTo>
                    <a:pt x="3583" y="185"/>
                  </a:lnTo>
                  <a:lnTo>
                    <a:pt x="3559" y="187"/>
                  </a:lnTo>
                  <a:lnTo>
                    <a:pt x="3534" y="189"/>
                  </a:lnTo>
                  <a:lnTo>
                    <a:pt x="3508" y="190"/>
                  </a:lnTo>
                  <a:lnTo>
                    <a:pt x="3482" y="192"/>
                  </a:lnTo>
                  <a:lnTo>
                    <a:pt x="3456" y="193"/>
                  </a:lnTo>
                  <a:lnTo>
                    <a:pt x="3429" y="194"/>
                  </a:lnTo>
                  <a:lnTo>
                    <a:pt x="3401" y="195"/>
                  </a:lnTo>
                  <a:lnTo>
                    <a:pt x="3372" y="196"/>
                  </a:lnTo>
                  <a:lnTo>
                    <a:pt x="3345" y="197"/>
                  </a:lnTo>
                  <a:lnTo>
                    <a:pt x="3316" y="198"/>
                  </a:lnTo>
                  <a:lnTo>
                    <a:pt x="3286" y="198"/>
                  </a:lnTo>
                  <a:lnTo>
                    <a:pt x="3257" y="199"/>
                  </a:lnTo>
                  <a:lnTo>
                    <a:pt x="3227" y="199"/>
                  </a:lnTo>
                  <a:lnTo>
                    <a:pt x="3197" y="199"/>
                  </a:lnTo>
                  <a:lnTo>
                    <a:pt x="3166" y="199"/>
                  </a:lnTo>
                  <a:lnTo>
                    <a:pt x="3136" y="199"/>
                  </a:lnTo>
                  <a:lnTo>
                    <a:pt x="3105" y="199"/>
                  </a:lnTo>
                  <a:lnTo>
                    <a:pt x="3074" y="199"/>
                  </a:lnTo>
                  <a:lnTo>
                    <a:pt x="3043" y="198"/>
                  </a:lnTo>
                  <a:lnTo>
                    <a:pt x="3011" y="198"/>
                  </a:lnTo>
                  <a:lnTo>
                    <a:pt x="2980" y="197"/>
                  </a:lnTo>
                  <a:lnTo>
                    <a:pt x="2980" y="197"/>
                  </a:lnTo>
                  <a:lnTo>
                    <a:pt x="2949" y="196"/>
                  </a:lnTo>
                  <a:lnTo>
                    <a:pt x="2917" y="196"/>
                  </a:lnTo>
                  <a:lnTo>
                    <a:pt x="2886" y="195"/>
                  </a:lnTo>
                  <a:lnTo>
                    <a:pt x="2855" y="194"/>
                  </a:lnTo>
                  <a:lnTo>
                    <a:pt x="2824" y="193"/>
                  </a:lnTo>
                  <a:lnTo>
                    <a:pt x="2794" y="192"/>
                  </a:lnTo>
                  <a:lnTo>
                    <a:pt x="2763" y="191"/>
                  </a:lnTo>
                  <a:lnTo>
                    <a:pt x="2732" y="189"/>
                  </a:lnTo>
                  <a:lnTo>
                    <a:pt x="2702" y="188"/>
                  </a:lnTo>
                  <a:lnTo>
                    <a:pt x="2671" y="187"/>
                  </a:lnTo>
                  <a:lnTo>
                    <a:pt x="2641" y="185"/>
                  </a:lnTo>
                  <a:lnTo>
                    <a:pt x="2611" y="184"/>
                  </a:lnTo>
                  <a:lnTo>
                    <a:pt x="2582" y="182"/>
                  </a:lnTo>
                  <a:lnTo>
                    <a:pt x="2552" y="181"/>
                  </a:lnTo>
                  <a:lnTo>
                    <a:pt x="2523" y="179"/>
                  </a:lnTo>
                  <a:lnTo>
                    <a:pt x="2496" y="177"/>
                  </a:lnTo>
                  <a:lnTo>
                    <a:pt x="2467" y="176"/>
                  </a:lnTo>
                  <a:lnTo>
                    <a:pt x="2439" y="174"/>
                  </a:lnTo>
                  <a:lnTo>
                    <a:pt x="2411" y="172"/>
                  </a:lnTo>
                  <a:lnTo>
                    <a:pt x="2384" y="170"/>
                  </a:lnTo>
                  <a:lnTo>
                    <a:pt x="2358" y="168"/>
                  </a:lnTo>
                  <a:lnTo>
                    <a:pt x="2332" y="166"/>
                  </a:lnTo>
                  <a:lnTo>
                    <a:pt x="2306" y="164"/>
                  </a:lnTo>
                  <a:lnTo>
                    <a:pt x="2282" y="162"/>
                  </a:lnTo>
                  <a:lnTo>
                    <a:pt x="2257" y="160"/>
                  </a:lnTo>
                  <a:lnTo>
                    <a:pt x="2234" y="158"/>
                  </a:lnTo>
                  <a:lnTo>
                    <a:pt x="2211" y="156"/>
                  </a:lnTo>
                  <a:lnTo>
                    <a:pt x="2189" y="154"/>
                  </a:lnTo>
                  <a:lnTo>
                    <a:pt x="2167" y="151"/>
                  </a:lnTo>
                  <a:lnTo>
                    <a:pt x="2145" y="149"/>
                  </a:lnTo>
                  <a:lnTo>
                    <a:pt x="2125" y="147"/>
                  </a:lnTo>
                  <a:lnTo>
                    <a:pt x="2106" y="145"/>
                  </a:lnTo>
                  <a:lnTo>
                    <a:pt x="2106" y="145"/>
                  </a:lnTo>
                  <a:lnTo>
                    <a:pt x="2081" y="143"/>
                  </a:lnTo>
                  <a:lnTo>
                    <a:pt x="2055" y="141"/>
                  </a:lnTo>
                  <a:lnTo>
                    <a:pt x="2029" y="139"/>
                  </a:lnTo>
                  <a:lnTo>
                    <a:pt x="2002" y="138"/>
                  </a:lnTo>
                  <a:lnTo>
                    <a:pt x="1973" y="138"/>
                  </a:lnTo>
                  <a:lnTo>
                    <a:pt x="1943" y="137"/>
                  </a:lnTo>
                  <a:lnTo>
                    <a:pt x="1913" y="137"/>
                  </a:lnTo>
                  <a:lnTo>
                    <a:pt x="1884" y="138"/>
                  </a:lnTo>
                  <a:lnTo>
                    <a:pt x="1851" y="138"/>
                  </a:lnTo>
                  <a:lnTo>
                    <a:pt x="1820" y="139"/>
                  </a:lnTo>
                  <a:lnTo>
                    <a:pt x="1788" y="140"/>
                  </a:lnTo>
                  <a:lnTo>
                    <a:pt x="1756" y="140"/>
                  </a:lnTo>
                  <a:lnTo>
                    <a:pt x="1723" y="141"/>
                  </a:lnTo>
                  <a:lnTo>
                    <a:pt x="1691" y="142"/>
                  </a:lnTo>
                  <a:lnTo>
                    <a:pt x="1659" y="143"/>
                  </a:lnTo>
                  <a:lnTo>
                    <a:pt x="1627" y="144"/>
                  </a:lnTo>
                  <a:lnTo>
                    <a:pt x="1595" y="145"/>
                  </a:lnTo>
                  <a:lnTo>
                    <a:pt x="1563" y="146"/>
                  </a:lnTo>
                  <a:lnTo>
                    <a:pt x="1532" y="146"/>
                  </a:lnTo>
                  <a:lnTo>
                    <a:pt x="1501" y="146"/>
                  </a:lnTo>
                  <a:lnTo>
                    <a:pt x="1470" y="146"/>
                  </a:lnTo>
                  <a:lnTo>
                    <a:pt x="1441" y="146"/>
                  </a:lnTo>
                  <a:lnTo>
                    <a:pt x="1412" y="145"/>
                  </a:lnTo>
                  <a:lnTo>
                    <a:pt x="1385" y="144"/>
                  </a:lnTo>
                  <a:lnTo>
                    <a:pt x="1357" y="143"/>
                  </a:lnTo>
                  <a:lnTo>
                    <a:pt x="1331" y="141"/>
                  </a:lnTo>
                  <a:lnTo>
                    <a:pt x="1307" y="138"/>
                  </a:lnTo>
                  <a:lnTo>
                    <a:pt x="1283" y="135"/>
                  </a:lnTo>
                  <a:lnTo>
                    <a:pt x="1261" y="132"/>
                  </a:lnTo>
                  <a:lnTo>
                    <a:pt x="1241" y="126"/>
                  </a:lnTo>
                  <a:lnTo>
                    <a:pt x="1221" y="122"/>
                  </a:lnTo>
                  <a:lnTo>
                    <a:pt x="1203" y="116"/>
                  </a:lnTo>
                  <a:lnTo>
                    <a:pt x="1203" y="116"/>
                  </a:lnTo>
                  <a:lnTo>
                    <a:pt x="1205" y="113"/>
                  </a:lnTo>
                  <a:lnTo>
                    <a:pt x="1206" y="110"/>
                  </a:lnTo>
                  <a:lnTo>
                    <a:pt x="1208" y="108"/>
                  </a:lnTo>
                  <a:lnTo>
                    <a:pt x="1211" y="105"/>
                  </a:lnTo>
                  <a:lnTo>
                    <a:pt x="1211" y="105"/>
                  </a:lnTo>
                  <a:lnTo>
                    <a:pt x="1203" y="103"/>
                  </a:lnTo>
                  <a:lnTo>
                    <a:pt x="1192" y="101"/>
                  </a:lnTo>
                  <a:lnTo>
                    <a:pt x="1181" y="99"/>
                  </a:lnTo>
                  <a:lnTo>
                    <a:pt x="1167" y="97"/>
                  </a:lnTo>
                  <a:lnTo>
                    <a:pt x="1152" y="95"/>
                  </a:lnTo>
                  <a:lnTo>
                    <a:pt x="1136" y="93"/>
                  </a:lnTo>
                  <a:lnTo>
                    <a:pt x="1119" y="91"/>
                  </a:lnTo>
                  <a:lnTo>
                    <a:pt x="1102" y="89"/>
                  </a:lnTo>
                  <a:lnTo>
                    <a:pt x="1084" y="86"/>
                  </a:lnTo>
                  <a:lnTo>
                    <a:pt x="1066" y="84"/>
                  </a:lnTo>
                  <a:lnTo>
                    <a:pt x="1049" y="82"/>
                  </a:lnTo>
                  <a:lnTo>
                    <a:pt x="1033" y="81"/>
                  </a:lnTo>
                  <a:lnTo>
                    <a:pt x="1017" y="79"/>
                  </a:lnTo>
                  <a:lnTo>
                    <a:pt x="1003" y="77"/>
                  </a:lnTo>
                  <a:lnTo>
                    <a:pt x="990" y="75"/>
                  </a:lnTo>
                  <a:lnTo>
                    <a:pt x="979" y="73"/>
                  </a:lnTo>
                  <a:lnTo>
                    <a:pt x="979" y="73"/>
                  </a:lnTo>
                  <a:lnTo>
                    <a:pt x="981" y="70"/>
                  </a:lnTo>
                  <a:lnTo>
                    <a:pt x="982" y="67"/>
                  </a:lnTo>
                  <a:lnTo>
                    <a:pt x="984" y="65"/>
                  </a:lnTo>
                  <a:lnTo>
                    <a:pt x="986" y="62"/>
                  </a:lnTo>
                  <a:lnTo>
                    <a:pt x="986" y="62"/>
                  </a:lnTo>
                  <a:lnTo>
                    <a:pt x="972" y="62"/>
                  </a:lnTo>
                  <a:lnTo>
                    <a:pt x="960" y="62"/>
                  </a:lnTo>
                  <a:lnTo>
                    <a:pt x="946" y="62"/>
                  </a:lnTo>
                  <a:lnTo>
                    <a:pt x="933" y="62"/>
                  </a:lnTo>
                  <a:lnTo>
                    <a:pt x="920" y="62"/>
                  </a:lnTo>
                  <a:lnTo>
                    <a:pt x="907" y="62"/>
                  </a:lnTo>
                  <a:lnTo>
                    <a:pt x="893" y="63"/>
                  </a:lnTo>
                  <a:lnTo>
                    <a:pt x="881" y="63"/>
                  </a:lnTo>
                  <a:lnTo>
                    <a:pt x="881" y="63"/>
                  </a:lnTo>
                  <a:lnTo>
                    <a:pt x="883" y="60"/>
                  </a:lnTo>
                  <a:lnTo>
                    <a:pt x="885" y="57"/>
                  </a:lnTo>
                  <a:lnTo>
                    <a:pt x="887" y="55"/>
                  </a:lnTo>
                  <a:lnTo>
                    <a:pt x="890" y="52"/>
                  </a:lnTo>
                  <a:lnTo>
                    <a:pt x="890" y="52"/>
                  </a:lnTo>
                  <a:lnTo>
                    <a:pt x="880" y="52"/>
                  </a:lnTo>
                  <a:lnTo>
                    <a:pt x="869" y="52"/>
                  </a:lnTo>
                  <a:lnTo>
                    <a:pt x="858" y="52"/>
                  </a:lnTo>
                  <a:lnTo>
                    <a:pt x="849" y="52"/>
                  </a:lnTo>
                  <a:lnTo>
                    <a:pt x="838" y="52"/>
                  </a:lnTo>
                  <a:lnTo>
                    <a:pt x="827" y="52"/>
                  </a:lnTo>
                  <a:lnTo>
                    <a:pt x="816" y="52"/>
                  </a:lnTo>
                  <a:lnTo>
                    <a:pt x="806" y="52"/>
                  </a:lnTo>
                  <a:lnTo>
                    <a:pt x="806" y="52"/>
                  </a:lnTo>
                  <a:lnTo>
                    <a:pt x="830" y="52"/>
                  </a:lnTo>
                  <a:lnTo>
                    <a:pt x="842" y="52"/>
                  </a:lnTo>
                  <a:lnTo>
                    <a:pt x="844" y="51"/>
                  </a:lnTo>
                  <a:lnTo>
                    <a:pt x="840" y="49"/>
                  </a:lnTo>
                  <a:lnTo>
                    <a:pt x="833" y="46"/>
                  </a:lnTo>
                  <a:lnTo>
                    <a:pt x="825" y="42"/>
                  </a:lnTo>
                  <a:lnTo>
                    <a:pt x="822" y="37"/>
                  </a:lnTo>
                  <a:lnTo>
                    <a:pt x="824" y="3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48"/>
            <p:cNvSpPr>
              <a:spLocks/>
            </p:cNvSpPr>
            <p:nvPr/>
          </p:nvSpPr>
          <p:spPr bwMode="auto">
            <a:xfrm>
              <a:off x="4181" y="2382"/>
              <a:ext cx="357" cy="1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47" y="30"/>
                </a:cxn>
                <a:cxn ang="0">
                  <a:pos x="98" y="32"/>
                </a:cxn>
                <a:cxn ang="0">
                  <a:pos x="151" y="33"/>
                </a:cxn>
                <a:cxn ang="0">
                  <a:pos x="205" y="33"/>
                </a:cxn>
                <a:cxn ang="0">
                  <a:pos x="260" y="32"/>
                </a:cxn>
                <a:cxn ang="0">
                  <a:pos x="315" y="30"/>
                </a:cxn>
                <a:cxn ang="0">
                  <a:pos x="368" y="28"/>
                </a:cxn>
                <a:cxn ang="0">
                  <a:pos x="419" y="25"/>
                </a:cxn>
                <a:cxn ang="0">
                  <a:pos x="431" y="25"/>
                </a:cxn>
                <a:cxn ang="0">
                  <a:pos x="453" y="24"/>
                </a:cxn>
                <a:cxn ang="0">
                  <a:pos x="477" y="24"/>
                </a:cxn>
                <a:cxn ang="0">
                  <a:pos x="500" y="24"/>
                </a:cxn>
                <a:cxn ang="0">
                  <a:pos x="524" y="24"/>
                </a:cxn>
                <a:cxn ang="0">
                  <a:pos x="547" y="24"/>
                </a:cxn>
                <a:cxn ang="0">
                  <a:pos x="571" y="25"/>
                </a:cxn>
                <a:cxn ang="0">
                  <a:pos x="595" y="25"/>
                </a:cxn>
                <a:cxn ang="0">
                  <a:pos x="607" y="25"/>
                </a:cxn>
                <a:cxn ang="0">
                  <a:pos x="603" y="30"/>
                </a:cxn>
                <a:cxn ang="0">
                  <a:pos x="601" y="37"/>
                </a:cxn>
                <a:cxn ang="0">
                  <a:pos x="603" y="33"/>
                </a:cxn>
                <a:cxn ang="0">
                  <a:pos x="606" y="31"/>
                </a:cxn>
                <a:cxn ang="0">
                  <a:pos x="612" y="33"/>
                </a:cxn>
                <a:cxn ang="0">
                  <a:pos x="630" y="37"/>
                </a:cxn>
                <a:cxn ang="0">
                  <a:pos x="643" y="37"/>
                </a:cxn>
                <a:cxn ang="0">
                  <a:pos x="641" y="42"/>
                </a:cxn>
                <a:cxn ang="0">
                  <a:pos x="640" y="47"/>
                </a:cxn>
                <a:cxn ang="0">
                  <a:pos x="648" y="47"/>
                </a:cxn>
                <a:cxn ang="0">
                  <a:pos x="663" y="45"/>
                </a:cxn>
                <a:cxn ang="0">
                  <a:pos x="674" y="45"/>
                </a:cxn>
                <a:cxn ang="0">
                  <a:pos x="680" y="51"/>
                </a:cxn>
                <a:cxn ang="0">
                  <a:pos x="679" y="58"/>
                </a:cxn>
                <a:cxn ang="0">
                  <a:pos x="726" y="58"/>
                </a:cxn>
                <a:cxn ang="0">
                  <a:pos x="779" y="59"/>
                </a:cxn>
                <a:cxn ang="0">
                  <a:pos x="837" y="60"/>
                </a:cxn>
                <a:cxn ang="0">
                  <a:pos x="900" y="61"/>
                </a:cxn>
                <a:cxn ang="0">
                  <a:pos x="965" y="63"/>
                </a:cxn>
                <a:cxn ang="0">
                  <a:pos x="1032" y="64"/>
                </a:cxn>
                <a:cxn ang="0">
                  <a:pos x="1102" y="65"/>
                </a:cxn>
                <a:cxn ang="0">
                  <a:pos x="1171" y="65"/>
                </a:cxn>
                <a:cxn ang="0">
                  <a:pos x="1239" y="65"/>
                </a:cxn>
                <a:cxn ang="0">
                  <a:pos x="1307" y="64"/>
                </a:cxn>
                <a:cxn ang="0">
                  <a:pos x="1372" y="63"/>
                </a:cxn>
                <a:cxn ang="0">
                  <a:pos x="1434" y="60"/>
                </a:cxn>
                <a:cxn ang="0">
                  <a:pos x="1490" y="55"/>
                </a:cxn>
                <a:cxn ang="0">
                  <a:pos x="1543" y="50"/>
                </a:cxn>
                <a:cxn ang="0">
                  <a:pos x="1589" y="42"/>
                </a:cxn>
                <a:cxn ang="0">
                  <a:pos x="1627" y="32"/>
                </a:cxn>
                <a:cxn ang="0">
                  <a:pos x="1626" y="29"/>
                </a:cxn>
                <a:cxn ang="0">
                  <a:pos x="1626" y="24"/>
                </a:cxn>
                <a:cxn ang="0">
                  <a:pos x="1625" y="21"/>
                </a:cxn>
                <a:cxn ang="0">
                  <a:pos x="1640" y="21"/>
                </a:cxn>
                <a:cxn ang="0">
                  <a:pos x="1656" y="21"/>
                </a:cxn>
                <a:cxn ang="0">
                  <a:pos x="1671" y="21"/>
                </a:cxn>
                <a:cxn ang="0">
                  <a:pos x="1686" y="21"/>
                </a:cxn>
                <a:cxn ang="0">
                  <a:pos x="1686" y="19"/>
                </a:cxn>
                <a:cxn ang="0">
                  <a:pos x="1685" y="13"/>
                </a:cxn>
                <a:cxn ang="0">
                  <a:pos x="1684" y="11"/>
                </a:cxn>
                <a:cxn ang="0">
                  <a:pos x="1709" y="12"/>
                </a:cxn>
                <a:cxn ang="0">
                  <a:pos x="1745" y="13"/>
                </a:cxn>
                <a:cxn ang="0">
                  <a:pos x="1774" y="11"/>
                </a:cxn>
                <a:cxn ang="0">
                  <a:pos x="1784" y="0"/>
                </a:cxn>
              </a:cxnLst>
              <a:rect l="0" t="0" r="r" b="b"/>
              <a:pathLst>
                <a:path w="1784" h="65">
                  <a:moveTo>
                    <a:pt x="0" y="27"/>
                  </a:moveTo>
                  <a:lnTo>
                    <a:pt x="0" y="27"/>
                  </a:lnTo>
                  <a:lnTo>
                    <a:pt x="24" y="29"/>
                  </a:lnTo>
                  <a:lnTo>
                    <a:pt x="47" y="30"/>
                  </a:lnTo>
                  <a:lnTo>
                    <a:pt x="72" y="32"/>
                  </a:lnTo>
                  <a:lnTo>
                    <a:pt x="98" y="32"/>
                  </a:lnTo>
                  <a:lnTo>
                    <a:pt x="124" y="33"/>
                  </a:lnTo>
                  <a:lnTo>
                    <a:pt x="151" y="33"/>
                  </a:lnTo>
                  <a:lnTo>
                    <a:pt x="178" y="33"/>
                  </a:lnTo>
                  <a:lnTo>
                    <a:pt x="205" y="33"/>
                  </a:lnTo>
                  <a:lnTo>
                    <a:pt x="233" y="33"/>
                  </a:lnTo>
                  <a:lnTo>
                    <a:pt x="260" y="32"/>
                  </a:lnTo>
                  <a:lnTo>
                    <a:pt x="288" y="31"/>
                  </a:lnTo>
                  <a:lnTo>
                    <a:pt x="315" y="30"/>
                  </a:lnTo>
                  <a:lnTo>
                    <a:pt x="342" y="29"/>
                  </a:lnTo>
                  <a:lnTo>
                    <a:pt x="368" y="28"/>
                  </a:lnTo>
                  <a:lnTo>
                    <a:pt x="395" y="26"/>
                  </a:lnTo>
                  <a:lnTo>
                    <a:pt x="419" y="25"/>
                  </a:lnTo>
                  <a:lnTo>
                    <a:pt x="419" y="25"/>
                  </a:lnTo>
                  <a:lnTo>
                    <a:pt x="431" y="25"/>
                  </a:lnTo>
                  <a:lnTo>
                    <a:pt x="442" y="24"/>
                  </a:lnTo>
                  <a:lnTo>
                    <a:pt x="453" y="24"/>
                  </a:lnTo>
                  <a:lnTo>
                    <a:pt x="465" y="24"/>
                  </a:lnTo>
                  <a:lnTo>
                    <a:pt x="477" y="24"/>
                  </a:lnTo>
                  <a:lnTo>
                    <a:pt x="489" y="24"/>
                  </a:lnTo>
                  <a:lnTo>
                    <a:pt x="500" y="24"/>
                  </a:lnTo>
                  <a:lnTo>
                    <a:pt x="512" y="24"/>
                  </a:lnTo>
                  <a:lnTo>
                    <a:pt x="524" y="24"/>
                  </a:lnTo>
                  <a:lnTo>
                    <a:pt x="536" y="24"/>
                  </a:lnTo>
                  <a:lnTo>
                    <a:pt x="547" y="24"/>
                  </a:lnTo>
                  <a:lnTo>
                    <a:pt x="559" y="25"/>
                  </a:lnTo>
                  <a:lnTo>
                    <a:pt x="571" y="25"/>
                  </a:lnTo>
                  <a:lnTo>
                    <a:pt x="584" y="25"/>
                  </a:lnTo>
                  <a:lnTo>
                    <a:pt x="595" y="25"/>
                  </a:lnTo>
                  <a:lnTo>
                    <a:pt x="607" y="25"/>
                  </a:lnTo>
                  <a:lnTo>
                    <a:pt x="607" y="25"/>
                  </a:lnTo>
                  <a:lnTo>
                    <a:pt x="605" y="27"/>
                  </a:lnTo>
                  <a:lnTo>
                    <a:pt x="603" y="30"/>
                  </a:lnTo>
                  <a:lnTo>
                    <a:pt x="602" y="33"/>
                  </a:lnTo>
                  <a:lnTo>
                    <a:pt x="601" y="37"/>
                  </a:lnTo>
                  <a:lnTo>
                    <a:pt x="601" y="37"/>
                  </a:lnTo>
                  <a:lnTo>
                    <a:pt x="603" y="33"/>
                  </a:lnTo>
                  <a:lnTo>
                    <a:pt x="604" y="31"/>
                  </a:lnTo>
                  <a:lnTo>
                    <a:pt x="606" y="31"/>
                  </a:lnTo>
                  <a:lnTo>
                    <a:pt x="608" y="32"/>
                  </a:lnTo>
                  <a:lnTo>
                    <a:pt x="612" y="33"/>
                  </a:lnTo>
                  <a:lnTo>
                    <a:pt x="620" y="34"/>
                  </a:lnTo>
                  <a:lnTo>
                    <a:pt x="630" y="37"/>
                  </a:lnTo>
                  <a:lnTo>
                    <a:pt x="643" y="37"/>
                  </a:lnTo>
                  <a:lnTo>
                    <a:pt x="643" y="37"/>
                  </a:lnTo>
                  <a:lnTo>
                    <a:pt x="642" y="39"/>
                  </a:lnTo>
                  <a:lnTo>
                    <a:pt x="641" y="42"/>
                  </a:lnTo>
                  <a:lnTo>
                    <a:pt x="640" y="45"/>
                  </a:lnTo>
                  <a:lnTo>
                    <a:pt x="640" y="47"/>
                  </a:lnTo>
                  <a:lnTo>
                    <a:pt x="640" y="47"/>
                  </a:lnTo>
                  <a:lnTo>
                    <a:pt x="648" y="47"/>
                  </a:lnTo>
                  <a:lnTo>
                    <a:pt x="655" y="46"/>
                  </a:lnTo>
                  <a:lnTo>
                    <a:pt x="663" y="45"/>
                  </a:lnTo>
                  <a:lnTo>
                    <a:pt x="669" y="45"/>
                  </a:lnTo>
                  <a:lnTo>
                    <a:pt x="674" y="45"/>
                  </a:lnTo>
                  <a:lnTo>
                    <a:pt x="679" y="47"/>
                  </a:lnTo>
                  <a:lnTo>
                    <a:pt x="680" y="51"/>
                  </a:lnTo>
                  <a:lnTo>
                    <a:pt x="679" y="58"/>
                  </a:lnTo>
                  <a:lnTo>
                    <a:pt x="679" y="58"/>
                  </a:lnTo>
                  <a:lnTo>
                    <a:pt x="701" y="58"/>
                  </a:lnTo>
                  <a:lnTo>
                    <a:pt x="726" y="58"/>
                  </a:lnTo>
                  <a:lnTo>
                    <a:pt x="751" y="58"/>
                  </a:lnTo>
                  <a:lnTo>
                    <a:pt x="779" y="59"/>
                  </a:lnTo>
                  <a:lnTo>
                    <a:pt x="808" y="59"/>
                  </a:lnTo>
                  <a:lnTo>
                    <a:pt x="837" y="60"/>
                  </a:lnTo>
                  <a:lnTo>
                    <a:pt x="868" y="61"/>
                  </a:lnTo>
                  <a:lnTo>
                    <a:pt x="900" y="61"/>
                  </a:lnTo>
                  <a:lnTo>
                    <a:pt x="932" y="62"/>
                  </a:lnTo>
                  <a:lnTo>
                    <a:pt x="965" y="63"/>
                  </a:lnTo>
                  <a:lnTo>
                    <a:pt x="998" y="63"/>
                  </a:lnTo>
                  <a:lnTo>
                    <a:pt x="1032" y="64"/>
                  </a:lnTo>
                  <a:lnTo>
                    <a:pt x="1067" y="64"/>
                  </a:lnTo>
                  <a:lnTo>
                    <a:pt x="1102" y="65"/>
                  </a:lnTo>
                  <a:lnTo>
                    <a:pt x="1136" y="65"/>
                  </a:lnTo>
                  <a:lnTo>
                    <a:pt x="1171" y="65"/>
                  </a:lnTo>
                  <a:lnTo>
                    <a:pt x="1205" y="65"/>
                  </a:lnTo>
                  <a:lnTo>
                    <a:pt x="1239" y="65"/>
                  </a:lnTo>
                  <a:lnTo>
                    <a:pt x="1274" y="65"/>
                  </a:lnTo>
                  <a:lnTo>
                    <a:pt x="1307" y="64"/>
                  </a:lnTo>
                  <a:lnTo>
                    <a:pt x="1340" y="64"/>
                  </a:lnTo>
                  <a:lnTo>
                    <a:pt x="1372" y="63"/>
                  </a:lnTo>
                  <a:lnTo>
                    <a:pt x="1403" y="61"/>
                  </a:lnTo>
                  <a:lnTo>
                    <a:pt x="1434" y="60"/>
                  </a:lnTo>
                  <a:lnTo>
                    <a:pt x="1463" y="58"/>
                  </a:lnTo>
                  <a:lnTo>
                    <a:pt x="1490" y="55"/>
                  </a:lnTo>
                  <a:lnTo>
                    <a:pt x="1517" y="53"/>
                  </a:lnTo>
                  <a:lnTo>
                    <a:pt x="1543" y="50"/>
                  </a:lnTo>
                  <a:lnTo>
                    <a:pt x="1566" y="46"/>
                  </a:lnTo>
                  <a:lnTo>
                    <a:pt x="1589" y="42"/>
                  </a:lnTo>
                  <a:lnTo>
                    <a:pt x="1609" y="38"/>
                  </a:lnTo>
                  <a:lnTo>
                    <a:pt x="1627" y="32"/>
                  </a:lnTo>
                  <a:lnTo>
                    <a:pt x="1627" y="32"/>
                  </a:lnTo>
                  <a:lnTo>
                    <a:pt x="1626" y="29"/>
                  </a:lnTo>
                  <a:lnTo>
                    <a:pt x="1626" y="26"/>
                  </a:lnTo>
                  <a:lnTo>
                    <a:pt x="1626" y="24"/>
                  </a:lnTo>
                  <a:lnTo>
                    <a:pt x="1625" y="21"/>
                  </a:lnTo>
                  <a:lnTo>
                    <a:pt x="1625" y="21"/>
                  </a:lnTo>
                  <a:lnTo>
                    <a:pt x="1632" y="21"/>
                  </a:lnTo>
                  <a:lnTo>
                    <a:pt x="1640" y="21"/>
                  </a:lnTo>
                  <a:lnTo>
                    <a:pt x="1648" y="21"/>
                  </a:lnTo>
                  <a:lnTo>
                    <a:pt x="1656" y="21"/>
                  </a:lnTo>
                  <a:lnTo>
                    <a:pt x="1663" y="21"/>
                  </a:lnTo>
                  <a:lnTo>
                    <a:pt x="1671" y="21"/>
                  </a:lnTo>
                  <a:lnTo>
                    <a:pt x="1678" y="21"/>
                  </a:lnTo>
                  <a:lnTo>
                    <a:pt x="1686" y="21"/>
                  </a:lnTo>
                  <a:lnTo>
                    <a:pt x="1686" y="21"/>
                  </a:lnTo>
                  <a:lnTo>
                    <a:pt x="1686" y="19"/>
                  </a:lnTo>
                  <a:lnTo>
                    <a:pt x="1685" y="16"/>
                  </a:lnTo>
                  <a:lnTo>
                    <a:pt x="1685" y="13"/>
                  </a:lnTo>
                  <a:lnTo>
                    <a:pt x="1684" y="11"/>
                  </a:lnTo>
                  <a:lnTo>
                    <a:pt x="1684" y="11"/>
                  </a:lnTo>
                  <a:lnTo>
                    <a:pt x="1694" y="11"/>
                  </a:lnTo>
                  <a:lnTo>
                    <a:pt x="1709" y="12"/>
                  </a:lnTo>
                  <a:lnTo>
                    <a:pt x="1726" y="13"/>
                  </a:lnTo>
                  <a:lnTo>
                    <a:pt x="1745" y="13"/>
                  </a:lnTo>
                  <a:lnTo>
                    <a:pt x="1761" y="13"/>
                  </a:lnTo>
                  <a:lnTo>
                    <a:pt x="1774" y="11"/>
                  </a:lnTo>
                  <a:lnTo>
                    <a:pt x="1783" y="7"/>
                  </a:lnTo>
                  <a:lnTo>
                    <a:pt x="17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49"/>
            <p:cNvSpPr>
              <a:spLocks/>
            </p:cNvSpPr>
            <p:nvPr/>
          </p:nvSpPr>
          <p:spPr bwMode="auto">
            <a:xfrm>
              <a:off x="4771" y="2410"/>
              <a:ext cx="192" cy="3"/>
            </a:xfrm>
            <a:custGeom>
              <a:avLst/>
              <a:gdLst/>
              <a:ahLst/>
              <a:cxnLst>
                <a:cxn ang="0">
                  <a:pos x="958" y="0"/>
                </a:cxn>
                <a:cxn ang="0">
                  <a:pos x="958" y="0"/>
                </a:cxn>
                <a:cxn ang="0">
                  <a:pos x="924" y="0"/>
                </a:cxn>
                <a:cxn ang="0">
                  <a:pos x="888" y="2"/>
                </a:cxn>
                <a:cxn ang="0">
                  <a:pos x="850" y="4"/>
                </a:cxn>
                <a:cxn ang="0">
                  <a:pos x="810" y="6"/>
                </a:cxn>
                <a:cxn ang="0">
                  <a:pos x="769" y="9"/>
                </a:cxn>
                <a:cxn ang="0">
                  <a:pos x="728" y="11"/>
                </a:cxn>
                <a:cxn ang="0">
                  <a:pos x="685" y="14"/>
                </a:cxn>
                <a:cxn ang="0">
                  <a:pos x="641" y="16"/>
                </a:cxn>
                <a:cxn ang="0">
                  <a:pos x="597" y="18"/>
                </a:cxn>
                <a:cxn ang="0">
                  <a:pos x="553" y="19"/>
                </a:cxn>
                <a:cxn ang="0">
                  <a:pos x="509" y="20"/>
                </a:cxn>
                <a:cxn ang="0">
                  <a:pos x="464" y="19"/>
                </a:cxn>
                <a:cxn ang="0">
                  <a:pos x="419" y="17"/>
                </a:cxn>
                <a:cxn ang="0">
                  <a:pos x="375" y="14"/>
                </a:cxn>
                <a:cxn ang="0">
                  <a:pos x="333" y="9"/>
                </a:cxn>
                <a:cxn ang="0">
                  <a:pos x="290" y="2"/>
                </a:cxn>
                <a:cxn ang="0">
                  <a:pos x="290" y="2"/>
                </a:cxn>
                <a:cxn ang="0">
                  <a:pos x="272" y="2"/>
                </a:cxn>
                <a:cxn ang="0">
                  <a:pos x="254" y="2"/>
                </a:cxn>
                <a:cxn ang="0">
                  <a:pos x="235" y="2"/>
                </a:cxn>
                <a:cxn ang="0">
                  <a:pos x="217" y="2"/>
                </a:cxn>
                <a:cxn ang="0">
                  <a:pos x="199" y="2"/>
                </a:cxn>
                <a:cxn ang="0">
                  <a:pos x="181" y="2"/>
                </a:cxn>
                <a:cxn ang="0">
                  <a:pos x="163" y="2"/>
                </a:cxn>
                <a:cxn ang="0">
                  <a:pos x="146" y="2"/>
                </a:cxn>
                <a:cxn ang="0">
                  <a:pos x="128" y="2"/>
                </a:cxn>
                <a:cxn ang="0">
                  <a:pos x="109" y="2"/>
                </a:cxn>
                <a:cxn ang="0">
                  <a:pos x="91" y="2"/>
                </a:cxn>
                <a:cxn ang="0">
                  <a:pos x="73" y="2"/>
                </a:cxn>
                <a:cxn ang="0">
                  <a:pos x="55" y="3"/>
                </a:cxn>
                <a:cxn ang="0">
                  <a:pos x="37" y="3"/>
                </a:cxn>
                <a:cxn ang="0">
                  <a:pos x="19" y="3"/>
                </a:cxn>
                <a:cxn ang="0">
                  <a:pos x="0" y="3"/>
                </a:cxn>
              </a:cxnLst>
              <a:rect l="0" t="0" r="r" b="b"/>
              <a:pathLst>
                <a:path w="958" h="20">
                  <a:moveTo>
                    <a:pt x="958" y="0"/>
                  </a:moveTo>
                  <a:lnTo>
                    <a:pt x="958" y="0"/>
                  </a:lnTo>
                  <a:lnTo>
                    <a:pt x="924" y="0"/>
                  </a:lnTo>
                  <a:lnTo>
                    <a:pt x="888" y="2"/>
                  </a:lnTo>
                  <a:lnTo>
                    <a:pt x="850" y="4"/>
                  </a:lnTo>
                  <a:lnTo>
                    <a:pt x="810" y="6"/>
                  </a:lnTo>
                  <a:lnTo>
                    <a:pt x="769" y="9"/>
                  </a:lnTo>
                  <a:lnTo>
                    <a:pt x="728" y="11"/>
                  </a:lnTo>
                  <a:lnTo>
                    <a:pt x="685" y="14"/>
                  </a:lnTo>
                  <a:lnTo>
                    <a:pt x="641" y="16"/>
                  </a:lnTo>
                  <a:lnTo>
                    <a:pt x="597" y="18"/>
                  </a:lnTo>
                  <a:lnTo>
                    <a:pt x="553" y="19"/>
                  </a:lnTo>
                  <a:lnTo>
                    <a:pt x="509" y="20"/>
                  </a:lnTo>
                  <a:lnTo>
                    <a:pt x="464" y="19"/>
                  </a:lnTo>
                  <a:lnTo>
                    <a:pt x="419" y="17"/>
                  </a:lnTo>
                  <a:lnTo>
                    <a:pt x="375" y="14"/>
                  </a:lnTo>
                  <a:lnTo>
                    <a:pt x="333" y="9"/>
                  </a:lnTo>
                  <a:lnTo>
                    <a:pt x="290" y="2"/>
                  </a:lnTo>
                  <a:lnTo>
                    <a:pt x="290" y="2"/>
                  </a:lnTo>
                  <a:lnTo>
                    <a:pt x="272" y="2"/>
                  </a:lnTo>
                  <a:lnTo>
                    <a:pt x="254" y="2"/>
                  </a:lnTo>
                  <a:lnTo>
                    <a:pt x="235" y="2"/>
                  </a:lnTo>
                  <a:lnTo>
                    <a:pt x="217" y="2"/>
                  </a:lnTo>
                  <a:lnTo>
                    <a:pt x="199" y="2"/>
                  </a:lnTo>
                  <a:lnTo>
                    <a:pt x="181" y="2"/>
                  </a:lnTo>
                  <a:lnTo>
                    <a:pt x="163" y="2"/>
                  </a:lnTo>
                  <a:lnTo>
                    <a:pt x="146" y="2"/>
                  </a:lnTo>
                  <a:lnTo>
                    <a:pt x="128" y="2"/>
                  </a:lnTo>
                  <a:lnTo>
                    <a:pt x="109" y="2"/>
                  </a:lnTo>
                  <a:lnTo>
                    <a:pt x="91" y="2"/>
                  </a:lnTo>
                  <a:lnTo>
                    <a:pt x="73" y="2"/>
                  </a:lnTo>
                  <a:lnTo>
                    <a:pt x="55" y="3"/>
                  </a:lnTo>
                  <a:lnTo>
                    <a:pt x="37" y="3"/>
                  </a:lnTo>
                  <a:lnTo>
                    <a:pt x="19" y="3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50"/>
            <p:cNvSpPr>
              <a:spLocks/>
            </p:cNvSpPr>
            <p:nvPr/>
          </p:nvSpPr>
          <p:spPr bwMode="auto">
            <a:xfrm>
              <a:off x="4819" y="2388"/>
              <a:ext cx="123" cy="2"/>
            </a:xfrm>
            <a:custGeom>
              <a:avLst/>
              <a:gdLst/>
              <a:ahLst/>
              <a:cxnLst>
                <a:cxn ang="0">
                  <a:pos x="616" y="0"/>
                </a:cxn>
                <a:cxn ang="0">
                  <a:pos x="616" y="0"/>
                </a:cxn>
                <a:cxn ang="0">
                  <a:pos x="582" y="0"/>
                </a:cxn>
                <a:cxn ang="0">
                  <a:pos x="548" y="0"/>
                </a:cxn>
                <a:cxn ang="0">
                  <a:pos x="513" y="0"/>
                </a:cxn>
                <a:cxn ang="0">
                  <a:pos x="480" y="0"/>
                </a:cxn>
                <a:cxn ang="0">
                  <a:pos x="446" y="0"/>
                </a:cxn>
                <a:cxn ang="0">
                  <a:pos x="412" y="0"/>
                </a:cxn>
                <a:cxn ang="0">
                  <a:pos x="378" y="0"/>
                </a:cxn>
                <a:cxn ang="0">
                  <a:pos x="345" y="1"/>
                </a:cxn>
                <a:cxn ang="0">
                  <a:pos x="310" y="1"/>
                </a:cxn>
                <a:cxn ang="0">
                  <a:pos x="276" y="1"/>
                </a:cxn>
                <a:cxn ang="0">
                  <a:pos x="242" y="1"/>
                </a:cxn>
                <a:cxn ang="0">
                  <a:pos x="209" y="1"/>
                </a:cxn>
                <a:cxn ang="0">
                  <a:pos x="175" y="1"/>
                </a:cxn>
                <a:cxn ang="0">
                  <a:pos x="141" y="2"/>
                </a:cxn>
                <a:cxn ang="0">
                  <a:pos x="107" y="2"/>
                </a:cxn>
                <a:cxn ang="0">
                  <a:pos x="73" y="2"/>
                </a:cxn>
                <a:cxn ang="0">
                  <a:pos x="73" y="2"/>
                </a:cxn>
                <a:cxn ang="0">
                  <a:pos x="64" y="2"/>
                </a:cxn>
                <a:cxn ang="0">
                  <a:pos x="52" y="2"/>
                </a:cxn>
                <a:cxn ang="0">
                  <a:pos x="38" y="3"/>
                </a:cxn>
                <a:cxn ang="0">
                  <a:pos x="25" y="3"/>
                </a:cxn>
                <a:cxn ang="0">
                  <a:pos x="13" y="4"/>
                </a:cxn>
                <a:cxn ang="0">
                  <a:pos x="4" y="6"/>
                </a:cxn>
                <a:cxn ang="0">
                  <a:pos x="0" y="9"/>
                </a:cxn>
                <a:cxn ang="0">
                  <a:pos x="0" y="12"/>
                </a:cxn>
              </a:cxnLst>
              <a:rect l="0" t="0" r="r" b="b"/>
              <a:pathLst>
                <a:path w="616" h="12">
                  <a:moveTo>
                    <a:pt x="616" y="0"/>
                  </a:moveTo>
                  <a:lnTo>
                    <a:pt x="616" y="0"/>
                  </a:lnTo>
                  <a:lnTo>
                    <a:pt x="582" y="0"/>
                  </a:lnTo>
                  <a:lnTo>
                    <a:pt x="548" y="0"/>
                  </a:lnTo>
                  <a:lnTo>
                    <a:pt x="513" y="0"/>
                  </a:lnTo>
                  <a:lnTo>
                    <a:pt x="480" y="0"/>
                  </a:lnTo>
                  <a:lnTo>
                    <a:pt x="446" y="0"/>
                  </a:lnTo>
                  <a:lnTo>
                    <a:pt x="412" y="0"/>
                  </a:lnTo>
                  <a:lnTo>
                    <a:pt x="378" y="0"/>
                  </a:lnTo>
                  <a:lnTo>
                    <a:pt x="345" y="1"/>
                  </a:lnTo>
                  <a:lnTo>
                    <a:pt x="310" y="1"/>
                  </a:lnTo>
                  <a:lnTo>
                    <a:pt x="276" y="1"/>
                  </a:lnTo>
                  <a:lnTo>
                    <a:pt x="242" y="1"/>
                  </a:lnTo>
                  <a:lnTo>
                    <a:pt x="209" y="1"/>
                  </a:lnTo>
                  <a:lnTo>
                    <a:pt x="175" y="1"/>
                  </a:lnTo>
                  <a:lnTo>
                    <a:pt x="141" y="2"/>
                  </a:lnTo>
                  <a:lnTo>
                    <a:pt x="107" y="2"/>
                  </a:lnTo>
                  <a:lnTo>
                    <a:pt x="73" y="2"/>
                  </a:lnTo>
                  <a:lnTo>
                    <a:pt x="73" y="2"/>
                  </a:lnTo>
                  <a:lnTo>
                    <a:pt x="64" y="2"/>
                  </a:lnTo>
                  <a:lnTo>
                    <a:pt x="52" y="2"/>
                  </a:lnTo>
                  <a:lnTo>
                    <a:pt x="38" y="3"/>
                  </a:lnTo>
                  <a:lnTo>
                    <a:pt x="25" y="3"/>
                  </a:lnTo>
                  <a:lnTo>
                    <a:pt x="13" y="4"/>
                  </a:lnTo>
                  <a:lnTo>
                    <a:pt x="4" y="6"/>
                  </a:lnTo>
                  <a:lnTo>
                    <a:pt x="0" y="9"/>
                  </a:lnTo>
                  <a:lnTo>
                    <a:pt x="0" y="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51"/>
            <p:cNvSpPr>
              <a:spLocks/>
            </p:cNvSpPr>
            <p:nvPr/>
          </p:nvSpPr>
          <p:spPr bwMode="auto">
            <a:xfrm>
              <a:off x="5100" y="2413"/>
              <a:ext cx="138" cy="6"/>
            </a:xfrm>
            <a:custGeom>
              <a:avLst/>
              <a:gdLst/>
              <a:ahLst/>
              <a:cxnLst>
                <a:cxn ang="0">
                  <a:pos x="688" y="0"/>
                </a:cxn>
                <a:cxn ang="0">
                  <a:pos x="688" y="0"/>
                </a:cxn>
                <a:cxn ang="0">
                  <a:pos x="645" y="2"/>
                </a:cxn>
                <a:cxn ang="0">
                  <a:pos x="604" y="5"/>
                </a:cxn>
                <a:cxn ang="0">
                  <a:pos x="562" y="8"/>
                </a:cxn>
                <a:cxn ang="0">
                  <a:pos x="520" y="10"/>
                </a:cxn>
                <a:cxn ang="0">
                  <a:pos x="479" y="13"/>
                </a:cxn>
                <a:cxn ang="0">
                  <a:pos x="437" y="17"/>
                </a:cxn>
                <a:cxn ang="0">
                  <a:pos x="394" y="20"/>
                </a:cxn>
                <a:cxn ang="0">
                  <a:pos x="353" y="23"/>
                </a:cxn>
                <a:cxn ang="0">
                  <a:pos x="310" y="25"/>
                </a:cxn>
                <a:cxn ang="0">
                  <a:pos x="267" y="28"/>
                </a:cxn>
                <a:cxn ang="0">
                  <a:pos x="224" y="30"/>
                </a:cxn>
                <a:cxn ang="0">
                  <a:pos x="181" y="32"/>
                </a:cxn>
                <a:cxn ang="0">
                  <a:pos x="137" y="33"/>
                </a:cxn>
                <a:cxn ang="0">
                  <a:pos x="92" y="35"/>
                </a:cxn>
                <a:cxn ang="0">
                  <a:pos x="46" y="36"/>
                </a:cxn>
                <a:cxn ang="0">
                  <a:pos x="0" y="36"/>
                </a:cxn>
              </a:cxnLst>
              <a:rect l="0" t="0" r="r" b="b"/>
              <a:pathLst>
                <a:path w="688" h="36">
                  <a:moveTo>
                    <a:pt x="688" y="0"/>
                  </a:moveTo>
                  <a:lnTo>
                    <a:pt x="688" y="0"/>
                  </a:lnTo>
                  <a:lnTo>
                    <a:pt x="645" y="2"/>
                  </a:lnTo>
                  <a:lnTo>
                    <a:pt x="604" y="5"/>
                  </a:lnTo>
                  <a:lnTo>
                    <a:pt x="562" y="8"/>
                  </a:lnTo>
                  <a:lnTo>
                    <a:pt x="520" y="10"/>
                  </a:lnTo>
                  <a:lnTo>
                    <a:pt x="479" y="13"/>
                  </a:lnTo>
                  <a:lnTo>
                    <a:pt x="437" y="17"/>
                  </a:lnTo>
                  <a:lnTo>
                    <a:pt x="394" y="20"/>
                  </a:lnTo>
                  <a:lnTo>
                    <a:pt x="353" y="23"/>
                  </a:lnTo>
                  <a:lnTo>
                    <a:pt x="310" y="25"/>
                  </a:lnTo>
                  <a:lnTo>
                    <a:pt x="267" y="28"/>
                  </a:lnTo>
                  <a:lnTo>
                    <a:pt x="224" y="30"/>
                  </a:lnTo>
                  <a:lnTo>
                    <a:pt x="181" y="32"/>
                  </a:lnTo>
                  <a:lnTo>
                    <a:pt x="137" y="33"/>
                  </a:lnTo>
                  <a:lnTo>
                    <a:pt x="92" y="35"/>
                  </a:lnTo>
                  <a:lnTo>
                    <a:pt x="46" y="36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152"/>
            <p:cNvSpPr>
              <a:spLocks/>
            </p:cNvSpPr>
            <p:nvPr/>
          </p:nvSpPr>
          <p:spPr bwMode="auto">
            <a:xfrm>
              <a:off x="3922" y="2410"/>
              <a:ext cx="381" cy="13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39" y="72"/>
                </a:cxn>
                <a:cxn ang="0">
                  <a:pos x="82" y="73"/>
                </a:cxn>
                <a:cxn ang="0">
                  <a:pos x="128" y="74"/>
                </a:cxn>
                <a:cxn ang="0">
                  <a:pos x="176" y="75"/>
                </a:cxn>
                <a:cxn ang="0">
                  <a:pos x="227" y="76"/>
                </a:cxn>
                <a:cxn ang="0">
                  <a:pos x="280" y="76"/>
                </a:cxn>
                <a:cxn ang="0">
                  <a:pos x="334" y="76"/>
                </a:cxn>
                <a:cxn ang="0">
                  <a:pos x="388" y="76"/>
                </a:cxn>
                <a:cxn ang="0">
                  <a:pos x="443" y="75"/>
                </a:cxn>
                <a:cxn ang="0">
                  <a:pos x="498" y="74"/>
                </a:cxn>
                <a:cxn ang="0">
                  <a:pos x="552" y="72"/>
                </a:cxn>
                <a:cxn ang="0">
                  <a:pos x="605" y="69"/>
                </a:cxn>
                <a:cxn ang="0">
                  <a:pos x="657" y="67"/>
                </a:cxn>
                <a:cxn ang="0">
                  <a:pos x="707" y="64"/>
                </a:cxn>
                <a:cxn ang="0">
                  <a:pos x="754" y="60"/>
                </a:cxn>
                <a:cxn ang="0">
                  <a:pos x="798" y="56"/>
                </a:cxn>
                <a:cxn ang="0">
                  <a:pos x="817" y="54"/>
                </a:cxn>
                <a:cxn ang="0">
                  <a:pos x="856" y="51"/>
                </a:cxn>
                <a:cxn ang="0">
                  <a:pos x="899" y="49"/>
                </a:cxn>
                <a:cxn ang="0">
                  <a:pos x="943" y="48"/>
                </a:cxn>
                <a:cxn ang="0">
                  <a:pos x="988" y="47"/>
                </a:cxn>
                <a:cxn ang="0">
                  <a:pos x="1034" y="47"/>
                </a:cxn>
                <a:cxn ang="0">
                  <a:pos x="1081" y="47"/>
                </a:cxn>
                <a:cxn ang="0">
                  <a:pos x="1129" y="47"/>
                </a:cxn>
                <a:cxn ang="0">
                  <a:pos x="1177" y="48"/>
                </a:cxn>
                <a:cxn ang="0">
                  <a:pos x="1224" y="49"/>
                </a:cxn>
                <a:cxn ang="0">
                  <a:pos x="1271" y="50"/>
                </a:cxn>
                <a:cxn ang="0">
                  <a:pos x="1318" y="51"/>
                </a:cxn>
                <a:cxn ang="0">
                  <a:pos x="1364" y="52"/>
                </a:cxn>
                <a:cxn ang="0">
                  <a:pos x="1407" y="52"/>
                </a:cxn>
                <a:cxn ang="0">
                  <a:pos x="1450" y="53"/>
                </a:cxn>
                <a:cxn ang="0">
                  <a:pos x="1492" y="53"/>
                </a:cxn>
                <a:cxn ang="0">
                  <a:pos x="1511" y="53"/>
                </a:cxn>
                <a:cxn ang="0">
                  <a:pos x="1541" y="53"/>
                </a:cxn>
                <a:cxn ang="0">
                  <a:pos x="1591" y="54"/>
                </a:cxn>
                <a:cxn ang="0">
                  <a:pos x="1654" y="55"/>
                </a:cxn>
                <a:cxn ang="0">
                  <a:pos x="1723" y="55"/>
                </a:cxn>
                <a:cxn ang="0">
                  <a:pos x="1790" y="55"/>
                </a:cxn>
                <a:cxn ang="0">
                  <a:pos x="1846" y="53"/>
                </a:cxn>
                <a:cxn ang="0">
                  <a:pos x="1888" y="49"/>
                </a:cxn>
                <a:cxn ang="0">
                  <a:pos x="1905" y="42"/>
                </a:cxn>
                <a:cxn ang="0">
                  <a:pos x="1868" y="40"/>
                </a:cxn>
                <a:cxn ang="0">
                  <a:pos x="1792" y="36"/>
                </a:cxn>
                <a:cxn ang="0">
                  <a:pos x="1716" y="32"/>
                </a:cxn>
                <a:cxn ang="0">
                  <a:pos x="1641" y="27"/>
                </a:cxn>
                <a:cxn ang="0">
                  <a:pos x="1567" y="23"/>
                </a:cxn>
                <a:cxn ang="0">
                  <a:pos x="1493" y="19"/>
                </a:cxn>
                <a:cxn ang="0">
                  <a:pos x="1418" y="16"/>
                </a:cxn>
                <a:cxn ang="0">
                  <a:pos x="1344" y="13"/>
                </a:cxn>
                <a:cxn ang="0">
                  <a:pos x="1308" y="11"/>
                </a:cxn>
                <a:cxn ang="0">
                  <a:pos x="1285" y="10"/>
                </a:cxn>
                <a:cxn ang="0">
                  <a:pos x="1256" y="9"/>
                </a:cxn>
                <a:cxn ang="0">
                  <a:pos x="1231" y="6"/>
                </a:cxn>
                <a:cxn ang="0">
                  <a:pos x="1225" y="0"/>
                </a:cxn>
              </a:cxnLst>
              <a:rect l="0" t="0" r="r" b="b"/>
              <a:pathLst>
                <a:path w="1905" h="76">
                  <a:moveTo>
                    <a:pt x="0" y="69"/>
                  </a:moveTo>
                  <a:lnTo>
                    <a:pt x="0" y="69"/>
                  </a:lnTo>
                  <a:lnTo>
                    <a:pt x="19" y="71"/>
                  </a:lnTo>
                  <a:lnTo>
                    <a:pt x="39" y="72"/>
                  </a:lnTo>
                  <a:lnTo>
                    <a:pt x="59" y="73"/>
                  </a:lnTo>
                  <a:lnTo>
                    <a:pt x="82" y="73"/>
                  </a:lnTo>
                  <a:lnTo>
                    <a:pt x="104" y="74"/>
                  </a:lnTo>
                  <a:lnTo>
                    <a:pt x="128" y="74"/>
                  </a:lnTo>
                  <a:lnTo>
                    <a:pt x="151" y="75"/>
                  </a:lnTo>
                  <a:lnTo>
                    <a:pt x="176" y="75"/>
                  </a:lnTo>
                  <a:lnTo>
                    <a:pt x="202" y="76"/>
                  </a:lnTo>
                  <a:lnTo>
                    <a:pt x="227" y="76"/>
                  </a:lnTo>
                  <a:lnTo>
                    <a:pt x="253" y="76"/>
                  </a:lnTo>
                  <a:lnTo>
                    <a:pt x="280" y="76"/>
                  </a:lnTo>
                  <a:lnTo>
                    <a:pt x="306" y="76"/>
                  </a:lnTo>
                  <a:lnTo>
                    <a:pt x="334" y="76"/>
                  </a:lnTo>
                  <a:lnTo>
                    <a:pt x="361" y="76"/>
                  </a:lnTo>
                  <a:lnTo>
                    <a:pt x="388" y="76"/>
                  </a:lnTo>
                  <a:lnTo>
                    <a:pt x="415" y="76"/>
                  </a:lnTo>
                  <a:lnTo>
                    <a:pt x="443" y="75"/>
                  </a:lnTo>
                  <a:lnTo>
                    <a:pt x="471" y="75"/>
                  </a:lnTo>
                  <a:lnTo>
                    <a:pt x="498" y="74"/>
                  </a:lnTo>
                  <a:lnTo>
                    <a:pt x="525" y="73"/>
                  </a:lnTo>
                  <a:lnTo>
                    <a:pt x="552" y="72"/>
                  </a:lnTo>
                  <a:lnTo>
                    <a:pt x="579" y="71"/>
                  </a:lnTo>
                  <a:lnTo>
                    <a:pt x="605" y="69"/>
                  </a:lnTo>
                  <a:lnTo>
                    <a:pt x="631" y="68"/>
                  </a:lnTo>
                  <a:lnTo>
                    <a:pt x="657" y="67"/>
                  </a:lnTo>
                  <a:lnTo>
                    <a:pt x="682" y="65"/>
                  </a:lnTo>
                  <a:lnTo>
                    <a:pt x="707" y="64"/>
                  </a:lnTo>
                  <a:lnTo>
                    <a:pt x="730" y="62"/>
                  </a:lnTo>
                  <a:lnTo>
                    <a:pt x="754" y="60"/>
                  </a:lnTo>
                  <a:lnTo>
                    <a:pt x="776" y="58"/>
                  </a:lnTo>
                  <a:lnTo>
                    <a:pt x="798" y="56"/>
                  </a:lnTo>
                  <a:lnTo>
                    <a:pt x="798" y="56"/>
                  </a:lnTo>
                  <a:lnTo>
                    <a:pt x="817" y="54"/>
                  </a:lnTo>
                  <a:lnTo>
                    <a:pt x="836" y="53"/>
                  </a:lnTo>
                  <a:lnTo>
                    <a:pt x="856" y="51"/>
                  </a:lnTo>
                  <a:lnTo>
                    <a:pt x="878" y="50"/>
                  </a:lnTo>
                  <a:lnTo>
                    <a:pt x="899" y="49"/>
                  </a:lnTo>
                  <a:lnTo>
                    <a:pt x="920" y="48"/>
                  </a:lnTo>
                  <a:lnTo>
                    <a:pt x="943" y="48"/>
                  </a:lnTo>
                  <a:lnTo>
                    <a:pt x="965" y="47"/>
                  </a:lnTo>
                  <a:lnTo>
                    <a:pt x="988" y="47"/>
                  </a:lnTo>
                  <a:lnTo>
                    <a:pt x="1010" y="47"/>
                  </a:lnTo>
                  <a:lnTo>
                    <a:pt x="1034" y="47"/>
                  </a:lnTo>
                  <a:lnTo>
                    <a:pt x="1057" y="47"/>
                  </a:lnTo>
                  <a:lnTo>
                    <a:pt x="1081" y="47"/>
                  </a:lnTo>
                  <a:lnTo>
                    <a:pt x="1104" y="47"/>
                  </a:lnTo>
                  <a:lnTo>
                    <a:pt x="1129" y="47"/>
                  </a:lnTo>
                  <a:lnTo>
                    <a:pt x="1152" y="47"/>
                  </a:lnTo>
                  <a:lnTo>
                    <a:pt x="1177" y="48"/>
                  </a:lnTo>
                  <a:lnTo>
                    <a:pt x="1200" y="48"/>
                  </a:lnTo>
                  <a:lnTo>
                    <a:pt x="1224" y="49"/>
                  </a:lnTo>
                  <a:lnTo>
                    <a:pt x="1247" y="49"/>
                  </a:lnTo>
                  <a:lnTo>
                    <a:pt x="1271" y="50"/>
                  </a:lnTo>
                  <a:lnTo>
                    <a:pt x="1294" y="50"/>
                  </a:lnTo>
                  <a:lnTo>
                    <a:pt x="1318" y="51"/>
                  </a:lnTo>
                  <a:lnTo>
                    <a:pt x="1341" y="51"/>
                  </a:lnTo>
                  <a:lnTo>
                    <a:pt x="1364" y="52"/>
                  </a:lnTo>
                  <a:lnTo>
                    <a:pt x="1386" y="52"/>
                  </a:lnTo>
                  <a:lnTo>
                    <a:pt x="1407" y="52"/>
                  </a:lnTo>
                  <a:lnTo>
                    <a:pt x="1430" y="53"/>
                  </a:lnTo>
                  <a:lnTo>
                    <a:pt x="1450" y="53"/>
                  </a:lnTo>
                  <a:lnTo>
                    <a:pt x="1472" y="53"/>
                  </a:lnTo>
                  <a:lnTo>
                    <a:pt x="1492" y="53"/>
                  </a:lnTo>
                  <a:lnTo>
                    <a:pt x="1511" y="53"/>
                  </a:lnTo>
                  <a:lnTo>
                    <a:pt x="1511" y="53"/>
                  </a:lnTo>
                  <a:lnTo>
                    <a:pt x="1523" y="53"/>
                  </a:lnTo>
                  <a:lnTo>
                    <a:pt x="1541" y="53"/>
                  </a:lnTo>
                  <a:lnTo>
                    <a:pt x="1563" y="54"/>
                  </a:lnTo>
                  <a:lnTo>
                    <a:pt x="1591" y="54"/>
                  </a:lnTo>
                  <a:lnTo>
                    <a:pt x="1621" y="55"/>
                  </a:lnTo>
                  <a:lnTo>
                    <a:pt x="1654" y="55"/>
                  </a:lnTo>
                  <a:lnTo>
                    <a:pt x="1688" y="55"/>
                  </a:lnTo>
                  <a:lnTo>
                    <a:pt x="1723" y="55"/>
                  </a:lnTo>
                  <a:lnTo>
                    <a:pt x="1757" y="55"/>
                  </a:lnTo>
                  <a:lnTo>
                    <a:pt x="1790" y="55"/>
                  </a:lnTo>
                  <a:lnTo>
                    <a:pt x="1820" y="54"/>
                  </a:lnTo>
                  <a:lnTo>
                    <a:pt x="1846" y="53"/>
                  </a:lnTo>
                  <a:lnTo>
                    <a:pt x="1870" y="51"/>
                  </a:lnTo>
                  <a:lnTo>
                    <a:pt x="1888" y="49"/>
                  </a:lnTo>
                  <a:lnTo>
                    <a:pt x="1900" y="46"/>
                  </a:lnTo>
                  <a:lnTo>
                    <a:pt x="1905" y="42"/>
                  </a:lnTo>
                  <a:lnTo>
                    <a:pt x="1905" y="42"/>
                  </a:lnTo>
                  <a:lnTo>
                    <a:pt x="1868" y="40"/>
                  </a:lnTo>
                  <a:lnTo>
                    <a:pt x="1829" y="38"/>
                  </a:lnTo>
                  <a:lnTo>
                    <a:pt x="1792" y="36"/>
                  </a:lnTo>
                  <a:lnTo>
                    <a:pt x="1755" y="34"/>
                  </a:lnTo>
                  <a:lnTo>
                    <a:pt x="1716" y="32"/>
                  </a:lnTo>
                  <a:lnTo>
                    <a:pt x="1679" y="30"/>
                  </a:lnTo>
                  <a:lnTo>
                    <a:pt x="1641" y="27"/>
                  </a:lnTo>
                  <a:lnTo>
                    <a:pt x="1604" y="25"/>
                  </a:lnTo>
                  <a:lnTo>
                    <a:pt x="1567" y="23"/>
                  </a:lnTo>
                  <a:lnTo>
                    <a:pt x="1529" y="21"/>
                  </a:lnTo>
                  <a:lnTo>
                    <a:pt x="1493" y="19"/>
                  </a:lnTo>
                  <a:lnTo>
                    <a:pt x="1455" y="18"/>
                  </a:lnTo>
                  <a:lnTo>
                    <a:pt x="1418" y="16"/>
                  </a:lnTo>
                  <a:lnTo>
                    <a:pt x="1382" y="14"/>
                  </a:lnTo>
                  <a:lnTo>
                    <a:pt x="1344" y="13"/>
                  </a:lnTo>
                  <a:lnTo>
                    <a:pt x="1308" y="11"/>
                  </a:lnTo>
                  <a:lnTo>
                    <a:pt x="1308" y="11"/>
                  </a:lnTo>
                  <a:lnTo>
                    <a:pt x="1297" y="11"/>
                  </a:lnTo>
                  <a:lnTo>
                    <a:pt x="1285" y="10"/>
                  </a:lnTo>
                  <a:lnTo>
                    <a:pt x="1270" y="10"/>
                  </a:lnTo>
                  <a:lnTo>
                    <a:pt x="1256" y="9"/>
                  </a:lnTo>
                  <a:lnTo>
                    <a:pt x="1242" y="8"/>
                  </a:lnTo>
                  <a:lnTo>
                    <a:pt x="1231" y="6"/>
                  </a:lnTo>
                  <a:lnTo>
                    <a:pt x="1225" y="4"/>
                  </a:lnTo>
                  <a:lnTo>
                    <a:pt x="12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53"/>
            <p:cNvSpPr>
              <a:spLocks/>
            </p:cNvSpPr>
            <p:nvPr/>
          </p:nvSpPr>
          <p:spPr bwMode="auto">
            <a:xfrm>
              <a:off x="3901" y="2382"/>
              <a:ext cx="1367" cy="45"/>
            </a:xfrm>
            <a:custGeom>
              <a:avLst/>
              <a:gdLst/>
              <a:ahLst/>
              <a:cxnLst>
                <a:cxn ang="0">
                  <a:pos x="6376" y="15"/>
                </a:cxn>
                <a:cxn ang="0">
                  <a:pos x="6422" y="39"/>
                </a:cxn>
                <a:cxn ang="0">
                  <a:pos x="6468" y="62"/>
                </a:cxn>
                <a:cxn ang="0">
                  <a:pos x="6513" y="86"/>
                </a:cxn>
                <a:cxn ang="0">
                  <a:pos x="6559" y="109"/>
                </a:cxn>
                <a:cxn ang="0">
                  <a:pos x="6604" y="133"/>
                </a:cxn>
                <a:cxn ang="0">
                  <a:pos x="6650" y="155"/>
                </a:cxn>
                <a:cxn ang="0">
                  <a:pos x="6696" y="179"/>
                </a:cxn>
                <a:cxn ang="0">
                  <a:pos x="6742" y="203"/>
                </a:cxn>
                <a:cxn ang="0">
                  <a:pos x="6788" y="226"/>
                </a:cxn>
                <a:cxn ang="0">
                  <a:pos x="6834" y="250"/>
                </a:cxn>
                <a:cxn ang="0">
                  <a:pos x="6515" y="251"/>
                </a:cxn>
                <a:cxn ang="0">
                  <a:pos x="6198" y="252"/>
                </a:cxn>
                <a:cxn ang="0">
                  <a:pos x="5880" y="253"/>
                </a:cxn>
                <a:cxn ang="0">
                  <a:pos x="5560" y="254"/>
                </a:cxn>
                <a:cxn ang="0">
                  <a:pos x="5242" y="256"/>
                </a:cxn>
                <a:cxn ang="0">
                  <a:pos x="4924" y="257"/>
                </a:cxn>
                <a:cxn ang="0">
                  <a:pos x="4605" y="258"/>
                </a:cxn>
                <a:cxn ang="0">
                  <a:pos x="4285" y="259"/>
                </a:cxn>
                <a:cxn ang="0">
                  <a:pos x="3967" y="260"/>
                </a:cxn>
                <a:cxn ang="0">
                  <a:pos x="3646" y="260"/>
                </a:cxn>
                <a:cxn ang="0">
                  <a:pos x="3327" y="261"/>
                </a:cxn>
                <a:cxn ang="0">
                  <a:pos x="3006" y="262"/>
                </a:cxn>
                <a:cxn ang="0">
                  <a:pos x="2685" y="263"/>
                </a:cxn>
                <a:cxn ang="0">
                  <a:pos x="2364" y="264"/>
                </a:cxn>
                <a:cxn ang="0">
                  <a:pos x="2041" y="265"/>
                </a:cxn>
                <a:cxn ang="0">
                  <a:pos x="1720" y="266"/>
                </a:cxn>
                <a:cxn ang="0">
                  <a:pos x="1398" y="267"/>
                </a:cxn>
                <a:cxn ang="0">
                  <a:pos x="1076" y="268"/>
                </a:cxn>
                <a:cxn ang="0">
                  <a:pos x="753" y="269"/>
                </a:cxn>
                <a:cxn ang="0">
                  <a:pos x="430" y="271"/>
                </a:cxn>
                <a:cxn ang="0">
                  <a:pos x="108" y="272"/>
                </a:cxn>
                <a:cxn ang="0">
                  <a:pos x="38" y="241"/>
                </a:cxn>
                <a:cxn ang="0">
                  <a:pos x="96" y="193"/>
                </a:cxn>
                <a:cxn ang="0">
                  <a:pos x="154" y="146"/>
                </a:cxn>
                <a:cxn ang="0">
                  <a:pos x="213" y="99"/>
                </a:cxn>
                <a:cxn ang="0">
                  <a:pos x="273" y="52"/>
                </a:cxn>
                <a:cxn ang="0">
                  <a:pos x="408" y="20"/>
                </a:cxn>
                <a:cxn ang="0">
                  <a:pos x="693" y="19"/>
                </a:cxn>
                <a:cxn ang="0">
                  <a:pos x="978" y="18"/>
                </a:cxn>
                <a:cxn ang="0">
                  <a:pos x="1262" y="17"/>
                </a:cxn>
                <a:cxn ang="0">
                  <a:pos x="1548" y="16"/>
                </a:cxn>
                <a:cxn ang="0">
                  <a:pos x="1832" y="15"/>
                </a:cxn>
                <a:cxn ang="0">
                  <a:pos x="2117" y="14"/>
                </a:cxn>
                <a:cxn ang="0">
                  <a:pos x="2401" y="13"/>
                </a:cxn>
                <a:cxn ang="0">
                  <a:pos x="2684" y="12"/>
                </a:cxn>
                <a:cxn ang="0">
                  <a:pos x="2968" y="11"/>
                </a:cxn>
                <a:cxn ang="0">
                  <a:pos x="3252" y="10"/>
                </a:cxn>
                <a:cxn ang="0">
                  <a:pos x="3534" y="9"/>
                </a:cxn>
                <a:cxn ang="0">
                  <a:pos x="3816" y="9"/>
                </a:cxn>
                <a:cxn ang="0">
                  <a:pos x="4098" y="8"/>
                </a:cxn>
                <a:cxn ang="0">
                  <a:pos x="4380" y="7"/>
                </a:cxn>
                <a:cxn ang="0">
                  <a:pos x="4662" y="6"/>
                </a:cxn>
                <a:cxn ang="0">
                  <a:pos x="4943" y="5"/>
                </a:cxn>
                <a:cxn ang="0">
                  <a:pos x="5224" y="4"/>
                </a:cxn>
                <a:cxn ang="0">
                  <a:pos x="5505" y="3"/>
                </a:cxn>
                <a:cxn ang="0">
                  <a:pos x="5786" y="2"/>
                </a:cxn>
                <a:cxn ang="0">
                  <a:pos x="6067" y="1"/>
                </a:cxn>
                <a:cxn ang="0">
                  <a:pos x="6347" y="0"/>
                </a:cxn>
              </a:cxnLst>
              <a:rect l="0" t="0" r="r" b="b"/>
              <a:pathLst>
                <a:path w="6834" h="272">
                  <a:moveTo>
                    <a:pt x="6347" y="0"/>
                  </a:moveTo>
                  <a:lnTo>
                    <a:pt x="6362" y="8"/>
                  </a:lnTo>
                  <a:lnTo>
                    <a:pt x="6376" y="15"/>
                  </a:lnTo>
                  <a:lnTo>
                    <a:pt x="6393" y="23"/>
                  </a:lnTo>
                  <a:lnTo>
                    <a:pt x="6407" y="30"/>
                  </a:lnTo>
                  <a:lnTo>
                    <a:pt x="6422" y="39"/>
                  </a:lnTo>
                  <a:lnTo>
                    <a:pt x="6437" y="46"/>
                  </a:lnTo>
                  <a:lnTo>
                    <a:pt x="6453" y="54"/>
                  </a:lnTo>
                  <a:lnTo>
                    <a:pt x="6468" y="62"/>
                  </a:lnTo>
                  <a:lnTo>
                    <a:pt x="6483" y="69"/>
                  </a:lnTo>
                  <a:lnTo>
                    <a:pt x="6498" y="78"/>
                  </a:lnTo>
                  <a:lnTo>
                    <a:pt x="6513" y="86"/>
                  </a:lnTo>
                  <a:lnTo>
                    <a:pt x="6529" y="93"/>
                  </a:lnTo>
                  <a:lnTo>
                    <a:pt x="6544" y="101"/>
                  </a:lnTo>
                  <a:lnTo>
                    <a:pt x="6559" y="109"/>
                  </a:lnTo>
                  <a:lnTo>
                    <a:pt x="6574" y="116"/>
                  </a:lnTo>
                  <a:lnTo>
                    <a:pt x="6589" y="125"/>
                  </a:lnTo>
                  <a:lnTo>
                    <a:pt x="6604" y="133"/>
                  </a:lnTo>
                  <a:lnTo>
                    <a:pt x="6620" y="140"/>
                  </a:lnTo>
                  <a:lnTo>
                    <a:pt x="6635" y="148"/>
                  </a:lnTo>
                  <a:lnTo>
                    <a:pt x="6650" y="155"/>
                  </a:lnTo>
                  <a:lnTo>
                    <a:pt x="6665" y="164"/>
                  </a:lnTo>
                  <a:lnTo>
                    <a:pt x="6681" y="171"/>
                  </a:lnTo>
                  <a:lnTo>
                    <a:pt x="6696" y="179"/>
                  </a:lnTo>
                  <a:lnTo>
                    <a:pt x="6712" y="187"/>
                  </a:lnTo>
                  <a:lnTo>
                    <a:pt x="6727" y="194"/>
                  </a:lnTo>
                  <a:lnTo>
                    <a:pt x="6742" y="203"/>
                  </a:lnTo>
                  <a:lnTo>
                    <a:pt x="6758" y="211"/>
                  </a:lnTo>
                  <a:lnTo>
                    <a:pt x="6773" y="218"/>
                  </a:lnTo>
                  <a:lnTo>
                    <a:pt x="6788" y="226"/>
                  </a:lnTo>
                  <a:lnTo>
                    <a:pt x="6803" y="234"/>
                  </a:lnTo>
                  <a:lnTo>
                    <a:pt x="6819" y="242"/>
                  </a:lnTo>
                  <a:lnTo>
                    <a:pt x="6834" y="250"/>
                  </a:lnTo>
                  <a:lnTo>
                    <a:pt x="6728" y="250"/>
                  </a:lnTo>
                  <a:lnTo>
                    <a:pt x="6622" y="251"/>
                  </a:lnTo>
                  <a:lnTo>
                    <a:pt x="6515" y="251"/>
                  </a:lnTo>
                  <a:lnTo>
                    <a:pt x="6410" y="251"/>
                  </a:lnTo>
                  <a:lnTo>
                    <a:pt x="6304" y="252"/>
                  </a:lnTo>
                  <a:lnTo>
                    <a:pt x="6198" y="252"/>
                  </a:lnTo>
                  <a:lnTo>
                    <a:pt x="6091" y="253"/>
                  </a:lnTo>
                  <a:lnTo>
                    <a:pt x="5986" y="253"/>
                  </a:lnTo>
                  <a:lnTo>
                    <a:pt x="5880" y="253"/>
                  </a:lnTo>
                  <a:lnTo>
                    <a:pt x="5773" y="254"/>
                  </a:lnTo>
                  <a:lnTo>
                    <a:pt x="5667" y="254"/>
                  </a:lnTo>
                  <a:lnTo>
                    <a:pt x="5560" y="254"/>
                  </a:lnTo>
                  <a:lnTo>
                    <a:pt x="5455" y="255"/>
                  </a:lnTo>
                  <a:lnTo>
                    <a:pt x="5349" y="255"/>
                  </a:lnTo>
                  <a:lnTo>
                    <a:pt x="5242" y="256"/>
                  </a:lnTo>
                  <a:lnTo>
                    <a:pt x="5136" y="256"/>
                  </a:lnTo>
                  <a:lnTo>
                    <a:pt x="5030" y="256"/>
                  </a:lnTo>
                  <a:lnTo>
                    <a:pt x="4924" y="257"/>
                  </a:lnTo>
                  <a:lnTo>
                    <a:pt x="4817" y="257"/>
                  </a:lnTo>
                  <a:lnTo>
                    <a:pt x="4711" y="257"/>
                  </a:lnTo>
                  <a:lnTo>
                    <a:pt x="4605" y="258"/>
                  </a:lnTo>
                  <a:lnTo>
                    <a:pt x="4499" y="258"/>
                  </a:lnTo>
                  <a:lnTo>
                    <a:pt x="4392" y="258"/>
                  </a:lnTo>
                  <a:lnTo>
                    <a:pt x="4285" y="259"/>
                  </a:lnTo>
                  <a:lnTo>
                    <a:pt x="4179" y="259"/>
                  </a:lnTo>
                  <a:lnTo>
                    <a:pt x="4073" y="259"/>
                  </a:lnTo>
                  <a:lnTo>
                    <a:pt x="3967" y="260"/>
                  </a:lnTo>
                  <a:lnTo>
                    <a:pt x="3860" y="260"/>
                  </a:lnTo>
                  <a:lnTo>
                    <a:pt x="3753" y="260"/>
                  </a:lnTo>
                  <a:lnTo>
                    <a:pt x="3646" y="260"/>
                  </a:lnTo>
                  <a:lnTo>
                    <a:pt x="3541" y="261"/>
                  </a:lnTo>
                  <a:lnTo>
                    <a:pt x="3434" y="261"/>
                  </a:lnTo>
                  <a:lnTo>
                    <a:pt x="3327" y="261"/>
                  </a:lnTo>
                  <a:lnTo>
                    <a:pt x="3220" y="262"/>
                  </a:lnTo>
                  <a:lnTo>
                    <a:pt x="3113" y="262"/>
                  </a:lnTo>
                  <a:lnTo>
                    <a:pt x="3006" y="262"/>
                  </a:lnTo>
                  <a:lnTo>
                    <a:pt x="2899" y="262"/>
                  </a:lnTo>
                  <a:lnTo>
                    <a:pt x="2792" y="263"/>
                  </a:lnTo>
                  <a:lnTo>
                    <a:pt x="2685" y="263"/>
                  </a:lnTo>
                  <a:lnTo>
                    <a:pt x="2577" y="263"/>
                  </a:lnTo>
                  <a:lnTo>
                    <a:pt x="2470" y="264"/>
                  </a:lnTo>
                  <a:lnTo>
                    <a:pt x="2364" y="264"/>
                  </a:lnTo>
                  <a:lnTo>
                    <a:pt x="2256" y="264"/>
                  </a:lnTo>
                  <a:lnTo>
                    <a:pt x="2149" y="265"/>
                  </a:lnTo>
                  <a:lnTo>
                    <a:pt x="2041" y="265"/>
                  </a:lnTo>
                  <a:lnTo>
                    <a:pt x="1934" y="265"/>
                  </a:lnTo>
                  <a:lnTo>
                    <a:pt x="1828" y="266"/>
                  </a:lnTo>
                  <a:lnTo>
                    <a:pt x="1720" y="266"/>
                  </a:lnTo>
                  <a:lnTo>
                    <a:pt x="1613" y="266"/>
                  </a:lnTo>
                  <a:lnTo>
                    <a:pt x="1505" y="267"/>
                  </a:lnTo>
                  <a:lnTo>
                    <a:pt x="1398" y="267"/>
                  </a:lnTo>
                  <a:lnTo>
                    <a:pt x="1290" y="268"/>
                  </a:lnTo>
                  <a:lnTo>
                    <a:pt x="1182" y="268"/>
                  </a:lnTo>
                  <a:lnTo>
                    <a:pt x="1076" y="268"/>
                  </a:lnTo>
                  <a:lnTo>
                    <a:pt x="968" y="269"/>
                  </a:lnTo>
                  <a:lnTo>
                    <a:pt x="861" y="269"/>
                  </a:lnTo>
                  <a:lnTo>
                    <a:pt x="753" y="269"/>
                  </a:lnTo>
                  <a:lnTo>
                    <a:pt x="645" y="270"/>
                  </a:lnTo>
                  <a:lnTo>
                    <a:pt x="538" y="270"/>
                  </a:lnTo>
                  <a:lnTo>
                    <a:pt x="430" y="271"/>
                  </a:lnTo>
                  <a:lnTo>
                    <a:pt x="323" y="271"/>
                  </a:lnTo>
                  <a:lnTo>
                    <a:pt x="216" y="271"/>
                  </a:lnTo>
                  <a:lnTo>
                    <a:pt x="108" y="272"/>
                  </a:lnTo>
                  <a:lnTo>
                    <a:pt x="0" y="272"/>
                  </a:lnTo>
                  <a:lnTo>
                    <a:pt x="19" y="257"/>
                  </a:lnTo>
                  <a:lnTo>
                    <a:pt x="38" y="241"/>
                  </a:lnTo>
                  <a:lnTo>
                    <a:pt x="58" y="225"/>
                  </a:lnTo>
                  <a:lnTo>
                    <a:pt x="77" y="209"/>
                  </a:lnTo>
                  <a:lnTo>
                    <a:pt x="96" y="193"/>
                  </a:lnTo>
                  <a:lnTo>
                    <a:pt x="115" y="177"/>
                  </a:lnTo>
                  <a:lnTo>
                    <a:pt x="135" y="162"/>
                  </a:lnTo>
                  <a:lnTo>
                    <a:pt x="154" y="146"/>
                  </a:lnTo>
                  <a:lnTo>
                    <a:pt x="173" y="131"/>
                  </a:lnTo>
                  <a:lnTo>
                    <a:pt x="193" y="114"/>
                  </a:lnTo>
                  <a:lnTo>
                    <a:pt x="213" y="99"/>
                  </a:lnTo>
                  <a:lnTo>
                    <a:pt x="233" y="83"/>
                  </a:lnTo>
                  <a:lnTo>
                    <a:pt x="253" y="67"/>
                  </a:lnTo>
                  <a:lnTo>
                    <a:pt x="273" y="52"/>
                  </a:lnTo>
                  <a:lnTo>
                    <a:pt x="293" y="35"/>
                  </a:lnTo>
                  <a:lnTo>
                    <a:pt x="313" y="20"/>
                  </a:lnTo>
                  <a:lnTo>
                    <a:pt x="408" y="20"/>
                  </a:lnTo>
                  <a:lnTo>
                    <a:pt x="503" y="19"/>
                  </a:lnTo>
                  <a:lnTo>
                    <a:pt x="598" y="19"/>
                  </a:lnTo>
                  <a:lnTo>
                    <a:pt x="693" y="19"/>
                  </a:lnTo>
                  <a:lnTo>
                    <a:pt x="788" y="19"/>
                  </a:lnTo>
                  <a:lnTo>
                    <a:pt x="883" y="18"/>
                  </a:lnTo>
                  <a:lnTo>
                    <a:pt x="978" y="18"/>
                  </a:lnTo>
                  <a:lnTo>
                    <a:pt x="1073" y="18"/>
                  </a:lnTo>
                  <a:lnTo>
                    <a:pt x="1167" y="17"/>
                  </a:lnTo>
                  <a:lnTo>
                    <a:pt x="1262" y="17"/>
                  </a:lnTo>
                  <a:lnTo>
                    <a:pt x="1358" y="17"/>
                  </a:lnTo>
                  <a:lnTo>
                    <a:pt x="1453" y="16"/>
                  </a:lnTo>
                  <a:lnTo>
                    <a:pt x="1548" y="16"/>
                  </a:lnTo>
                  <a:lnTo>
                    <a:pt x="1643" y="16"/>
                  </a:lnTo>
                  <a:lnTo>
                    <a:pt x="1737" y="15"/>
                  </a:lnTo>
                  <a:lnTo>
                    <a:pt x="1832" y="15"/>
                  </a:lnTo>
                  <a:lnTo>
                    <a:pt x="1927" y="15"/>
                  </a:lnTo>
                  <a:lnTo>
                    <a:pt x="2022" y="14"/>
                  </a:lnTo>
                  <a:lnTo>
                    <a:pt x="2117" y="14"/>
                  </a:lnTo>
                  <a:lnTo>
                    <a:pt x="2211" y="14"/>
                  </a:lnTo>
                  <a:lnTo>
                    <a:pt x="2306" y="13"/>
                  </a:lnTo>
                  <a:lnTo>
                    <a:pt x="2401" y="13"/>
                  </a:lnTo>
                  <a:lnTo>
                    <a:pt x="2495" y="13"/>
                  </a:lnTo>
                  <a:lnTo>
                    <a:pt x="2590" y="12"/>
                  </a:lnTo>
                  <a:lnTo>
                    <a:pt x="2684" y="12"/>
                  </a:lnTo>
                  <a:lnTo>
                    <a:pt x="2779" y="12"/>
                  </a:lnTo>
                  <a:lnTo>
                    <a:pt x="2874" y="11"/>
                  </a:lnTo>
                  <a:lnTo>
                    <a:pt x="2968" y="11"/>
                  </a:lnTo>
                  <a:lnTo>
                    <a:pt x="3063" y="11"/>
                  </a:lnTo>
                  <a:lnTo>
                    <a:pt x="3157" y="11"/>
                  </a:lnTo>
                  <a:lnTo>
                    <a:pt x="3252" y="10"/>
                  </a:lnTo>
                  <a:lnTo>
                    <a:pt x="3346" y="10"/>
                  </a:lnTo>
                  <a:lnTo>
                    <a:pt x="3440" y="10"/>
                  </a:lnTo>
                  <a:lnTo>
                    <a:pt x="3534" y="9"/>
                  </a:lnTo>
                  <a:lnTo>
                    <a:pt x="3628" y="9"/>
                  </a:lnTo>
                  <a:lnTo>
                    <a:pt x="3722" y="9"/>
                  </a:lnTo>
                  <a:lnTo>
                    <a:pt x="3816" y="9"/>
                  </a:lnTo>
                  <a:lnTo>
                    <a:pt x="3910" y="8"/>
                  </a:lnTo>
                  <a:lnTo>
                    <a:pt x="4004" y="8"/>
                  </a:lnTo>
                  <a:lnTo>
                    <a:pt x="4098" y="8"/>
                  </a:lnTo>
                  <a:lnTo>
                    <a:pt x="4192" y="7"/>
                  </a:lnTo>
                  <a:lnTo>
                    <a:pt x="4286" y="7"/>
                  </a:lnTo>
                  <a:lnTo>
                    <a:pt x="4380" y="7"/>
                  </a:lnTo>
                  <a:lnTo>
                    <a:pt x="4474" y="6"/>
                  </a:lnTo>
                  <a:lnTo>
                    <a:pt x="4568" y="6"/>
                  </a:lnTo>
                  <a:lnTo>
                    <a:pt x="4662" y="6"/>
                  </a:lnTo>
                  <a:lnTo>
                    <a:pt x="4756" y="5"/>
                  </a:lnTo>
                  <a:lnTo>
                    <a:pt x="4850" y="5"/>
                  </a:lnTo>
                  <a:lnTo>
                    <a:pt x="4943" y="5"/>
                  </a:lnTo>
                  <a:lnTo>
                    <a:pt x="5037" y="4"/>
                  </a:lnTo>
                  <a:lnTo>
                    <a:pt x="5131" y="4"/>
                  </a:lnTo>
                  <a:lnTo>
                    <a:pt x="5224" y="4"/>
                  </a:lnTo>
                  <a:lnTo>
                    <a:pt x="5318" y="3"/>
                  </a:lnTo>
                  <a:lnTo>
                    <a:pt x="5412" y="3"/>
                  </a:lnTo>
                  <a:lnTo>
                    <a:pt x="5505" y="3"/>
                  </a:lnTo>
                  <a:lnTo>
                    <a:pt x="5599" y="2"/>
                  </a:lnTo>
                  <a:lnTo>
                    <a:pt x="5693" y="2"/>
                  </a:lnTo>
                  <a:lnTo>
                    <a:pt x="5786" y="2"/>
                  </a:lnTo>
                  <a:lnTo>
                    <a:pt x="5880" y="1"/>
                  </a:lnTo>
                  <a:lnTo>
                    <a:pt x="5973" y="1"/>
                  </a:lnTo>
                  <a:lnTo>
                    <a:pt x="6067" y="1"/>
                  </a:lnTo>
                  <a:lnTo>
                    <a:pt x="6160" y="1"/>
                  </a:lnTo>
                  <a:lnTo>
                    <a:pt x="6254" y="0"/>
                  </a:lnTo>
                  <a:lnTo>
                    <a:pt x="6347" y="0"/>
                  </a:lnTo>
                  <a:close/>
                </a:path>
              </a:pathLst>
            </a:custGeom>
            <a:solidFill>
              <a:srgbClr val="FFF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54"/>
            <p:cNvSpPr>
              <a:spLocks/>
            </p:cNvSpPr>
            <p:nvPr/>
          </p:nvSpPr>
          <p:spPr bwMode="auto">
            <a:xfrm>
              <a:off x="3901" y="2382"/>
              <a:ext cx="1367" cy="45"/>
            </a:xfrm>
            <a:custGeom>
              <a:avLst/>
              <a:gdLst/>
              <a:ahLst/>
              <a:cxnLst>
                <a:cxn ang="0">
                  <a:pos x="6362" y="8"/>
                </a:cxn>
                <a:cxn ang="0">
                  <a:pos x="6407" y="30"/>
                </a:cxn>
                <a:cxn ang="0">
                  <a:pos x="6453" y="54"/>
                </a:cxn>
                <a:cxn ang="0">
                  <a:pos x="6498" y="78"/>
                </a:cxn>
                <a:cxn ang="0">
                  <a:pos x="6544" y="101"/>
                </a:cxn>
                <a:cxn ang="0">
                  <a:pos x="6589" y="125"/>
                </a:cxn>
                <a:cxn ang="0">
                  <a:pos x="6620" y="140"/>
                </a:cxn>
                <a:cxn ang="0">
                  <a:pos x="6665" y="164"/>
                </a:cxn>
                <a:cxn ang="0">
                  <a:pos x="6712" y="187"/>
                </a:cxn>
                <a:cxn ang="0">
                  <a:pos x="6758" y="211"/>
                </a:cxn>
                <a:cxn ang="0">
                  <a:pos x="6803" y="234"/>
                </a:cxn>
                <a:cxn ang="0">
                  <a:pos x="6834" y="250"/>
                </a:cxn>
                <a:cxn ang="0">
                  <a:pos x="6515" y="251"/>
                </a:cxn>
                <a:cxn ang="0">
                  <a:pos x="6198" y="252"/>
                </a:cxn>
                <a:cxn ang="0">
                  <a:pos x="5880" y="253"/>
                </a:cxn>
                <a:cxn ang="0">
                  <a:pos x="5560" y="254"/>
                </a:cxn>
                <a:cxn ang="0">
                  <a:pos x="5242" y="256"/>
                </a:cxn>
                <a:cxn ang="0">
                  <a:pos x="4924" y="257"/>
                </a:cxn>
                <a:cxn ang="0">
                  <a:pos x="4605" y="258"/>
                </a:cxn>
                <a:cxn ang="0">
                  <a:pos x="4285" y="259"/>
                </a:cxn>
                <a:cxn ang="0">
                  <a:pos x="3967" y="260"/>
                </a:cxn>
                <a:cxn ang="0">
                  <a:pos x="3646" y="260"/>
                </a:cxn>
                <a:cxn ang="0">
                  <a:pos x="3434" y="261"/>
                </a:cxn>
                <a:cxn ang="0">
                  <a:pos x="3113" y="262"/>
                </a:cxn>
                <a:cxn ang="0">
                  <a:pos x="2792" y="263"/>
                </a:cxn>
                <a:cxn ang="0">
                  <a:pos x="2470" y="264"/>
                </a:cxn>
                <a:cxn ang="0">
                  <a:pos x="2149" y="265"/>
                </a:cxn>
                <a:cxn ang="0">
                  <a:pos x="1828" y="266"/>
                </a:cxn>
                <a:cxn ang="0">
                  <a:pos x="1505" y="267"/>
                </a:cxn>
                <a:cxn ang="0">
                  <a:pos x="1182" y="268"/>
                </a:cxn>
                <a:cxn ang="0">
                  <a:pos x="861" y="269"/>
                </a:cxn>
                <a:cxn ang="0">
                  <a:pos x="538" y="270"/>
                </a:cxn>
                <a:cxn ang="0">
                  <a:pos x="216" y="271"/>
                </a:cxn>
                <a:cxn ang="0">
                  <a:pos x="0" y="272"/>
                </a:cxn>
                <a:cxn ang="0">
                  <a:pos x="58" y="225"/>
                </a:cxn>
                <a:cxn ang="0">
                  <a:pos x="115" y="177"/>
                </a:cxn>
                <a:cxn ang="0">
                  <a:pos x="154" y="146"/>
                </a:cxn>
                <a:cxn ang="0">
                  <a:pos x="213" y="99"/>
                </a:cxn>
                <a:cxn ang="0">
                  <a:pos x="273" y="52"/>
                </a:cxn>
                <a:cxn ang="0">
                  <a:pos x="313" y="20"/>
                </a:cxn>
                <a:cxn ang="0">
                  <a:pos x="598" y="19"/>
                </a:cxn>
                <a:cxn ang="0">
                  <a:pos x="883" y="18"/>
                </a:cxn>
                <a:cxn ang="0">
                  <a:pos x="1167" y="17"/>
                </a:cxn>
                <a:cxn ang="0">
                  <a:pos x="1453" y="16"/>
                </a:cxn>
                <a:cxn ang="0">
                  <a:pos x="1737" y="15"/>
                </a:cxn>
                <a:cxn ang="0">
                  <a:pos x="2022" y="14"/>
                </a:cxn>
                <a:cxn ang="0">
                  <a:pos x="2306" y="13"/>
                </a:cxn>
                <a:cxn ang="0">
                  <a:pos x="2590" y="12"/>
                </a:cxn>
                <a:cxn ang="0">
                  <a:pos x="2874" y="11"/>
                </a:cxn>
                <a:cxn ang="0">
                  <a:pos x="3157" y="11"/>
                </a:cxn>
                <a:cxn ang="0">
                  <a:pos x="3346" y="10"/>
                </a:cxn>
                <a:cxn ang="0">
                  <a:pos x="3628" y="9"/>
                </a:cxn>
                <a:cxn ang="0">
                  <a:pos x="3910" y="8"/>
                </a:cxn>
                <a:cxn ang="0">
                  <a:pos x="4192" y="7"/>
                </a:cxn>
                <a:cxn ang="0">
                  <a:pos x="4474" y="6"/>
                </a:cxn>
                <a:cxn ang="0">
                  <a:pos x="4756" y="5"/>
                </a:cxn>
                <a:cxn ang="0">
                  <a:pos x="5037" y="4"/>
                </a:cxn>
                <a:cxn ang="0">
                  <a:pos x="5318" y="3"/>
                </a:cxn>
                <a:cxn ang="0">
                  <a:pos x="5599" y="2"/>
                </a:cxn>
                <a:cxn ang="0">
                  <a:pos x="5880" y="1"/>
                </a:cxn>
                <a:cxn ang="0">
                  <a:pos x="6160" y="1"/>
                </a:cxn>
              </a:cxnLst>
              <a:rect l="0" t="0" r="r" b="b"/>
              <a:pathLst>
                <a:path w="6834" h="272">
                  <a:moveTo>
                    <a:pt x="6347" y="0"/>
                  </a:moveTo>
                  <a:lnTo>
                    <a:pt x="6347" y="0"/>
                  </a:lnTo>
                  <a:lnTo>
                    <a:pt x="6362" y="8"/>
                  </a:lnTo>
                  <a:lnTo>
                    <a:pt x="6376" y="15"/>
                  </a:lnTo>
                  <a:lnTo>
                    <a:pt x="6393" y="23"/>
                  </a:lnTo>
                  <a:lnTo>
                    <a:pt x="6407" y="30"/>
                  </a:lnTo>
                  <a:lnTo>
                    <a:pt x="6422" y="39"/>
                  </a:lnTo>
                  <a:lnTo>
                    <a:pt x="6437" y="46"/>
                  </a:lnTo>
                  <a:lnTo>
                    <a:pt x="6453" y="54"/>
                  </a:lnTo>
                  <a:lnTo>
                    <a:pt x="6468" y="62"/>
                  </a:lnTo>
                  <a:lnTo>
                    <a:pt x="6483" y="69"/>
                  </a:lnTo>
                  <a:lnTo>
                    <a:pt x="6498" y="78"/>
                  </a:lnTo>
                  <a:lnTo>
                    <a:pt x="6513" y="86"/>
                  </a:lnTo>
                  <a:lnTo>
                    <a:pt x="6529" y="93"/>
                  </a:lnTo>
                  <a:lnTo>
                    <a:pt x="6544" y="101"/>
                  </a:lnTo>
                  <a:lnTo>
                    <a:pt x="6559" y="109"/>
                  </a:lnTo>
                  <a:lnTo>
                    <a:pt x="6574" y="116"/>
                  </a:lnTo>
                  <a:lnTo>
                    <a:pt x="6589" y="125"/>
                  </a:lnTo>
                  <a:lnTo>
                    <a:pt x="6589" y="125"/>
                  </a:lnTo>
                  <a:lnTo>
                    <a:pt x="6604" y="133"/>
                  </a:lnTo>
                  <a:lnTo>
                    <a:pt x="6620" y="140"/>
                  </a:lnTo>
                  <a:lnTo>
                    <a:pt x="6635" y="148"/>
                  </a:lnTo>
                  <a:lnTo>
                    <a:pt x="6650" y="155"/>
                  </a:lnTo>
                  <a:lnTo>
                    <a:pt x="6665" y="164"/>
                  </a:lnTo>
                  <a:lnTo>
                    <a:pt x="6681" y="171"/>
                  </a:lnTo>
                  <a:lnTo>
                    <a:pt x="6696" y="179"/>
                  </a:lnTo>
                  <a:lnTo>
                    <a:pt x="6712" y="187"/>
                  </a:lnTo>
                  <a:lnTo>
                    <a:pt x="6727" y="194"/>
                  </a:lnTo>
                  <a:lnTo>
                    <a:pt x="6742" y="203"/>
                  </a:lnTo>
                  <a:lnTo>
                    <a:pt x="6758" y="211"/>
                  </a:lnTo>
                  <a:lnTo>
                    <a:pt x="6773" y="218"/>
                  </a:lnTo>
                  <a:lnTo>
                    <a:pt x="6788" y="226"/>
                  </a:lnTo>
                  <a:lnTo>
                    <a:pt x="6803" y="234"/>
                  </a:lnTo>
                  <a:lnTo>
                    <a:pt x="6819" y="242"/>
                  </a:lnTo>
                  <a:lnTo>
                    <a:pt x="6834" y="250"/>
                  </a:lnTo>
                  <a:lnTo>
                    <a:pt x="6834" y="250"/>
                  </a:lnTo>
                  <a:lnTo>
                    <a:pt x="6728" y="250"/>
                  </a:lnTo>
                  <a:lnTo>
                    <a:pt x="6622" y="251"/>
                  </a:lnTo>
                  <a:lnTo>
                    <a:pt x="6515" y="251"/>
                  </a:lnTo>
                  <a:lnTo>
                    <a:pt x="6410" y="251"/>
                  </a:lnTo>
                  <a:lnTo>
                    <a:pt x="6304" y="252"/>
                  </a:lnTo>
                  <a:lnTo>
                    <a:pt x="6198" y="252"/>
                  </a:lnTo>
                  <a:lnTo>
                    <a:pt x="6091" y="253"/>
                  </a:lnTo>
                  <a:lnTo>
                    <a:pt x="5986" y="253"/>
                  </a:lnTo>
                  <a:lnTo>
                    <a:pt x="5880" y="253"/>
                  </a:lnTo>
                  <a:lnTo>
                    <a:pt x="5773" y="254"/>
                  </a:lnTo>
                  <a:lnTo>
                    <a:pt x="5667" y="254"/>
                  </a:lnTo>
                  <a:lnTo>
                    <a:pt x="5560" y="254"/>
                  </a:lnTo>
                  <a:lnTo>
                    <a:pt x="5455" y="255"/>
                  </a:lnTo>
                  <a:lnTo>
                    <a:pt x="5349" y="255"/>
                  </a:lnTo>
                  <a:lnTo>
                    <a:pt x="5242" y="256"/>
                  </a:lnTo>
                  <a:lnTo>
                    <a:pt x="5136" y="256"/>
                  </a:lnTo>
                  <a:lnTo>
                    <a:pt x="5030" y="256"/>
                  </a:lnTo>
                  <a:lnTo>
                    <a:pt x="4924" y="257"/>
                  </a:lnTo>
                  <a:lnTo>
                    <a:pt x="4817" y="257"/>
                  </a:lnTo>
                  <a:lnTo>
                    <a:pt x="4711" y="257"/>
                  </a:lnTo>
                  <a:lnTo>
                    <a:pt x="4605" y="258"/>
                  </a:lnTo>
                  <a:lnTo>
                    <a:pt x="4499" y="258"/>
                  </a:lnTo>
                  <a:lnTo>
                    <a:pt x="4392" y="258"/>
                  </a:lnTo>
                  <a:lnTo>
                    <a:pt x="4285" y="259"/>
                  </a:lnTo>
                  <a:lnTo>
                    <a:pt x="4179" y="259"/>
                  </a:lnTo>
                  <a:lnTo>
                    <a:pt x="4073" y="259"/>
                  </a:lnTo>
                  <a:lnTo>
                    <a:pt x="3967" y="260"/>
                  </a:lnTo>
                  <a:lnTo>
                    <a:pt x="3860" y="260"/>
                  </a:lnTo>
                  <a:lnTo>
                    <a:pt x="3753" y="260"/>
                  </a:lnTo>
                  <a:lnTo>
                    <a:pt x="3646" y="260"/>
                  </a:lnTo>
                  <a:lnTo>
                    <a:pt x="3541" y="261"/>
                  </a:lnTo>
                  <a:lnTo>
                    <a:pt x="3434" y="261"/>
                  </a:lnTo>
                  <a:lnTo>
                    <a:pt x="3434" y="261"/>
                  </a:lnTo>
                  <a:lnTo>
                    <a:pt x="3327" y="261"/>
                  </a:lnTo>
                  <a:lnTo>
                    <a:pt x="3220" y="262"/>
                  </a:lnTo>
                  <a:lnTo>
                    <a:pt x="3113" y="262"/>
                  </a:lnTo>
                  <a:lnTo>
                    <a:pt x="3006" y="262"/>
                  </a:lnTo>
                  <a:lnTo>
                    <a:pt x="2899" y="262"/>
                  </a:lnTo>
                  <a:lnTo>
                    <a:pt x="2792" y="263"/>
                  </a:lnTo>
                  <a:lnTo>
                    <a:pt x="2685" y="263"/>
                  </a:lnTo>
                  <a:lnTo>
                    <a:pt x="2577" y="263"/>
                  </a:lnTo>
                  <a:lnTo>
                    <a:pt x="2470" y="264"/>
                  </a:lnTo>
                  <a:lnTo>
                    <a:pt x="2364" y="264"/>
                  </a:lnTo>
                  <a:lnTo>
                    <a:pt x="2256" y="264"/>
                  </a:lnTo>
                  <a:lnTo>
                    <a:pt x="2149" y="265"/>
                  </a:lnTo>
                  <a:lnTo>
                    <a:pt x="2041" y="265"/>
                  </a:lnTo>
                  <a:lnTo>
                    <a:pt x="1934" y="265"/>
                  </a:lnTo>
                  <a:lnTo>
                    <a:pt x="1828" y="266"/>
                  </a:lnTo>
                  <a:lnTo>
                    <a:pt x="1720" y="266"/>
                  </a:lnTo>
                  <a:lnTo>
                    <a:pt x="1613" y="266"/>
                  </a:lnTo>
                  <a:lnTo>
                    <a:pt x="1505" y="267"/>
                  </a:lnTo>
                  <a:lnTo>
                    <a:pt x="1398" y="267"/>
                  </a:lnTo>
                  <a:lnTo>
                    <a:pt x="1290" y="268"/>
                  </a:lnTo>
                  <a:lnTo>
                    <a:pt x="1182" y="268"/>
                  </a:lnTo>
                  <a:lnTo>
                    <a:pt x="1076" y="268"/>
                  </a:lnTo>
                  <a:lnTo>
                    <a:pt x="968" y="269"/>
                  </a:lnTo>
                  <a:lnTo>
                    <a:pt x="861" y="269"/>
                  </a:lnTo>
                  <a:lnTo>
                    <a:pt x="753" y="269"/>
                  </a:lnTo>
                  <a:lnTo>
                    <a:pt x="645" y="270"/>
                  </a:lnTo>
                  <a:lnTo>
                    <a:pt x="538" y="270"/>
                  </a:lnTo>
                  <a:lnTo>
                    <a:pt x="430" y="271"/>
                  </a:lnTo>
                  <a:lnTo>
                    <a:pt x="323" y="271"/>
                  </a:lnTo>
                  <a:lnTo>
                    <a:pt x="216" y="271"/>
                  </a:lnTo>
                  <a:lnTo>
                    <a:pt x="108" y="272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19" y="257"/>
                  </a:lnTo>
                  <a:lnTo>
                    <a:pt x="38" y="241"/>
                  </a:lnTo>
                  <a:lnTo>
                    <a:pt x="58" y="225"/>
                  </a:lnTo>
                  <a:lnTo>
                    <a:pt x="77" y="209"/>
                  </a:lnTo>
                  <a:lnTo>
                    <a:pt x="96" y="193"/>
                  </a:lnTo>
                  <a:lnTo>
                    <a:pt x="115" y="177"/>
                  </a:lnTo>
                  <a:lnTo>
                    <a:pt x="135" y="162"/>
                  </a:lnTo>
                  <a:lnTo>
                    <a:pt x="154" y="146"/>
                  </a:lnTo>
                  <a:lnTo>
                    <a:pt x="154" y="146"/>
                  </a:lnTo>
                  <a:lnTo>
                    <a:pt x="173" y="131"/>
                  </a:lnTo>
                  <a:lnTo>
                    <a:pt x="193" y="114"/>
                  </a:lnTo>
                  <a:lnTo>
                    <a:pt x="213" y="99"/>
                  </a:lnTo>
                  <a:lnTo>
                    <a:pt x="233" y="83"/>
                  </a:lnTo>
                  <a:lnTo>
                    <a:pt x="253" y="67"/>
                  </a:lnTo>
                  <a:lnTo>
                    <a:pt x="273" y="52"/>
                  </a:lnTo>
                  <a:lnTo>
                    <a:pt x="293" y="35"/>
                  </a:lnTo>
                  <a:lnTo>
                    <a:pt x="313" y="20"/>
                  </a:lnTo>
                  <a:lnTo>
                    <a:pt x="313" y="20"/>
                  </a:lnTo>
                  <a:lnTo>
                    <a:pt x="408" y="20"/>
                  </a:lnTo>
                  <a:lnTo>
                    <a:pt x="503" y="19"/>
                  </a:lnTo>
                  <a:lnTo>
                    <a:pt x="598" y="19"/>
                  </a:lnTo>
                  <a:lnTo>
                    <a:pt x="693" y="19"/>
                  </a:lnTo>
                  <a:lnTo>
                    <a:pt x="788" y="19"/>
                  </a:lnTo>
                  <a:lnTo>
                    <a:pt x="883" y="18"/>
                  </a:lnTo>
                  <a:lnTo>
                    <a:pt x="978" y="18"/>
                  </a:lnTo>
                  <a:lnTo>
                    <a:pt x="1073" y="18"/>
                  </a:lnTo>
                  <a:lnTo>
                    <a:pt x="1167" y="17"/>
                  </a:lnTo>
                  <a:lnTo>
                    <a:pt x="1262" y="17"/>
                  </a:lnTo>
                  <a:lnTo>
                    <a:pt x="1358" y="17"/>
                  </a:lnTo>
                  <a:lnTo>
                    <a:pt x="1453" y="16"/>
                  </a:lnTo>
                  <a:lnTo>
                    <a:pt x="1548" y="16"/>
                  </a:lnTo>
                  <a:lnTo>
                    <a:pt x="1643" y="16"/>
                  </a:lnTo>
                  <a:lnTo>
                    <a:pt x="1737" y="15"/>
                  </a:lnTo>
                  <a:lnTo>
                    <a:pt x="1832" y="15"/>
                  </a:lnTo>
                  <a:lnTo>
                    <a:pt x="1927" y="15"/>
                  </a:lnTo>
                  <a:lnTo>
                    <a:pt x="2022" y="14"/>
                  </a:lnTo>
                  <a:lnTo>
                    <a:pt x="2117" y="14"/>
                  </a:lnTo>
                  <a:lnTo>
                    <a:pt x="2211" y="14"/>
                  </a:lnTo>
                  <a:lnTo>
                    <a:pt x="2306" y="13"/>
                  </a:lnTo>
                  <a:lnTo>
                    <a:pt x="2401" y="13"/>
                  </a:lnTo>
                  <a:lnTo>
                    <a:pt x="2495" y="13"/>
                  </a:lnTo>
                  <a:lnTo>
                    <a:pt x="2590" y="12"/>
                  </a:lnTo>
                  <a:lnTo>
                    <a:pt x="2684" y="12"/>
                  </a:lnTo>
                  <a:lnTo>
                    <a:pt x="2779" y="12"/>
                  </a:lnTo>
                  <a:lnTo>
                    <a:pt x="2874" y="11"/>
                  </a:lnTo>
                  <a:lnTo>
                    <a:pt x="2968" y="11"/>
                  </a:lnTo>
                  <a:lnTo>
                    <a:pt x="3063" y="11"/>
                  </a:lnTo>
                  <a:lnTo>
                    <a:pt x="3157" y="11"/>
                  </a:lnTo>
                  <a:lnTo>
                    <a:pt x="3252" y="10"/>
                  </a:lnTo>
                  <a:lnTo>
                    <a:pt x="3346" y="10"/>
                  </a:lnTo>
                  <a:lnTo>
                    <a:pt x="3346" y="10"/>
                  </a:lnTo>
                  <a:lnTo>
                    <a:pt x="3440" y="10"/>
                  </a:lnTo>
                  <a:lnTo>
                    <a:pt x="3534" y="9"/>
                  </a:lnTo>
                  <a:lnTo>
                    <a:pt x="3628" y="9"/>
                  </a:lnTo>
                  <a:lnTo>
                    <a:pt x="3722" y="9"/>
                  </a:lnTo>
                  <a:lnTo>
                    <a:pt x="3816" y="9"/>
                  </a:lnTo>
                  <a:lnTo>
                    <a:pt x="3910" y="8"/>
                  </a:lnTo>
                  <a:lnTo>
                    <a:pt x="4004" y="8"/>
                  </a:lnTo>
                  <a:lnTo>
                    <a:pt x="4098" y="8"/>
                  </a:lnTo>
                  <a:lnTo>
                    <a:pt x="4192" y="7"/>
                  </a:lnTo>
                  <a:lnTo>
                    <a:pt x="4286" y="7"/>
                  </a:lnTo>
                  <a:lnTo>
                    <a:pt x="4380" y="7"/>
                  </a:lnTo>
                  <a:lnTo>
                    <a:pt x="4474" y="6"/>
                  </a:lnTo>
                  <a:lnTo>
                    <a:pt x="4568" y="6"/>
                  </a:lnTo>
                  <a:lnTo>
                    <a:pt x="4662" y="6"/>
                  </a:lnTo>
                  <a:lnTo>
                    <a:pt x="4756" y="5"/>
                  </a:lnTo>
                  <a:lnTo>
                    <a:pt x="4850" y="5"/>
                  </a:lnTo>
                  <a:lnTo>
                    <a:pt x="4943" y="5"/>
                  </a:lnTo>
                  <a:lnTo>
                    <a:pt x="5037" y="4"/>
                  </a:lnTo>
                  <a:lnTo>
                    <a:pt x="5131" y="4"/>
                  </a:lnTo>
                  <a:lnTo>
                    <a:pt x="5224" y="4"/>
                  </a:lnTo>
                  <a:lnTo>
                    <a:pt x="5318" y="3"/>
                  </a:lnTo>
                  <a:lnTo>
                    <a:pt x="5412" y="3"/>
                  </a:lnTo>
                  <a:lnTo>
                    <a:pt x="5505" y="3"/>
                  </a:lnTo>
                  <a:lnTo>
                    <a:pt x="5599" y="2"/>
                  </a:lnTo>
                  <a:lnTo>
                    <a:pt x="5693" y="2"/>
                  </a:lnTo>
                  <a:lnTo>
                    <a:pt x="5786" y="2"/>
                  </a:lnTo>
                  <a:lnTo>
                    <a:pt x="5880" y="1"/>
                  </a:lnTo>
                  <a:lnTo>
                    <a:pt x="5973" y="1"/>
                  </a:lnTo>
                  <a:lnTo>
                    <a:pt x="6067" y="1"/>
                  </a:lnTo>
                  <a:lnTo>
                    <a:pt x="6160" y="1"/>
                  </a:lnTo>
                  <a:lnTo>
                    <a:pt x="6254" y="0"/>
                  </a:lnTo>
                  <a:lnTo>
                    <a:pt x="634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55"/>
            <p:cNvSpPr>
              <a:spLocks/>
            </p:cNvSpPr>
            <p:nvPr/>
          </p:nvSpPr>
          <p:spPr bwMode="auto">
            <a:xfrm>
              <a:off x="3931" y="2380"/>
              <a:ext cx="1257" cy="38"/>
            </a:xfrm>
            <a:custGeom>
              <a:avLst/>
              <a:gdLst/>
              <a:ahLst/>
              <a:cxnLst>
                <a:cxn ang="0">
                  <a:pos x="6156" y="70"/>
                </a:cxn>
                <a:cxn ang="0">
                  <a:pos x="5828" y="97"/>
                </a:cxn>
                <a:cxn ang="0">
                  <a:pos x="5058" y="109"/>
                </a:cxn>
                <a:cxn ang="0">
                  <a:pos x="4301" y="103"/>
                </a:cxn>
                <a:cxn ang="0">
                  <a:pos x="3503" y="102"/>
                </a:cxn>
                <a:cxn ang="0">
                  <a:pos x="2826" y="123"/>
                </a:cxn>
                <a:cxn ang="0">
                  <a:pos x="2412" y="138"/>
                </a:cxn>
                <a:cxn ang="0">
                  <a:pos x="2003" y="133"/>
                </a:cxn>
                <a:cxn ang="0">
                  <a:pos x="1267" y="126"/>
                </a:cxn>
                <a:cxn ang="0">
                  <a:pos x="616" y="96"/>
                </a:cxn>
                <a:cxn ang="0">
                  <a:pos x="378" y="97"/>
                </a:cxn>
                <a:cxn ang="0">
                  <a:pos x="190" y="85"/>
                </a:cxn>
                <a:cxn ang="0">
                  <a:pos x="420" y="121"/>
                </a:cxn>
                <a:cxn ang="0">
                  <a:pos x="897" y="157"/>
                </a:cxn>
                <a:cxn ang="0">
                  <a:pos x="1535" y="144"/>
                </a:cxn>
                <a:cxn ang="0">
                  <a:pos x="2144" y="135"/>
                </a:cxn>
                <a:cxn ang="0">
                  <a:pos x="2925" y="133"/>
                </a:cxn>
                <a:cxn ang="0">
                  <a:pos x="3655" y="130"/>
                </a:cxn>
                <a:cxn ang="0">
                  <a:pos x="4433" y="127"/>
                </a:cxn>
                <a:cxn ang="0">
                  <a:pos x="5092" y="130"/>
                </a:cxn>
                <a:cxn ang="0">
                  <a:pos x="5831" y="159"/>
                </a:cxn>
                <a:cxn ang="0">
                  <a:pos x="6152" y="121"/>
                </a:cxn>
                <a:cxn ang="0">
                  <a:pos x="6163" y="153"/>
                </a:cxn>
                <a:cxn ang="0">
                  <a:pos x="5717" y="198"/>
                </a:cxn>
                <a:cxn ang="0">
                  <a:pos x="5382" y="218"/>
                </a:cxn>
                <a:cxn ang="0">
                  <a:pos x="4523" y="221"/>
                </a:cxn>
                <a:cxn ang="0">
                  <a:pos x="3800" y="203"/>
                </a:cxn>
                <a:cxn ang="0">
                  <a:pos x="3200" y="205"/>
                </a:cxn>
                <a:cxn ang="0">
                  <a:pos x="2653" y="207"/>
                </a:cxn>
                <a:cxn ang="0">
                  <a:pos x="2115" y="222"/>
                </a:cxn>
                <a:cxn ang="0">
                  <a:pos x="1399" y="219"/>
                </a:cxn>
                <a:cxn ang="0">
                  <a:pos x="750" y="211"/>
                </a:cxn>
                <a:cxn ang="0">
                  <a:pos x="262" y="184"/>
                </a:cxn>
                <a:cxn ang="0">
                  <a:pos x="149" y="174"/>
                </a:cxn>
                <a:cxn ang="0">
                  <a:pos x="53" y="194"/>
                </a:cxn>
                <a:cxn ang="0">
                  <a:pos x="110" y="183"/>
                </a:cxn>
                <a:cxn ang="0">
                  <a:pos x="700" y="119"/>
                </a:cxn>
                <a:cxn ang="0">
                  <a:pos x="1481" y="91"/>
                </a:cxn>
                <a:cxn ang="0">
                  <a:pos x="2142" y="93"/>
                </a:cxn>
                <a:cxn ang="0">
                  <a:pos x="2547" y="98"/>
                </a:cxn>
                <a:cxn ang="0">
                  <a:pos x="2888" y="89"/>
                </a:cxn>
                <a:cxn ang="0">
                  <a:pos x="3545" y="64"/>
                </a:cxn>
                <a:cxn ang="0">
                  <a:pos x="4193" y="40"/>
                </a:cxn>
                <a:cxn ang="0">
                  <a:pos x="4408" y="20"/>
                </a:cxn>
                <a:cxn ang="0">
                  <a:pos x="5012" y="10"/>
                </a:cxn>
                <a:cxn ang="0">
                  <a:pos x="5687" y="2"/>
                </a:cxn>
                <a:cxn ang="0">
                  <a:pos x="6091" y="5"/>
                </a:cxn>
                <a:cxn ang="0">
                  <a:pos x="5672" y="59"/>
                </a:cxn>
                <a:cxn ang="0">
                  <a:pos x="5061" y="101"/>
                </a:cxn>
                <a:cxn ang="0">
                  <a:pos x="4791" y="125"/>
                </a:cxn>
                <a:cxn ang="0">
                  <a:pos x="4272" y="141"/>
                </a:cxn>
                <a:cxn ang="0">
                  <a:pos x="3787" y="155"/>
                </a:cxn>
                <a:cxn ang="0">
                  <a:pos x="3429" y="194"/>
                </a:cxn>
                <a:cxn ang="0">
                  <a:pos x="2980" y="197"/>
                </a:cxn>
                <a:cxn ang="0">
                  <a:pos x="2496" y="177"/>
                </a:cxn>
                <a:cxn ang="0">
                  <a:pos x="2106" y="145"/>
                </a:cxn>
                <a:cxn ang="0">
                  <a:pos x="1659" y="143"/>
                </a:cxn>
                <a:cxn ang="0">
                  <a:pos x="1221" y="122"/>
                </a:cxn>
                <a:cxn ang="0">
                  <a:pos x="1084" y="86"/>
                </a:cxn>
                <a:cxn ang="0">
                  <a:pos x="946" y="62"/>
                </a:cxn>
                <a:cxn ang="0">
                  <a:pos x="838" y="52"/>
                </a:cxn>
              </a:cxnLst>
              <a:rect l="0" t="0" r="r" b="b"/>
              <a:pathLst>
                <a:path w="6289" h="227">
                  <a:moveTo>
                    <a:pt x="6241" y="43"/>
                  </a:moveTo>
                  <a:lnTo>
                    <a:pt x="6241" y="43"/>
                  </a:lnTo>
                  <a:lnTo>
                    <a:pt x="6234" y="43"/>
                  </a:lnTo>
                  <a:lnTo>
                    <a:pt x="6226" y="45"/>
                  </a:lnTo>
                  <a:lnTo>
                    <a:pt x="6221" y="47"/>
                  </a:lnTo>
                  <a:lnTo>
                    <a:pt x="6216" y="51"/>
                  </a:lnTo>
                  <a:lnTo>
                    <a:pt x="6214" y="54"/>
                  </a:lnTo>
                  <a:lnTo>
                    <a:pt x="6212" y="58"/>
                  </a:lnTo>
                  <a:lnTo>
                    <a:pt x="6216" y="62"/>
                  </a:lnTo>
                  <a:lnTo>
                    <a:pt x="6221" y="66"/>
                  </a:lnTo>
                  <a:lnTo>
                    <a:pt x="6221" y="66"/>
                  </a:lnTo>
                  <a:lnTo>
                    <a:pt x="6209" y="66"/>
                  </a:lnTo>
                  <a:lnTo>
                    <a:pt x="6196" y="67"/>
                  </a:lnTo>
                  <a:lnTo>
                    <a:pt x="6183" y="68"/>
                  </a:lnTo>
                  <a:lnTo>
                    <a:pt x="6170" y="69"/>
                  </a:lnTo>
                  <a:lnTo>
                    <a:pt x="6156" y="70"/>
                  </a:lnTo>
                  <a:lnTo>
                    <a:pt x="6142" y="72"/>
                  </a:lnTo>
                  <a:lnTo>
                    <a:pt x="6128" y="74"/>
                  </a:lnTo>
                  <a:lnTo>
                    <a:pt x="6114" y="76"/>
                  </a:lnTo>
                  <a:lnTo>
                    <a:pt x="6099" y="78"/>
                  </a:lnTo>
                  <a:lnTo>
                    <a:pt x="6085" y="80"/>
                  </a:lnTo>
                  <a:lnTo>
                    <a:pt x="6071" y="82"/>
                  </a:lnTo>
                  <a:lnTo>
                    <a:pt x="6059" y="83"/>
                  </a:lnTo>
                  <a:lnTo>
                    <a:pt x="6045" y="85"/>
                  </a:lnTo>
                  <a:lnTo>
                    <a:pt x="6032" y="86"/>
                  </a:lnTo>
                  <a:lnTo>
                    <a:pt x="6019" y="87"/>
                  </a:lnTo>
                  <a:lnTo>
                    <a:pt x="6007" y="89"/>
                  </a:lnTo>
                  <a:lnTo>
                    <a:pt x="6007" y="89"/>
                  </a:lnTo>
                  <a:lnTo>
                    <a:pt x="5964" y="91"/>
                  </a:lnTo>
                  <a:lnTo>
                    <a:pt x="5919" y="93"/>
                  </a:lnTo>
                  <a:lnTo>
                    <a:pt x="5873" y="95"/>
                  </a:lnTo>
                  <a:lnTo>
                    <a:pt x="5828" y="97"/>
                  </a:lnTo>
                  <a:lnTo>
                    <a:pt x="5782" y="99"/>
                  </a:lnTo>
                  <a:lnTo>
                    <a:pt x="5736" y="100"/>
                  </a:lnTo>
                  <a:lnTo>
                    <a:pt x="5689" y="102"/>
                  </a:lnTo>
                  <a:lnTo>
                    <a:pt x="5642" y="103"/>
                  </a:lnTo>
                  <a:lnTo>
                    <a:pt x="5595" y="104"/>
                  </a:lnTo>
                  <a:lnTo>
                    <a:pt x="5547" y="105"/>
                  </a:lnTo>
                  <a:lnTo>
                    <a:pt x="5499" y="106"/>
                  </a:lnTo>
                  <a:lnTo>
                    <a:pt x="5451" y="107"/>
                  </a:lnTo>
                  <a:lnTo>
                    <a:pt x="5403" y="107"/>
                  </a:lnTo>
                  <a:lnTo>
                    <a:pt x="5354" y="108"/>
                  </a:lnTo>
                  <a:lnTo>
                    <a:pt x="5305" y="108"/>
                  </a:lnTo>
                  <a:lnTo>
                    <a:pt x="5255" y="109"/>
                  </a:lnTo>
                  <a:lnTo>
                    <a:pt x="5206" y="109"/>
                  </a:lnTo>
                  <a:lnTo>
                    <a:pt x="5157" y="109"/>
                  </a:lnTo>
                  <a:lnTo>
                    <a:pt x="5107" y="109"/>
                  </a:lnTo>
                  <a:lnTo>
                    <a:pt x="5058" y="109"/>
                  </a:lnTo>
                  <a:lnTo>
                    <a:pt x="5008" y="109"/>
                  </a:lnTo>
                  <a:lnTo>
                    <a:pt x="4957" y="109"/>
                  </a:lnTo>
                  <a:lnTo>
                    <a:pt x="4907" y="109"/>
                  </a:lnTo>
                  <a:lnTo>
                    <a:pt x="4857" y="109"/>
                  </a:lnTo>
                  <a:lnTo>
                    <a:pt x="4806" y="108"/>
                  </a:lnTo>
                  <a:lnTo>
                    <a:pt x="4756" y="108"/>
                  </a:lnTo>
                  <a:lnTo>
                    <a:pt x="4705" y="107"/>
                  </a:lnTo>
                  <a:lnTo>
                    <a:pt x="4655" y="107"/>
                  </a:lnTo>
                  <a:lnTo>
                    <a:pt x="4604" y="107"/>
                  </a:lnTo>
                  <a:lnTo>
                    <a:pt x="4554" y="106"/>
                  </a:lnTo>
                  <a:lnTo>
                    <a:pt x="4502" y="106"/>
                  </a:lnTo>
                  <a:lnTo>
                    <a:pt x="4452" y="105"/>
                  </a:lnTo>
                  <a:lnTo>
                    <a:pt x="4452" y="105"/>
                  </a:lnTo>
                  <a:lnTo>
                    <a:pt x="4402" y="104"/>
                  </a:lnTo>
                  <a:lnTo>
                    <a:pt x="4352" y="104"/>
                  </a:lnTo>
                  <a:lnTo>
                    <a:pt x="4301" y="103"/>
                  </a:lnTo>
                  <a:lnTo>
                    <a:pt x="4250" y="103"/>
                  </a:lnTo>
                  <a:lnTo>
                    <a:pt x="4200" y="102"/>
                  </a:lnTo>
                  <a:lnTo>
                    <a:pt x="4150" y="102"/>
                  </a:lnTo>
                  <a:lnTo>
                    <a:pt x="4100" y="102"/>
                  </a:lnTo>
                  <a:lnTo>
                    <a:pt x="4050" y="101"/>
                  </a:lnTo>
                  <a:lnTo>
                    <a:pt x="3999" y="101"/>
                  </a:lnTo>
                  <a:lnTo>
                    <a:pt x="3949" y="101"/>
                  </a:lnTo>
                  <a:lnTo>
                    <a:pt x="3899" y="100"/>
                  </a:lnTo>
                  <a:lnTo>
                    <a:pt x="3850" y="100"/>
                  </a:lnTo>
                  <a:lnTo>
                    <a:pt x="3800" y="100"/>
                  </a:lnTo>
                  <a:lnTo>
                    <a:pt x="3749" y="100"/>
                  </a:lnTo>
                  <a:lnTo>
                    <a:pt x="3700" y="100"/>
                  </a:lnTo>
                  <a:lnTo>
                    <a:pt x="3651" y="101"/>
                  </a:lnTo>
                  <a:lnTo>
                    <a:pt x="3601" y="101"/>
                  </a:lnTo>
                  <a:lnTo>
                    <a:pt x="3552" y="101"/>
                  </a:lnTo>
                  <a:lnTo>
                    <a:pt x="3503" y="102"/>
                  </a:lnTo>
                  <a:lnTo>
                    <a:pt x="3454" y="102"/>
                  </a:lnTo>
                  <a:lnTo>
                    <a:pt x="3404" y="103"/>
                  </a:lnTo>
                  <a:lnTo>
                    <a:pt x="3355" y="104"/>
                  </a:lnTo>
                  <a:lnTo>
                    <a:pt x="3306" y="105"/>
                  </a:lnTo>
                  <a:lnTo>
                    <a:pt x="3257" y="106"/>
                  </a:lnTo>
                  <a:lnTo>
                    <a:pt x="3209" y="108"/>
                  </a:lnTo>
                  <a:lnTo>
                    <a:pt x="3160" y="109"/>
                  </a:lnTo>
                  <a:lnTo>
                    <a:pt x="3112" y="111"/>
                  </a:lnTo>
                  <a:lnTo>
                    <a:pt x="3064" y="112"/>
                  </a:lnTo>
                  <a:lnTo>
                    <a:pt x="3015" y="114"/>
                  </a:lnTo>
                  <a:lnTo>
                    <a:pt x="2968" y="116"/>
                  </a:lnTo>
                  <a:lnTo>
                    <a:pt x="2920" y="119"/>
                  </a:lnTo>
                  <a:lnTo>
                    <a:pt x="2871" y="121"/>
                  </a:lnTo>
                  <a:lnTo>
                    <a:pt x="2871" y="121"/>
                  </a:lnTo>
                  <a:lnTo>
                    <a:pt x="2849" y="122"/>
                  </a:lnTo>
                  <a:lnTo>
                    <a:pt x="2826" y="123"/>
                  </a:lnTo>
                  <a:lnTo>
                    <a:pt x="2802" y="124"/>
                  </a:lnTo>
                  <a:lnTo>
                    <a:pt x="2779" y="125"/>
                  </a:lnTo>
                  <a:lnTo>
                    <a:pt x="2754" y="127"/>
                  </a:lnTo>
                  <a:lnTo>
                    <a:pt x="2729" y="128"/>
                  </a:lnTo>
                  <a:lnTo>
                    <a:pt x="2704" y="130"/>
                  </a:lnTo>
                  <a:lnTo>
                    <a:pt x="2678" y="131"/>
                  </a:lnTo>
                  <a:lnTo>
                    <a:pt x="2653" y="132"/>
                  </a:lnTo>
                  <a:lnTo>
                    <a:pt x="2627" y="133"/>
                  </a:lnTo>
                  <a:lnTo>
                    <a:pt x="2600" y="133"/>
                  </a:lnTo>
                  <a:lnTo>
                    <a:pt x="2573" y="134"/>
                  </a:lnTo>
                  <a:lnTo>
                    <a:pt x="2547" y="135"/>
                  </a:lnTo>
                  <a:lnTo>
                    <a:pt x="2520" y="136"/>
                  </a:lnTo>
                  <a:lnTo>
                    <a:pt x="2493" y="137"/>
                  </a:lnTo>
                  <a:lnTo>
                    <a:pt x="2466" y="137"/>
                  </a:lnTo>
                  <a:lnTo>
                    <a:pt x="2439" y="138"/>
                  </a:lnTo>
                  <a:lnTo>
                    <a:pt x="2412" y="138"/>
                  </a:lnTo>
                  <a:lnTo>
                    <a:pt x="2384" y="139"/>
                  </a:lnTo>
                  <a:lnTo>
                    <a:pt x="2358" y="139"/>
                  </a:lnTo>
                  <a:lnTo>
                    <a:pt x="2330" y="139"/>
                  </a:lnTo>
                  <a:lnTo>
                    <a:pt x="2303" y="139"/>
                  </a:lnTo>
                  <a:lnTo>
                    <a:pt x="2277" y="139"/>
                  </a:lnTo>
                  <a:lnTo>
                    <a:pt x="2250" y="139"/>
                  </a:lnTo>
                  <a:lnTo>
                    <a:pt x="2223" y="139"/>
                  </a:lnTo>
                  <a:lnTo>
                    <a:pt x="2196" y="139"/>
                  </a:lnTo>
                  <a:lnTo>
                    <a:pt x="2170" y="139"/>
                  </a:lnTo>
                  <a:lnTo>
                    <a:pt x="2144" y="138"/>
                  </a:lnTo>
                  <a:lnTo>
                    <a:pt x="2118" y="138"/>
                  </a:lnTo>
                  <a:lnTo>
                    <a:pt x="2093" y="137"/>
                  </a:lnTo>
                  <a:lnTo>
                    <a:pt x="2068" y="136"/>
                  </a:lnTo>
                  <a:lnTo>
                    <a:pt x="2044" y="135"/>
                  </a:lnTo>
                  <a:lnTo>
                    <a:pt x="2044" y="135"/>
                  </a:lnTo>
                  <a:lnTo>
                    <a:pt x="2003" y="133"/>
                  </a:lnTo>
                  <a:lnTo>
                    <a:pt x="1961" y="132"/>
                  </a:lnTo>
                  <a:lnTo>
                    <a:pt x="1919" y="131"/>
                  </a:lnTo>
                  <a:lnTo>
                    <a:pt x="1875" y="130"/>
                  </a:lnTo>
                  <a:lnTo>
                    <a:pt x="1831" y="128"/>
                  </a:lnTo>
                  <a:lnTo>
                    <a:pt x="1786" y="128"/>
                  </a:lnTo>
                  <a:lnTo>
                    <a:pt x="1740" y="127"/>
                  </a:lnTo>
                  <a:lnTo>
                    <a:pt x="1694" y="127"/>
                  </a:lnTo>
                  <a:lnTo>
                    <a:pt x="1647" y="127"/>
                  </a:lnTo>
                  <a:lnTo>
                    <a:pt x="1600" y="127"/>
                  </a:lnTo>
                  <a:lnTo>
                    <a:pt x="1553" y="127"/>
                  </a:lnTo>
                  <a:lnTo>
                    <a:pt x="1506" y="126"/>
                  </a:lnTo>
                  <a:lnTo>
                    <a:pt x="1458" y="126"/>
                  </a:lnTo>
                  <a:lnTo>
                    <a:pt x="1410" y="126"/>
                  </a:lnTo>
                  <a:lnTo>
                    <a:pt x="1363" y="126"/>
                  </a:lnTo>
                  <a:lnTo>
                    <a:pt x="1315" y="126"/>
                  </a:lnTo>
                  <a:lnTo>
                    <a:pt x="1267" y="126"/>
                  </a:lnTo>
                  <a:lnTo>
                    <a:pt x="1220" y="125"/>
                  </a:lnTo>
                  <a:lnTo>
                    <a:pt x="1173" y="125"/>
                  </a:lnTo>
                  <a:lnTo>
                    <a:pt x="1126" y="124"/>
                  </a:lnTo>
                  <a:lnTo>
                    <a:pt x="1079" y="123"/>
                  </a:lnTo>
                  <a:lnTo>
                    <a:pt x="1033" y="122"/>
                  </a:lnTo>
                  <a:lnTo>
                    <a:pt x="988" y="121"/>
                  </a:lnTo>
                  <a:lnTo>
                    <a:pt x="944" y="119"/>
                  </a:lnTo>
                  <a:lnTo>
                    <a:pt x="899" y="117"/>
                  </a:lnTo>
                  <a:lnTo>
                    <a:pt x="856" y="115"/>
                  </a:lnTo>
                  <a:lnTo>
                    <a:pt x="813" y="113"/>
                  </a:lnTo>
                  <a:lnTo>
                    <a:pt x="772" y="110"/>
                  </a:lnTo>
                  <a:lnTo>
                    <a:pt x="731" y="107"/>
                  </a:lnTo>
                  <a:lnTo>
                    <a:pt x="692" y="104"/>
                  </a:lnTo>
                  <a:lnTo>
                    <a:pt x="653" y="100"/>
                  </a:lnTo>
                  <a:lnTo>
                    <a:pt x="616" y="96"/>
                  </a:lnTo>
                  <a:lnTo>
                    <a:pt x="616" y="96"/>
                  </a:lnTo>
                  <a:lnTo>
                    <a:pt x="606" y="95"/>
                  </a:lnTo>
                  <a:lnTo>
                    <a:pt x="594" y="95"/>
                  </a:lnTo>
                  <a:lnTo>
                    <a:pt x="580" y="95"/>
                  </a:lnTo>
                  <a:lnTo>
                    <a:pt x="565" y="96"/>
                  </a:lnTo>
                  <a:lnTo>
                    <a:pt x="548" y="96"/>
                  </a:lnTo>
                  <a:lnTo>
                    <a:pt x="530" y="97"/>
                  </a:lnTo>
                  <a:lnTo>
                    <a:pt x="512" y="98"/>
                  </a:lnTo>
                  <a:lnTo>
                    <a:pt x="493" y="99"/>
                  </a:lnTo>
                  <a:lnTo>
                    <a:pt x="475" y="100"/>
                  </a:lnTo>
                  <a:lnTo>
                    <a:pt x="457" y="100"/>
                  </a:lnTo>
                  <a:lnTo>
                    <a:pt x="438" y="101"/>
                  </a:lnTo>
                  <a:lnTo>
                    <a:pt x="422" y="101"/>
                  </a:lnTo>
                  <a:lnTo>
                    <a:pt x="408" y="101"/>
                  </a:lnTo>
                  <a:lnTo>
                    <a:pt x="396" y="100"/>
                  </a:lnTo>
                  <a:lnTo>
                    <a:pt x="385" y="99"/>
                  </a:lnTo>
                  <a:lnTo>
                    <a:pt x="378" y="97"/>
                  </a:lnTo>
                  <a:lnTo>
                    <a:pt x="378" y="97"/>
                  </a:lnTo>
                  <a:lnTo>
                    <a:pt x="381" y="95"/>
                  </a:lnTo>
                  <a:lnTo>
                    <a:pt x="385" y="92"/>
                  </a:lnTo>
                  <a:lnTo>
                    <a:pt x="388" y="89"/>
                  </a:lnTo>
                  <a:lnTo>
                    <a:pt x="391" y="86"/>
                  </a:lnTo>
                  <a:lnTo>
                    <a:pt x="391" y="86"/>
                  </a:lnTo>
                  <a:lnTo>
                    <a:pt x="383" y="84"/>
                  </a:lnTo>
                  <a:lnTo>
                    <a:pt x="370" y="83"/>
                  </a:lnTo>
                  <a:lnTo>
                    <a:pt x="353" y="83"/>
                  </a:lnTo>
                  <a:lnTo>
                    <a:pt x="334" y="83"/>
                  </a:lnTo>
                  <a:lnTo>
                    <a:pt x="311" y="83"/>
                  </a:lnTo>
                  <a:lnTo>
                    <a:pt x="287" y="84"/>
                  </a:lnTo>
                  <a:lnTo>
                    <a:pt x="262" y="84"/>
                  </a:lnTo>
                  <a:lnTo>
                    <a:pt x="237" y="85"/>
                  </a:lnTo>
                  <a:lnTo>
                    <a:pt x="213" y="85"/>
                  </a:lnTo>
                  <a:lnTo>
                    <a:pt x="190" y="85"/>
                  </a:lnTo>
                  <a:lnTo>
                    <a:pt x="169" y="85"/>
                  </a:lnTo>
                  <a:lnTo>
                    <a:pt x="151" y="85"/>
                  </a:lnTo>
                  <a:lnTo>
                    <a:pt x="137" y="84"/>
                  </a:lnTo>
                  <a:lnTo>
                    <a:pt x="129" y="82"/>
                  </a:lnTo>
                  <a:lnTo>
                    <a:pt x="124" y="79"/>
                  </a:lnTo>
                  <a:lnTo>
                    <a:pt x="126" y="76"/>
                  </a:lnTo>
                  <a:lnTo>
                    <a:pt x="126" y="76"/>
                  </a:lnTo>
                  <a:lnTo>
                    <a:pt x="157" y="84"/>
                  </a:lnTo>
                  <a:lnTo>
                    <a:pt x="188" y="91"/>
                  </a:lnTo>
                  <a:lnTo>
                    <a:pt x="219" y="97"/>
                  </a:lnTo>
                  <a:lnTo>
                    <a:pt x="253" y="103"/>
                  </a:lnTo>
                  <a:lnTo>
                    <a:pt x="285" y="108"/>
                  </a:lnTo>
                  <a:lnTo>
                    <a:pt x="318" y="112"/>
                  </a:lnTo>
                  <a:lnTo>
                    <a:pt x="352" y="116"/>
                  </a:lnTo>
                  <a:lnTo>
                    <a:pt x="386" y="119"/>
                  </a:lnTo>
                  <a:lnTo>
                    <a:pt x="420" y="121"/>
                  </a:lnTo>
                  <a:lnTo>
                    <a:pt x="455" y="123"/>
                  </a:lnTo>
                  <a:lnTo>
                    <a:pt x="491" y="125"/>
                  </a:lnTo>
                  <a:lnTo>
                    <a:pt x="526" y="126"/>
                  </a:lnTo>
                  <a:lnTo>
                    <a:pt x="562" y="127"/>
                  </a:lnTo>
                  <a:lnTo>
                    <a:pt x="598" y="128"/>
                  </a:lnTo>
                  <a:lnTo>
                    <a:pt x="635" y="128"/>
                  </a:lnTo>
                  <a:lnTo>
                    <a:pt x="671" y="128"/>
                  </a:lnTo>
                  <a:lnTo>
                    <a:pt x="671" y="128"/>
                  </a:lnTo>
                  <a:lnTo>
                    <a:pt x="693" y="135"/>
                  </a:lnTo>
                  <a:lnTo>
                    <a:pt x="715" y="139"/>
                  </a:lnTo>
                  <a:lnTo>
                    <a:pt x="741" y="144"/>
                  </a:lnTo>
                  <a:lnTo>
                    <a:pt x="768" y="147"/>
                  </a:lnTo>
                  <a:lnTo>
                    <a:pt x="798" y="151"/>
                  </a:lnTo>
                  <a:lnTo>
                    <a:pt x="829" y="153"/>
                  </a:lnTo>
                  <a:lnTo>
                    <a:pt x="862" y="155"/>
                  </a:lnTo>
                  <a:lnTo>
                    <a:pt x="897" y="157"/>
                  </a:lnTo>
                  <a:lnTo>
                    <a:pt x="933" y="158"/>
                  </a:lnTo>
                  <a:lnTo>
                    <a:pt x="969" y="159"/>
                  </a:lnTo>
                  <a:lnTo>
                    <a:pt x="1008" y="159"/>
                  </a:lnTo>
                  <a:lnTo>
                    <a:pt x="1046" y="159"/>
                  </a:lnTo>
                  <a:lnTo>
                    <a:pt x="1086" y="159"/>
                  </a:lnTo>
                  <a:lnTo>
                    <a:pt x="1126" y="158"/>
                  </a:lnTo>
                  <a:lnTo>
                    <a:pt x="1168" y="158"/>
                  </a:lnTo>
                  <a:lnTo>
                    <a:pt x="1208" y="156"/>
                  </a:lnTo>
                  <a:lnTo>
                    <a:pt x="1250" y="155"/>
                  </a:lnTo>
                  <a:lnTo>
                    <a:pt x="1292" y="154"/>
                  </a:lnTo>
                  <a:lnTo>
                    <a:pt x="1333" y="152"/>
                  </a:lnTo>
                  <a:lnTo>
                    <a:pt x="1375" y="151"/>
                  </a:lnTo>
                  <a:lnTo>
                    <a:pt x="1416" y="149"/>
                  </a:lnTo>
                  <a:lnTo>
                    <a:pt x="1456" y="148"/>
                  </a:lnTo>
                  <a:lnTo>
                    <a:pt x="1496" y="146"/>
                  </a:lnTo>
                  <a:lnTo>
                    <a:pt x="1535" y="144"/>
                  </a:lnTo>
                  <a:lnTo>
                    <a:pt x="1573" y="143"/>
                  </a:lnTo>
                  <a:lnTo>
                    <a:pt x="1610" y="141"/>
                  </a:lnTo>
                  <a:lnTo>
                    <a:pt x="1646" y="140"/>
                  </a:lnTo>
                  <a:lnTo>
                    <a:pt x="1681" y="139"/>
                  </a:lnTo>
                  <a:lnTo>
                    <a:pt x="1714" y="138"/>
                  </a:lnTo>
                  <a:lnTo>
                    <a:pt x="1745" y="137"/>
                  </a:lnTo>
                  <a:lnTo>
                    <a:pt x="1775" y="136"/>
                  </a:lnTo>
                  <a:lnTo>
                    <a:pt x="1802" y="136"/>
                  </a:lnTo>
                  <a:lnTo>
                    <a:pt x="1802" y="136"/>
                  </a:lnTo>
                  <a:lnTo>
                    <a:pt x="1851" y="136"/>
                  </a:lnTo>
                  <a:lnTo>
                    <a:pt x="1900" y="136"/>
                  </a:lnTo>
                  <a:lnTo>
                    <a:pt x="1949" y="136"/>
                  </a:lnTo>
                  <a:lnTo>
                    <a:pt x="1998" y="136"/>
                  </a:lnTo>
                  <a:lnTo>
                    <a:pt x="2046" y="135"/>
                  </a:lnTo>
                  <a:lnTo>
                    <a:pt x="2095" y="135"/>
                  </a:lnTo>
                  <a:lnTo>
                    <a:pt x="2144" y="135"/>
                  </a:lnTo>
                  <a:lnTo>
                    <a:pt x="2193" y="135"/>
                  </a:lnTo>
                  <a:lnTo>
                    <a:pt x="2241" y="135"/>
                  </a:lnTo>
                  <a:lnTo>
                    <a:pt x="2290" y="135"/>
                  </a:lnTo>
                  <a:lnTo>
                    <a:pt x="2340" y="135"/>
                  </a:lnTo>
                  <a:lnTo>
                    <a:pt x="2388" y="135"/>
                  </a:lnTo>
                  <a:lnTo>
                    <a:pt x="2437" y="134"/>
                  </a:lnTo>
                  <a:lnTo>
                    <a:pt x="2486" y="134"/>
                  </a:lnTo>
                  <a:lnTo>
                    <a:pt x="2535" y="134"/>
                  </a:lnTo>
                  <a:lnTo>
                    <a:pt x="2583" y="134"/>
                  </a:lnTo>
                  <a:lnTo>
                    <a:pt x="2632" y="134"/>
                  </a:lnTo>
                  <a:lnTo>
                    <a:pt x="2681" y="134"/>
                  </a:lnTo>
                  <a:lnTo>
                    <a:pt x="2731" y="133"/>
                  </a:lnTo>
                  <a:lnTo>
                    <a:pt x="2779" y="133"/>
                  </a:lnTo>
                  <a:lnTo>
                    <a:pt x="2828" y="133"/>
                  </a:lnTo>
                  <a:lnTo>
                    <a:pt x="2877" y="133"/>
                  </a:lnTo>
                  <a:lnTo>
                    <a:pt x="2925" y="133"/>
                  </a:lnTo>
                  <a:lnTo>
                    <a:pt x="2974" y="132"/>
                  </a:lnTo>
                  <a:lnTo>
                    <a:pt x="3023" y="132"/>
                  </a:lnTo>
                  <a:lnTo>
                    <a:pt x="3071" y="132"/>
                  </a:lnTo>
                  <a:lnTo>
                    <a:pt x="3120" y="132"/>
                  </a:lnTo>
                  <a:lnTo>
                    <a:pt x="3169" y="132"/>
                  </a:lnTo>
                  <a:lnTo>
                    <a:pt x="3218" y="132"/>
                  </a:lnTo>
                  <a:lnTo>
                    <a:pt x="3267" y="131"/>
                  </a:lnTo>
                  <a:lnTo>
                    <a:pt x="3315" y="131"/>
                  </a:lnTo>
                  <a:lnTo>
                    <a:pt x="3364" y="131"/>
                  </a:lnTo>
                  <a:lnTo>
                    <a:pt x="3364" y="131"/>
                  </a:lnTo>
                  <a:lnTo>
                    <a:pt x="3412" y="131"/>
                  </a:lnTo>
                  <a:lnTo>
                    <a:pt x="3461" y="131"/>
                  </a:lnTo>
                  <a:lnTo>
                    <a:pt x="3509" y="131"/>
                  </a:lnTo>
                  <a:lnTo>
                    <a:pt x="3558" y="131"/>
                  </a:lnTo>
                  <a:lnTo>
                    <a:pt x="3606" y="130"/>
                  </a:lnTo>
                  <a:lnTo>
                    <a:pt x="3655" y="130"/>
                  </a:lnTo>
                  <a:lnTo>
                    <a:pt x="3705" y="130"/>
                  </a:lnTo>
                  <a:lnTo>
                    <a:pt x="3753" y="130"/>
                  </a:lnTo>
                  <a:lnTo>
                    <a:pt x="3802" y="130"/>
                  </a:lnTo>
                  <a:lnTo>
                    <a:pt x="3850" y="130"/>
                  </a:lnTo>
                  <a:lnTo>
                    <a:pt x="3899" y="130"/>
                  </a:lnTo>
                  <a:lnTo>
                    <a:pt x="3947" y="130"/>
                  </a:lnTo>
                  <a:lnTo>
                    <a:pt x="3996" y="128"/>
                  </a:lnTo>
                  <a:lnTo>
                    <a:pt x="4044" y="128"/>
                  </a:lnTo>
                  <a:lnTo>
                    <a:pt x="4093" y="128"/>
                  </a:lnTo>
                  <a:lnTo>
                    <a:pt x="4141" y="128"/>
                  </a:lnTo>
                  <a:lnTo>
                    <a:pt x="4191" y="128"/>
                  </a:lnTo>
                  <a:lnTo>
                    <a:pt x="4239" y="128"/>
                  </a:lnTo>
                  <a:lnTo>
                    <a:pt x="4288" y="127"/>
                  </a:lnTo>
                  <a:lnTo>
                    <a:pt x="4336" y="127"/>
                  </a:lnTo>
                  <a:lnTo>
                    <a:pt x="4385" y="127"/>
                  </a:lnTo>
                  <a:lnTo>
                    <a:pt x="4433" y="127"/>
                  </a:lnTo>
                  <a:lnTo>
                    <a:pt x="4482" y="127"/>
                  </a:lnTo>
                  <a:lnTo>
                    <a:pt x="4530" y="126"/>
                  </a:lnTo>
                  <a:lnTo>
                    <a:pt x="4579" y="126"/>
                  </a:lnTo>
                  <a:lnTo>
                    <a:pt x="4627" y="126"/>
                  </a:lnTo>
                  <a:lnTo>
                    <a:pt x="4675" y="126"/>
                  </a:lnTo>
                  <a:lnTo>
                    <a:pt x="4725" y="126"/>
                  </a:lnTo>
                  <a:lnTo>
                    <a:pt x="4773" y="126"/>
                  </a:lnTo>
                  <a:lnTo>
                    <a:pt x="4821" y="125"/>
                  </a:lnTo>
                  <a:lnTo>
                    <a:pt x="4870" y="125"/>
                  </a:lnTo>
                  <a:lnTo>
                    <a:pt x="4918" y="125"/>
                  </a:lnTo>
                  <a:lnTo>
                    <a:pt x="4918" y="125"/>
                  </a:lnTo>
                  <a:lnTo>
                    <a:pt x="4948" y="125"/>
                  </a:lnTo>
                  <a:lnTo>
                    <a:pt x="4980" y="126"/>
                  </a:lnTo>
                  <a:lnTo>
                    <a:pt x="5015" y="127"/>
                  </a:lnTo>
                  <a:lnTo>
                    <a:pt x="5053" y="128"/>
                  </a:lnTo>
                  <a:lnTo>
                    <a:pt x="5092" y="130"/>
                  </a:lnTo>
                  <a:lnTo>
                    <a:pt x="5134" y="132"/>
                  </a:lnTo>
                  <a:lnTo>
                    <a:pt x="5176" y="134"/>
                  </a:lnTo>
                  <a:lnTo>
                    <a:pt x="5220" y="136"/>
                  </a:lnTo>
                  <a:lnTo>
                    <a:pt x="5266" y="138"/>
                  </a:lnTo>
                  <a:lnTo>
                    <a:pt x="5312" y="140"/>
                  </a:lnTo>
                  <a:lnTo>
                    <a:pt x="5360" y="143"/>
                  </a:lnTo>
                  <a:lnTo>
                    <a:pt x="5407" y="145"/>
                  </a:lnTo>
                  <a:lnTo>
                    <a:pt x="5456" y="147"/>
                  </a:lnTo>
                  <a:lnTo>
                    <a:pt x="5504" y="149"/>
                  </a:lnTo>
                  <a:lnTo>
                    <a:pt x="5552" y="151"/>
                  </a:lnTo>
                  <a:lnTo>
                    <a:pt x="5602" y="153"/>
                  </a:lnTo>
                  <a:lnTo>
                    <a:pt x="5649" y="155"/>
                  </a:lnTo>
                  <a:lnTo>
                    <a:pt x="5696" y="157"/>
                  </a:lnTo>
                  <a:lnTo>
                    <a:pt x="5743" y="158"/>
                  </a:lnTo>
                  <a:lnTo>
                    <a:pt x="5787" y="159"/>
                  </a:lnTo>
                  <a:lnTo>
                    <a:pt x="5831" y="159"/>
                  </a:lnTo>
                  <a:lnTo>
                    <a:pt x="5874" y="159"/>
                  </a:lnTo>
                  <a:lnTo>
                    <a:pt x="5914" y="159"/>
                  </a:lnTo>
                  <a:lnTo>
                    <a:pt x="5953" y="158"/>
                  </a:lnTo>
                  <a:lnTo>
                    <a:pt x="5990" y="157"/>
                  </a:lnTo>
                  <a:lnTo>
                    <a:pt x="6024" y="156"/>
                  </a:lnTo>
                  <a:lnTo>
                    <a:pt x="6057" y="153"/>
                  </a:lnTo>
                  <a:lnTo>
                    <a:pt x="6085" y="150"/>
                  </a:lnTo>
                  <a:lnTo>
                    <a:pt x="6111" y="147"/>
                  </a:lnTo>
                  <a:lnTo>
                    <a:pt x="6135" y="143"/>
                  </a:lnTo>
                  <a:lnTo>
                    <a:pt x="6154" y="138"/>
                  </a:lnTo>
                  <a:lnTo>
                    <a:pt x="6170" y="132"/>
                  </a:lnTo>
                  <a:lnTo>
                    <a:pt x="6170" y="132"/>
                  </a:lnTo>
                  <a:lnTo>
                    <a:pt x="6165" y="130"/>
                  </a:lnTo>
                  <a:lnTo>
                    <a:pt x="6160" y="126"/>
                  </a:lnTo>
                  <a:lnTo>
                    <a:pt x="6156" y="123"/>
                  </a:lnTo>
                  <a:lnTo>
                    <a:pt x="6152" y="121"/>
                  </a:lnTo>
                  <a:lnTo>
                    <a:pt x="6152" y="121"/>
                  </a:lnTo>
                  <a:lnTo>
                    <a:pt x="6190" y="121"/>
                  </a:lnTo>
                  <a:lnTo>
                    <a:pt x="6222" y="121"/>
                  </a:lnTo>
                  <a:lnTo>
                    <a:pt x="6248" y="122"/>
                  </a:lnTo>
                  <a:lnTo>
                    <a:pt x="6267" y="123"/>
                  </a:lnTo>
                  <a:lnTo>
                    <a:pt x="6280" y="125"/>
                  </a:lnTo>
                  <a:lnTo>
                    <a:pt x="6287" y="127"/>
                  </a:lnTo>
                  <a:lnTo>
                    <a:pt x="6289" y="130"/>
                  </a:lnTo>
                  <a:lnTo>
                    <a:pt x="6287" y="132"/>
                  </a:lnTo>
                  <a:lnTo>
                    <a:pt x="6280" y="134"/>
                  </a:lnTo>
                  <a:lnTo>
                    <a:pt x="6269" y="137"/>
                  </a:lnTo>
                  <a:lnTo>
                    <a:pt x="6254" y="140"/>
                  </a:lnTo>
                  <a:lnTo>
                    <a:pt x="6235" y="143"/>
                  </a:lnTo>
                  <a:lnTo>
                    <a:pt x="6214" y="146"/>
                  </a:lnTo>
                  <a:lnTo>
                    <a:pt x="6190" y="149"/>
                  </a:lnTo>
                  <a:lnTo>
                    <a:pt x="6163" y="153"/>
                  </a:lnTo>
                  <a:lnTo>
                    <a:pt x="6135" y="156"/>
                  </a:lnTo>
                  <a:lnTo>
                    <a:pt x="6105" y="160"/>
                  </a:lnTo>
                  <a:lnTo>
                    <a:pt x="6074" y="163"/>
                  </a:lnTo>
                  <a:lnTo>
                    <a:pt x="6042" y="167"/>
                  </a:lnTo>
                  <a:lnTo>
                    <a:pt x="6008" y="171"/>
                  </a:lnTo>
                  <a:lnTo>
                    <a:pt x="5975" y="174"/>
                  </a:lnTo>
                  <a:lnTo>
                    <a:pt x="5943" y="177"/>
                  </a:lnTo>
                  <a:lnTo>
                    <a:pt x="5911" y="181"/>
                  </a:lnTo>
                  <a:lnTo>
                    <a:pt x="5879" y="183"/>
                  </a:lnTo>
                  <a:lnTo>
                    <a:pt x="5849" y="186"/>
                  </a:lnTo>
                  <a:lnTo>
                    <a:pt x="5822" y="189"/>
                  </a:lnTo>
                  <a:lnTo>
                    <a:pt x="5795" y="191"/>
                  </a:lnTo>
                  <a:lnTo>
                    <a:pt x="5771" y="193"/>
                  </a:lnTo>
                  <a:lnTo>
                    <a:pt x="5750" y="195"/>
                  </a:lnTo>
                  <a:lnTo>
                    <a:pt x="5732" y="197"/>
                  </a:lnTo>
                  <a:lnTo>
                    <a:pt x="5717" y="198"/>
                  </a:lnTo>
                  <a:lnTo>
                    <a:pt x="5706" y="199"/>
                  </a:lnTo>
                  <a:lnTo>
                    <a:pt x="5706" y="199"/>
                  </a:lnTo>
                  <a:lnTo>
                    <a:pt x="5692" y="200"/>
                  </a:lnTo>
                  <a:lnTo>
                    <a:pt x="5677" y="200"/>
                  </a:lnTo>
                  <a:lnTo>
                    <a:pt x="5663" y="199"/>
                  </a:lnTo>
                  <a:lnTo>
                    <a:pt x="5650" y="199"/>
                  </a:lnTo>
                  <a:lnTo>
                    <a:pt x="5635" y="198"/>
                  </a:lnTo>
                  <a:lnTo>
                    <a:pt x="5621" y="198"/>
                  </a:lnTo>
                  <a:lnTo>
                    <a:pt x="5608" y="198"/>
                  </a:lnTo>
                  <a:lnTo>
                    <a:pt x="5594" y="199"/>
                  </a:lnTo>
                  <a:lnTo>
                    <a:pt x="5594" y="199"/>
                  </a:lnTo>
                  <a:lnTo>
                    <a:pt x="5556" y="204"/>
                  </a:lnTo>
                  <a:lnTo>
                    <a:pt x="5514" y="208"/>
                  </a:lnTo>
                  <a:lnTo>
                    <a:pt x="5471" y="212"/>
                  </a:lnTo>
                  <a:lnTo>
                    <a:pt x="5427" y="215"/>
                  </a:lnTo>
                  <a:lnTo>
                    <a:pt x="5382" y="218"/>
                  </a:lnTo>
                  <a:lnTo>
                    <a:pt x="5335" y="220"/>
                  </a:lnTo>
                  <a:lnTo>
                    <a:pt x="5285" y="222"/>
                  </a:lnTo>
                  <a:lnTo>
                    <a:pt x="5235" y="224"/>
                  </a:lnTo>
                  <a:lnTo>
                    <a:pt x="5185" y="225"/>
                  </a:lnTo>
                  <a:lnTo>
                    <a:pt x="5133" y="226"/>
                  </a:lnTo>
                  <a:lnTo>
                    <a:pt x="5079" y="227"/>
                  </a:lnTo>
                  <a:lnTo>
                    <a:pt x="5026" y="227"/>
                  </a:lnTo>
                  <a:lnTo>
                    <a:pt x="4971" y="227"/>
                  </a:lnTo>
                  <a:lnTo>
                    <a:pt x="4916" y="227"/>
                  </a:lnTo>
                  <a:lnTo>
                    <a:pt x="4860" y="226"/>
                  </a:lnTo>
                  <a:lnTo>
                    <a:pt x="4805" y="226"/>
                  </a:lnTo>
                  <a:lnTo>
                    <a:pt x="4748" y="225"/>
                  </a:lnTo>
                  <a:lnTo>
                    <a:pt x="4692" y="224"/>
                  </a:lnTo>
                  <a:lnTo>
                    <a:pt x="4636" y="223"/>
                  </a:lnTo>
                  <a:lnTo>
                    <a:pt x="4579" y="222"/>
                  </a:lnTo>
                  <a:lnTo>
                    <a:pt x="4523" y="221"/>
                  </a:lnTo>
                  <a:lnTo>
                    <a:pt x="4467" y="219"/>
                  </a:lnTo>
                  <a:lnTo>
                    <a:pt x="4412" y="218"/>
                  </a:lnTo>
                  <a:lnTo>
                    <a:pt x="4357" y="216"/>
                  </a:lnTo>
                  <a:lnTo>
                    <a:pt x="4303" y="215"/>
                  </a:lnTo>
                  <a:lnTo>
                    <a:pt x="4249" y="214"/>
                  </a:lnTo>
                  <a:lnTo>
                    <a:pt x="4196" y="212"/>
                  </a:lnTo>
                  <a:lnTo>
                    <a:pt x="4145" y="211"/>
                  </a:lnTo>
                  <a:lnTo>
                    <a:pt x="4093" y="208"/>
                  </a:lnTo>
                  <a:lnTo>
                    <a:pt x="4044" y="207"/>
                  </a:lnTo>
                  <a:lnTo>
                    <a:pt x="3996" y="206"/>
                  </a:lnTo>
                  <a:lnTo>
                    <a:pt x="3949" y="205"/>
                  </a:lnTo>
                  <a:lnTo>
                    <a:pt x="3949" y="205"/>
                  </a:lnTo>
                  <a:lnTo>
                    <a:pt x="3912" y="204"/>
                  </a:lnTo>
                  <a:lnTo>
                    <a:pt x="3874" y="204"/>
                  </a:lnTo>
                  <a:lnTo>
                    <a:pt x="3837" y="203"/>
                  </a:lnTo>
                  <a:lnTo>
                    <a:pt x="3800" y="203"/>
                  </a:lnTo>
                  <a:lnTo>
                    <a:pt x="3762" y="202"/>
                  </a:lnTo>
                  <a:lnTo>
                    <a:pt x="3725" y="202"/>
                  </a:lnTo>
                  <a:lnTo>
                    <a:pt x="3688" y="202"/>
                  </a:lnTo>
                  <a:lnTo>
                    <a:pt x="3650" y="202"/>
                  </a:lnTo>
                  <a:lnTo>
                    <a:pt x="3613" y="202"/>
                  </a:lnTo>
                  <a:lnTo>
                    <a:pt x="3575" y="202"/>
                  </a:lnTo>
                  <a:lnTo>
                    <a:pt x="3538" y="202"/>
                  </a:lnTo>
                  <a:lnTo>
                    <a:pt x="3501" y="202"/>
                  </a:lnTo>
                  <a:lnTo>
                    <a:pt x="3463" y="202"/>
                  </a:lnTo>
                  <a:lnTo>
                    <a:pt x="3425" y="203"/>
                  </a:lnTo>
                  <a:lnTo>
                    <a:pt x="3387" y="203"/>
                  </a:lnTo>
                  <a:lnTo>
                    <a:pt x="3350" y="203"/>
                  </a:lnTo>
                  <a:lnTo>
                    <a:pt x="3313" y="204"/>
                  </a:lnTo>
                  <a:lnTo>
                    <a:pt x="3275" y="204"/>
                  </a:lnTo>
                  <a:lnTo>
                    <a:pt x="3238" y="204"/>
                  </a:lnTo>
                  <a:lnTo>
                    <a:pt x="3200" y="205"/>
                  </a:lnTo>
                  <a:lnTo>
                    <a:pt x="3163" y="205"/>
                  </a:lnTo>
                  <a:lnTo>
                    <a:pt x="3126" y="206"/>
                  </a:lnTo>
                  <a:lnTo>
                    <a:pt x="3087" y="206"/>
                  </a:lnTo>
                  <a:lnTo>
                    <a:pt x="3050" y="207"/>
                  </a:lnTo>
                  <a:lnTo>
                    <a:pt x="3012" y="207"/>
                  </a:lnTo>
                  <a:lnTo>
                    <a:pt x="2975" y="207"/>
                  </a:lnTo>
                  <a:lnTo>
                    <a:pt x="2938" y="208"/>
                  </a:lnTo>
                  <a:lnTo>
                    <a:pt x="2900" y="208"/>
                  </a:lnTo>
                  <a:lnTo>
                    <a:pt x="2862" y="208"/>
                  </a:lnTo>
                  <a:lnTo>
                    <a:pt x="2824" y="209"/>
                  </a:lnTo>
                  <a:lnTo>
                    <a:pt x="2787" y="209"/>
                  </a:lnTo>
                  <a:lnTo>
                    <a:pt x="2750" y="209"/>
                  </a:lnTo>
                  <a:lnTo>
                    <a:pt x="2750" y="209"/>
                  </a:lnTo>
                  <a:lnTo>
                    <a:pt x="2719" y="209"/>
                  </a:lnTo>
                  <a:lnTo>
                    <a:pt x="2687" y="208"/>
                  </a:lnTo>
                  <a:lnTo>
                    <a:pt x="2653" y="207"/>
                  </a:lnTo>
                  <a:lnTo>
                    <a:pt x="2617" y="206"/>
                  </a:lnTo>
                  <a:lnTo>
                    <a:pt x="2581" y="205"/>
                  </a:lnTo>
                  <a:lnTo>
                    <a:pt x="2545" y="204"/>
                  </a:lnTo>
                  <a:lnTo>
                    <a:pt x="2507" y="203"/>
                  </a:lnTo>
                  <a:lnTo>
                    <a:pt x="2470" y="203"/>
                  </a:lnTo>
                  <a:lnTo>
                    <a:pt x="2434" y="202"/>
                  </a:lnTo>
                  <a:lnTo>
                    <a:pt x="2396" y="203"/>
                  </a:lnTo>
                  <a:lnTo>
                    <a:pt x="2361" y="204"/>
                  </a:lnTo>
                  <a:lnTo>
                    <a:pt x="2327" y="205"/>
                  </a:lnTo>
                  <a:lnTo>
                    <a:pt x="2294" y="208"/>
                  </a:lnTo>
                  <a:lnTo>
                    <a:pt x="2262" y="212"/>
                  </a:lnTo>
                  <a:lnTo>
                    <a:pt x="2233" y="216"/>
                  </a:lnTo>
                  <a:lnTo>
                    <a:pt x="2205" y="222"/>
                  </a:lnTo>
                  <a:lnTo>
                    <a:pt x="2205" y="222"/>
                  </a:lnTo>
                  <a:lnTo>
                    <a:pt x="2160" y="222"/>
                  </a:lnTo>
                  <a:lnTo>
                    <a:pt x="2115" y="222"/>
                  </a:lnTo>
                  <a:lnTo>
                    <a:pt x="2070" y="221"/>
                  </a:lnTo>
                  <a:lnTo>
                    <a:pt x="2026" y="221"/>
                  </a:lnTo>
                  <a:lnTo>
                    <a:pt x="1981" y="221"/>
                  </a:lnTo>
                  <a:lnTo>
                    <a:pt x="1936" y="221"/>
                  </a:lnTo>
                  <a:lnTo>
                    <a:pt x="1891" y="221"/>
                  </a:lnTo>
                  <a:lnTo>
                    <a:pt x="1846" y="220"/>
                  </a:lnTo>
                  <a:lnTo>
                    <a:pt x="1801" y="220"/>
                  </a:lnTo>
                  <a:lnTo>
                    <a:pt x="1756" y="220"/>
                  </a:lnTo>
                  <a:lnTo>
                    <a:pt x="1713" y="220"/>
                  </a:lnTo>
                  <a:lnTo>
                    <a:pt x="1668" y="220"/>
                  </a:lnTo>
                  <a:lnTo>
                    <a:pt x="1623" y="220"/>
                  </a:lnTo>
                  <a:lnTo>
                    <a:pt x="1578" y="219"/>
                  </a:lnTo>
                  <a:lnTo>
                    <a:pt x="1533" y="219"/>
                  </a:lnTo>
                  <a:lnTo>
                    <a:pt x="1488" y="219"/>
                  </a:lnTo>
                  <a:lnTo>
                    <a:pt x="1443" y="219"/>
                  </a:lnTo>
                  <a:lnTo>
                    <a:pt x="1399" y="219"/>
                  </a:lnTo>
                  <a:lnTo>
                    <a:pt x="1354" y="218"/>
                  </a:lnTo>
                  <a:lnTo>
                    <a:pt x="1310" y="218"/>
                  </a:lnTo>
                  <a:lnTo>
                    <a:pt x="1265" y="218"/>
                  </a:lnTo>
                  <a:lnTo>
                    <a:pt x="1220" y="218"/>
                  </a:lnTo>
                  <a:lnTo>
                    <a:pt x="1175" y="218"/>
                  </a:lnTo>
                  <a:lnTo>
                    <a:pt x="1131" y="217"/>
                  </a:lnTo>
                  <a:lnTo>
                    <a:pt x="1086" y="217"/>
                  </a:lnTo>
                  <a:lnTo>
                    <a:pt x="1041" y="217"/>
                  </a:lnTo>
                  <a:lnTo>
                    <a:pt x="996" y="217"/>
                  </a:lnTo>
                  <a:lnTo>
                    <a:pt x="952" y="217"/>
                  </a:lnTo>
                  <a:lnTo>
                    <a:pt x="907" y="217"/>
                  </a:lnTo>
                  <a:lnTo>
                    <a:pt x="862" y="216"/>
                  </a:lnTo>
                  <a:lnTo>
                    <a:pt x="818" y="216"/>
                  </a:lnTo>
                  <a:lnTo>
                    <a:pt x="773" y="216"/>
                  </a:lnTo>
                  <a:lnTo>
                    <a:pt x="773" y="216"/>
                  </a:lnTo>
                  <a:lnTo>
                    <a:pt x="750" y="211"/>
                  </a:lnTo>
                  <a:lnTo>
                    <a:pt x="722" y="206"/>
                  </a:lnTo>
                  <a:lnTo>
                    <a:pt x="692" y="203"/>
                  </a:lnTo>
                  <a:lnTo>
                    <a:pt x="658" y="201"/>
                  </a:lnTo>
                  <a:lnTo>
                    <a:pt x="622" y="200"/>
                  </a:lnTo>
                  <a:lnTo>
                    <a:pt x="584" y="200"/>
                  </a:lnTo>
                  <a:lnTo>
                    <a:pt x="545" y="199"/>
                  </a:lnTo>
                  <a:lnTo>
                    <a:pt x="506" y="199"/>
                  </a:lnTo>
                  <a:lnTo>
                    <a:pt x="466" y="200"/>
                  </a:lnTo>
                  <a:lnTo>
                    <a:pt x="429" y="199"/>
                  </a:lnTo>
                  <a:lnTo>
                    <a:pt x="392" y="199"/>
                  </a:lnTo>
                  <a:lnTo>
                    <a:pt x="358" y="198"/>
                  </a:lnTo>
                  <a:lnTo>
                    <a:pt x="328" y="196"/>
                  </a:lnTo>
                  <a:lnTo>
                    <a:pt x="302" y="193"/>
                  </a:lnTo>
                  <a:lnTo>
                    <a:pt x="279" y="189"/>
                  </a:lnTo>
                  <a:lnTo>
                    <a:pt x="262" y="184"/>
                  </a:lnTo>
                  <a:lnTo>
                    <a:pt x="262" y="184"/>
                  </a:lnTo>
                  <a:lnTo>
                    <a:pt x="264" y="182"/>
                  </a:lnTo>
                  <a:lnTo>
                    <a:pt x="267" y="179"/>
                  </a:lnTo>
                  <a:lnTo>
                    <a:pt x="271" y="176"/>
                  </a:lnTo>
                  <a:lnTo>
                    <a:pt x="273" y="174"/>
                  </a:lnTo>
                  <a:lnTo>
                    <a:pt x="273" y="174"/>
                  </a:lnTo>
                  <a:lnTo>
                    <a:pt x="261" y="174"/>
                  </a:lnTo>
                  <a:lnTo>
                    <a:pt x="250" y="174"/>
                  </a:lnTo>
                  <a:lnTo>
                    <a:pt x="239" y="174"/>
                  </a:lnTo>
                  <a:lnTo>
                    <a:pt x="228" y="174"/>
                  </a:lnTo>
                  <a:lnTo>
                    <a:pt x="216" y="174"/>
                  </a:lnTo>
                  <a:lnTo>
                    <a:pt x="206" y="174"/>
                  </a:lnTo>
                  <a:lnTo>
                    <a:pt x="194" y="174"/>
                  </a:lnTo>
                  <a:lnTo>
                    <a:pt x="183" y="174"/>
                  </a:lnTo>
                  <a:lnTo>
                    <a:pt x="171" y="174"/>
                  </a:lnTo>
                  <a:lnTo>
                    <a:pt x="161" y="174"/>
                  </a:lnTo>
                  <a:lnTo>
                    <a:pt x="149" y="174"/>
                  </a:lnTo>
                  <a:lnTo>
                    <a:pt x="138" y="174"/>
                  </a:lnTo>
                  <a:lnTo>
                    <a:pt x="126" y="175"/>
                  </a:lnTo>
                  <a:lnTo>
                    <a:pt x="116" y="175"/>
                  </a:lnTo>
                  <a:lnTo>
                    <a:pt x="104" y="175"/>
                  </a:lnTo>
                  <a:lnTo>
                    <a:pt x="93" y="175"/>
                  </a:lnTo>
                  <a:lnTo>
                    <a:pt x="93" y="175"/>
                  </a:lnTo>
                  <a:lnTo>
                    <a:pt x="85" y="181"/>
                  </a:lnTo>
                  <a:lnTo>
                    <a:pt x="78" y="184"/>
                  </a:lnTo>
                  <a:lnTo>
                    <a:pt x="73" y="185"/>
                  </a:lnTo>
                  <a:lnTo>
                    <a:pt x="70" y="185"/>
                  </a:lnTo>
                  <a:lnTo>
                    <a:pt x="66" y="185"/>
                  </a:lnTo>
                  <a:lnTo>
                    <a:pt x="60" y="186"/>
                  </a:lnTo>
                  <a:lnTo>
                    <a:pt x="54" y="189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53" y="194"/>
                  </a:lnTo>
                  <a:lnTo>
                    <a:pt x="57" y="192"/>
                  </a:lnTo>
                  <a:lnTo>
                    <a:pt x="59" y="190"/>
                  </a:lnTo>
                  <a:lnTo>
                    <a:pt x="58" y="187"/>
                  </a:lnTo>
                  <a:lnTo>
                    <a:pt x="52" y="186"/>
                  </a:lnTo>
                  <a:lnTo>
                    <a:pt x="41" y="187"/>
                  </a:lnTo>
                  <a:lnTo>
                    <a:pt x="24" y="189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36" y="191"/>
                  </a:lnTo>
                  <a:lnTo>
                    <a:pt x="72" y="187"/>
                  </a:lnTo>
                  <a:lnTo>
                    <a:pt x="110" y="183"/>
                  </a:lnTo>
                  <a:lnTo>
                    <a:pt x="150" y="178"/>
                  </a:lnTo>
                  <a:lnTo>
                    <a:pt x="190" y="174"/>
                  </a:lnTo>
                  <a:lnTo>
                    <a:pt x="230" y="168"/>
                  </a:lnTo>
                  <a:lnTo>
                    <a:pt x="271" y="164"/>
                  </a:lnTo>
                  <a:lnTo>
                    <a:pt x="311" y="160"/>
                  </a:lnTo>
                  <a:lnTo>
                    <a:pt x="351" y="155"/>
                  </a:lnTo>
                  <a:lnTo>
                    <a:pt x="390" y="151"/>
                  </a:lnTo>
                  <a:lnTo>
                    <a:pt x="430" y="147"/>
                  </a:lnTo>
                  <a:lnTo>
                    <a:pt x="468" y="143"/>
                  </a:lnTo>
                  <a:lnTo>
                    <a:pt x="505" y="139"/>
                  </a:lnTo>
                  <a:lnTo>
                    <a:pt x="540" y="136"/>
                  </a:lnTo>
                  <a:lnTo>
                    <a:pt x="573" y="132"/>
                  </a:lnTo>
                  <a:lnTo>
                    <a:pt x="605" y="128"/>
                  </a:lnTo>
                  <a:lnTo>
                    <a:pt x="605" y="128"/>
                  </a:lnTo>
                  <a:lnTo>
                    <a:pt x="652" y="124"/>
                  </a:lnTo>
                  <a:lnTo>
                    <a:pt x="700" y="119"/>
                  </a:lnTo>
                  <a:lnTo>
                    <a:pt x="747" y="116"/>
                  </a:lnTo>
                  <a:lnTo>
                    <a:pt x="795" y="112"/>
                  </a:lnTo>
                  <a:lnTo>
                    <a:pt x="843" y="109"/>
                  </a:lnTo>
                  <a:lnTo>
                    <a:pt x="892" y="106"/>
                  </a:lnTo>
                  <a:lnTo>
                    <a:pt x="940" y="104"/>
                  </a:lnTo>
                  <a:lnTo>
                    <a:pt x="990" y="101"/>
                  </a:lnTo>
                  <a:lnTo>
                    <a:pt x="1039" y="99"/>
                  </a:lnTo>
                  <a:lnTo>
                    <a:pt x="1088" y="98"/>
                  </a:lnTo>
                  <a:lnTo>
                    <a:pt x="1137" y="96"/>
                  </a:lnTo>
                  <a:lnTo>
                    <a:pt x="1186" y="95"/>
                  </a:lnTo>
                  <a:lnTo>
                    <a:pt x="1235" y="94"/>
                  </a:lnTo>
                  <a:lnTo>
                    <a:pt x="1284" y="93"/>
                  </a:lnTo>
                  <a:lnTo>
                    <a:pt x="1335" y="92"/>
                  </a:lnTo>
                  <a:lnTo>
                    <a:pt x="1384" y="91"/>
                  </a:lnTo>
                  <a:lnTo>
                    <a:pt x="1433" y="91"/>
                  </a:lnTo>
                  <a:lnTo>
                    <a:pt x="1481" y="91"/>
                  </a:lnTo>
                  <a:lnTo>
                    <a:pt x="1530" y="91"/>
                  </a:lnTo>
                  <a:lnTo>
                    <a:pt x="1579" y="90"/>
                  </a:lnTo>
                  <a:lnTo>
                    <a:pt x="1627" y="90"/>
                  </a:lnTo>
                  <a:lnTo>
                    <a:pt x="1675" y="90"/>
                  </a:lnTo>
                  <a:lnTo>
                    <a:pt x="1723" y="90"/>
                  </a:lnTo>
                  <a:lnTo>
                    <a:pt x="1771" y="91"/>
                  </a:lnTo>
                  <a:lnTo>
                    <a:pt x="1818" y="91"/>
                  </a:lnTo>
                  <a:lnTo>
                    <a:pt x="1865" y="91"/>
                  </a:lnTo>
                  <a:lnTo>
                    <a:pt x="1912" y="91"/>
                  </a:lnTo>
                  <a:lnTo>
                    <a:pt x="1959" y="91"/>
                  </a:lnTo>
                  <a:lnTo>
                    <a:pt x="2005" y="91"/>
                  </a:lnTo>
                  <a:lnTo>
                    <a:pt x="2050" y="91"/>
                  </a:lnTo>
                  <a:lnTo>
                    <a:pt x="2095" y="91"/>
                  </a:lnTo>
                  <a:lnTo>
                    <a:pt x="2140" y="91"/>
                  </a:lnTo>
                  <a:lnTo>
                    <a:pt x="2140" y="91"/>
                  </a:lnTo>
                  <a:lnTo>
                    <a:pt x="2142" y="93"/>
                  </a:lnTo>
                  <a:lnTo>
                    <a:pt x="2147" y="95"/>
                  </a:lnTo>
                  <a:lnTo>
                    <a:pt x="2157" y="96"/>
                  </a:lnTo>
                  <a:lnTo>
                    <a:pt x="2171" y="97"/>
                  </a:lnTo>
                  <a:lnTo>
                    <a:pt x="2187" y="98"/>
                  </a:lnTo>
                  <a:lnTo>
                    <a:pt x="2207" y="99"/>
                  </a:lnTo>
                  <a:lnTo>
                    <a:pt x="2230" y="100"/>
                  </a:lnTo>
                  <a:lnTo>
                    <a:pt x="2254" y="100"/>
                  </a:lnTo>
                  <a:lnTo>
                    <a:pt x="2282" y="100"/>
                  </a:lnTo>
                  <a:lnTo>
                    <a:pt x="2311" y="100"/>
                  </a:lnTo>
                  <a:lnTo>
                    <a:pt x="2342" y="100"/>
                  </a:lnTo>
                  <a:lnTo>
                    <a:pt x="2374" y="100"/>
                  </a:lnTo>
                  <a:lnTo>
                    <a:pt x="2408" y="100"/>
                  </a:lnTo>
                  <a:lnTo>
                    <a:pt x="2442" y="99"/>
                  </a:lnTo>
                  <a:lnTo>
                    <a:pt x="2476" y="99"/>
                  </a:lnTo>
                  <a:lnTo>
                    <a:pt x="2512" y="98"/>
                  </a:lnTo>
                  <a:lnTo>
                    <a:pt x="2547" y="98"/>
                  </a:lnTo>
                  <a:lnTo>
                    <a:pt x="2582" y="97"/>
                  </a:lnTo>
                  <a:lnTo>
                    <a:pt x="2616" y="96"/>
                  </a:lnTo>
                  <a:lnTo>
                    <a:pt x="2649" y="95"/>
                  </a:lnTo>
                  <a:lnTo>
                    <a:pt x="2682" y="95"/>
                  </a:lnTo>
                  <a:lnTo>
                    <a:pt x="2713" y="94"/>
                  </a:lnTo>
                  <a:lnTo>
                    <a:pt x="2742" y="93"/>
                  </a:lnTo>
                  <a:lnTo>
                    <a:pt x="2770" y="92"/>
                  </a:lnTo>
                  <a:lnTo>
                    <a:pt x="2796" y="92"/>
                  </a:lnTo>
                  <a:lnTo>
                    <a:pt x="2818" y="91"/>
                  </a:lnTo>
                  <a:lnTo>
                    <a:pt x="2838" y="90"/>
                  </a:lnTo>
                  <a:lnTo>
                    <a:pt x="2855" y="90"/>
                  </a:lnTo>
                  <a:lnTo>
                    <a:pt x="2869" y="90"/>
                  </a:lnTo>
                  <a:lnTo>
                    <a:pt x="2879" y="89"/>
                  </a:lnTo>
                  <a:lnTo>
                    <a:pt x="2885" y="89"/>
                  </a:lnTo>
                  <a:lnTo>
                    <a:pt x="2888" y="89"/>
                  </a:lnTo>
                  <a:lnTo>
                    <a:pt x="2888" y="89"/>
                  </a:lnTo>
                  <a:lnTo>
                    <a:pt x="2929" y="86"/>
                  </a:lnTo>
                  <a:lnTo>
                    <a:pt x="2971" y="85"/>
                  </a:lnTo>
                  <a:lnTo>
                    <a:pt x="3011" y="83"/>
                  </a:lnTo>
                  <a:lnTo>
                    <a:pt x="3053" y="82"/>
                  </a:lnTo>
                  <a:lnTo>
                    <a:pt x="3095" y="80"/>
                  </a:lnTo>
                  <a:lnTo>
                    <a:pt x="3135" y="79"/>
                  </a:lnTo>
                  <a:lnTo>
                    <a:pt x="3177" y="77"/>
                  </a:lnTo>
                  <a:lnTo>
                    <a:pt x="3218" y="76"/>
                  </a:lnTo>
                  <a:lnTo>
                    <a:pt x="3259" y="74"/>
                  </a:lnTo>
                  <a:lnTo>
                    <a:pt x="3300" y="73"/>
                  </a:lnTo>
                  <a:lnTo>
                    <a:pt x="3340" y="71"/>
                  </a:lnTo>
                  <a:lnTo>
                    <a:pt x="3382" y="70"/>
                  </a:lnTo>
                  <a:lnTo>
                    <a:pt x="3423" y="68"/>
                  </a:lnTo>
                  <a:lnTo>
                    <a:pt x="3463" y="67"/>
                  </a:lnTo>
                  <a:lnTo>
                    <a:pt x="3505" y="65"/>
                  </a:lnTo>
                  <a:lnTo>
                    <a:pt x="3545" y="64"/>
                  </a:lnTo>
                  <a:lnTo>
                    <a:pt x="3586" y="62"/>
                  </a:lnTo>
                  <a:lnTo>
                    <a:pt x="3627" y="61"/>
                  </a:lnTo>
                  <a:lnTo>
                    <a:pt x="3667" y="59"/>
                  </a:lnTo>
                  <a:lnTo>
                    <a:pt x="3708" y="58"/>
                  </a:lnTo>
                  <a:lnTo>
                    <a:pt x="3748" y="56"/>
                  </a:lnTo>
                  <a:lnTo>
                    <a:pt x="3789" y="55"/>
                  </a:lnTo>
                  <a:lnTo>
                    <a:pt x="3830" y="53"/>
                  </a:lnTo>
                  <a:lnTo>
                    <a:pt x="3870" y="52"/>
                  </a:lnTo>
                  <a:lnTo>
                    <a:pt x="3911" y="51"/>
                  </a:lnTo>
                  <a:lnTo>
                    <a:pt x="3951" y="49"/>
                  </a:lnTo>
                  <a:lnTo>
                    <a:pt x="3992" y="47"/>
                  </a:lnTo>
                  <a:lnTo>
                    <a:pt x="4031" y="45"/>
                  </a:lnTo>
                  <a:lnTo>
                    <a:pt x="4072" y="44"/>
                  </a:lnTo>
                  <a:lnTo>
                    <a:pt x="4113" y="43"/>
                  </a:lnTo>
                  <a:lnTo>
                    <a:pt x="4152" y="41"/>
                  </a:lnTo>
                  <a:lnTo>
                    <a:pt x="4193" y="40"/>
                  </a:lnTo>
                  <a:lnTo>
                    <a:pt x="4193" y="40"/>
                  </a:lnTo>
                  <a:lnTo>
                    <a:pt x="4204" y="40"/>
                  </a:lnTo>
                  <a:lnTo>
                    <a:pt x="4218" y="39"/>
                  </a:lnTo>
                  <a:lnTo>
                    <a:pt x="4232" y="38"/>
                  </a:lnTo>
                  <a:lnTo>
                    <a:pt x="4247" y="37"/>
                  </a:lnTo>
                  <a:lnTo>
                    <a:pt x="4262" y="36"/>
                  </a:lnTo>
                  <a:lnTo>
                    <a:pt x="4278" y="35"/>
                  </a:lnTo>
                  <a:lnTo>
                    <a:pt x="4294" y="33"/>
                  </a:lnTo>
                  <a:lnTo>
                    <a:pt x="4310" y="32"/>
                  </a:lnTo>
                  <a:lnTo>
                    <a:pt x="4326" y="30"/>
                  </a:lnTo>
                  <a:lnTo>
                    <a:pt x="4341" y="29"/>
                  </a:lnTo>
                  <a:lnTo>
                    <a:pt x="4356" y="27"/>
                  </a:lnTo>
                  <a:lnTo>
                    <a:pt x="4371" y="25"/>
                  </a:lnTo>
                  <a:lnTo>
                    <a:pt x="4385" y="24"/>
                  </a:lnTo>
                  <a:lnTo>
                    <a:pt x="4397" y="22"/>
                  </a:lnTo>
                  <a:lnTo>
                    <a:pt x="4408" y="20"/>
                  </a:lnTo>
                  <a:lnTo>
                    <a:pt x="4419" y="18"/>
                  </a:lnTo>
                  <a:lnTo>
                    <a:pt x="4419" y="18"/>
                  </a:lnTo>
                  <a:lnTo>
                    <a:pt x="4462" y="17"/>
                  </a:lnTo>
                  <a:lnTo>
                    <a:pt x="4504" y="17"/>
                  </a:lnTo>
                  <a:lnTo>
                    <a:pt x="4546" y="16"/>
                  </a:lnTo>
                  <a:lnTo>
                    <a:pt x="4589" y="16"/>
                  </a:lnTo>
                  <a:lnTo>
                    <a:pt x="4632" y="15"/>
                  </a:lnTo>
                  <a:lnTo>
                    <a:pt x="4673" y="15"/>
                  </a:lnTo>
                  <a:lnTo>
                    <a:pt x="4716" y="14"/>
                  </a:lnTo>
                  <a:lnTo>
                    <a:pt x="4759" y="14"/>
                  </a:lnTo>
                  <a:lnTo>
                    <a:pt x="4800" y="13"/>
                  </a:lnTo>
                  <a:lnTo>
                    <a:pt x="4843" y="12"/>
                  </a:lnTo>
                  <a:lnTo>
                    <a:pt x="4886" y="12"/>
                  </a:lnTo>
                  <a:lnTo>
                    <a:pt x="4928" y="11"/>
                  </a:lnTo>
                  <a:lnTo>
                    <a:pt x="4970" y="11"/>
                  </a:lnTo>
                  <a:lnTo>
                    <a:pt x="5012" y="10"/>
                  </a:lnTo>
                  <a:lnTo>
                    <a:pt x="5055" y="10"/>
                  </a:lnTo>
                  <a:lnTo>
                    <a:pt x="5097" y="9"/>
                  </a:lnTo>
                  <a:lnTo>
                    <a:pt x="5139" y="9"/>
                  </a:lnTo>
                  <a:lnTo>
                    <a:pt x="5182" y="8"/>
                  </a:lnTo>
                  <a:lnTo>
                    <a:pt x="5223" y="8"/>
                  </a:lnTo>
                  <a:lnTo>
                    <a:pt x="5266" y="6"/>
                  </a:lnTo>
                  <a:lnTo>
                    <a:pt x="5308" y="6"/>
                  </a:lnTo>
                  <a:lnTo>
                    <a:pt x="5351" y="5"/>
                  </a:lnTo>
                  <a:lnTo>
                    <a:pt x="5392" y="5"/>
                  </a:lnTo>
                  <a:lnTo>
                    <a:pt x="5435" y="4"/>
                  </a:lnTo>
                  <a:lnTo>
                    <a:pt x="5477" y="4"/>
                  </a:lnTo>
                  <a:lnTo>
                    <a:pt x="5519" y="3"/>
                  </a:lnTo>
                  <a:lnTo>
                    <a:pt x="5561" y="3"/>
                  </a:lnTo>
                  <a:lnTo>
                    <a:pt x="5603" y="3"/>
                  </a:lnTo>
                  <a:lnTo>
                    <a:pt x="5645" y="2"/>
                  </a:lnTo>
                  <a:lnTo>
                    <a:pt x="5687" y="2"/>
                  </a:lnTo>
                  <a:lnTo>
                    <a:pt x="5730" y="1"/>
                  </a:lnTo>
                  <a:lnTo>
                    <a:pt x="5771" y="1"/>
                  </a:lnTo>
                  <a:lnTo>
                    <a:pt x="5771" y="1"/>
                  </a:lnTo>
                  <a:lnTo>
                    <a:pt x="5786" y="1"/>
                  </a:lnTo>
                  <a:lnTo>
                    <a:pt x="5807" y="1"/>
                  </a:lnTo>
                  <a:lnTo>
                    <a:pt x="5831" y="0"/>
                  </a:lnTo>
                  <a:lnTo>
                    <a:pt x="5859" y="0"/>
                  </a:lnTo>
                  <a:lnTo>
                    <a:pt x="5890" y="0"/>
                  </a:lnTo>
                  <a:lnTo>
                    <a:pt x="5921" y="0"/>
                  </a:lnTo>
                  <a:lnTo>
                    <a:pt x="5953" y="0"/>
                  </a:lnTo>
                  <a:lnTo>
                    <a:pt x="5985" y="1"/>
                  </a:lnTo>
                  <a:lnTo>
                    <a:pt x="6014" y="1"/>
                  </a:lnTo>
                  <a:lnTo>
                    <a:pt x="6041" y="2"/>
                  </a:lnTo>
                  <a:lnTo>
                    <a:pt x="6063" y="3"/>
                  </a:lnTo>
                  <a:lnTo>
                    <a:pt x="6080" y="4"/>
                  </a:lnTo>
                  <a:lnTo>
                    <a:pt x="6091" y="5"/>
                  </a:lnTo>
                  <a:lnTo>
                    <a:pt x="6095" y="8"/>
                  </a:lnTo>
                  <a:lnTo>
                    <a:pt x="6091" y="10"/>
                  </a:lnTo>
                  <a:lnTo>
                    <a:pt x="6077" y="12"/>
                  </a:lnTo>
                  <a:lnTo>
                    <a:pt x="6077" y="12"/>
                  </a:lnTo>
                  <a:lnTo>
                    <a:pt x="6047" y="16"/>
                  </a:lnTo>
                  <a:lnTo>
                    <a:pt x="6016" y="20"/>
                  </a:lnTo>
                  <a:lnTo>
                    <a:pt x="5985" y="24"/>
                  </a:lnTo>
                  <a:lnTo>
                    <a:pt x="5952" y="28"/>
                  </a:lnTo>
                  <a:lnTo>
                    <a:pt x="5919" y="31"/>
                  </a:lnTo>
                  <a:lnTo>
                    <a:pt x="5886" y="35"/>
                  </a:lnTo>
                  <a:lnTo>
                    <a:pt x="5851" y="39"/>
                  </a:lnTo>
                  <a:lnTo>
                    <a:pt x="5816" y="43"/>
                  </a:lnTo>
                  <a:lnTo>
                    <a:pt x="5781" y="47"/>
                  </a:lnTo>
                  <a:lnTo>
                    <a:pt x="5745" y="52"/>
                  </a:lnTo>
                  <a:lnTo>
                    <a:pt x="5708" y="55"/>
                  </a:lnTo>
                  <a:lnTo>
                    <a:pt x="5672" y="59"/>
                  </a:lnTo>
                  <a:lnTo>
                    <a:pt x="5635" y="63"/>
                  </a:lnTo>
                  <a:lnTo>
                    <a:pt x="5597" y="66"/>
                  </a:lnTo>
                  <a:lnTo>
                    <a:pt x="5560" y="69"/>
                  </a:lnTo>
                  <a:lnTo>
                    <a:pt x="5521" y="73"/>
                  </a:lnTo>
                  <a:lnTo>
                    <a:pt x="5483" y="76"/>
                  </a:lnTo>
                  <a:lnTo>
                    <a:pt x="5445" y="79"/>
                  </a:lnTo>
                  <a:lnTo>
                    <a:pt x="5406" y="82"/>
                  </a:lnTo>
                  <a:lnTo>
                    <a:pt x="5368" y="84"/>
                  </a:lnTo>
                  <a:lnTo>
                    <a:pt x="5329" y="87"/>
                  </a:lnTo>
                  <a:lnTo>
                    <a:pt x="5291" y="90"/>
                  </a:lnTo>
                  <a:lnTo>
                    <a:pt x="5252" y="93"/>
                  </a:lnTo>
                  <a:lnTo>
                    <a:pt x="5214" y="95"/>
                  </a:lnTo>
                  <a:lnTo>
                    <a:pt x="5175" y="97"/>
                  </a:lnTo>
                  <a:lnTo>
                    <a:pt x="5137" y="98"/>
                  </a:lnTo>
                  <a:lnTo>
                    <a:pt x="5098" y="100"/>
                  </a:lnTo>
                  <a:lnTo>
                    <a:pt x="5061" y="101"/>
                  </a:lnTo>
                  <a:lnTo>
                    <a:pt x="5024" y="102"/>
                  </a:lnTo>
                  <a:lnTo>
                    <a:pt x="4986" y="103"/>
                  </a:lnTo>
                  <a:lnTo>
                    <a:pt x="4949" y="104"/>
                  </a:lnTo>
                  <a:lnTo>
                    <a:pt x="4913" y="104"/>
                  </a:lnTo>
                  <a:lnTo>
                    <a:pt x="4913" y="104"/>
                  </a:lnTo>
                  <a:lnTo>
                    <a:pt x="4905" y="105"/>
                  </a:lnTo>
                  <a:lnTo>
                    <a:pt x="4898" y="107"/>
                  </a:lnTo>
                  <a:lnTo>
                    <a:pt x="4890" y="111"/>
                  </a:lnTo>
                  <a:lnTo>
                    <a:pt x="4883" y="114"/>
                  </a:lnTo>
                  <a:lnTo>
                    <a:pt x="4876" y="118"/>
                  </a:lnTo>
                  <a:lnTo>
                    <a:pt x="4869" y="122"/>
                  </a:lnTo>
                  <a:lnTo>
                    <a:pt x="4861" y="124"/>
                  </a:lnTo>
                  <a:lnTo>
                    <a:pt x="4853" y="125"/>
                  </a:lnTo>
                  <a:lnTo>
                    <a:pt x="4853" y="125"/>
                  </a:lnTo>
                  <a:lnTo>
                    <a:pt x="4822" y="125"/>
                  </a:lnTo>
                  <a:lnTo>
                    <a:pt x="4791" y="125"/>
                  </a:lnTo>
                  <a:lnTo>
                    <a:pt x="4760" y="126"/>
                  </a:lnTo>
                  <a:lnTo>
                    <a:pt x="4729" y="126"/>
                  </a:lnTo>
                  <a:lnTo>
                    <a:pt x="4697" y="127"/>
                  </a:lnTo>
                  <a:lnTo>
                    <a:pt x="4666" y="128"/>
                  </a:lnTo>
                  <a:lnTo>
                    <a:pt x="4634" y="128"/>
                  </a:lnTo>
                  <a:lnTo>
                    <a:pt x="4602" y="130"/>
                  </a:lnTo>
                  <a:lnTo>
                    <a:pt x="4569" y="131"/>
                  </a:lnTo>
                  <a:lnTo>
                    <a:pt x="4537" y="132"/>
                  </a:lnTo>
                  <a:lnTo>
                    <a:pt x="4504" y="133"/>
                  </a:lnTo>
                  <a:lnTo>
                    <a:pt x="4470" y="134"/>
                  </a:lnTo>
                  <a:lnTo>
                    <a:pt x="4438" y="135"/>
                  </a:lnTo>
                  <a:lnTo>
                    <a:pt x="4405" y="136"/>
                  </a:lnTo>
                  <a:lnTo>
                    <a:pt x="4371" y="137"/>
                  </a:lnTo>
                  <a:lnTo>
                    <a:pt x="4338" y="138"/>
                  </a:lnTo>
                  <a:lnTo>
                    <a:pt x="4305" y="140"/>
                  </a:lnTo>
                  <a:lnTo>
                    <a:pt x="4272" y="141"/>
                  </a:lnTo>
                  <a:lnTo>
                    <a:pt x="4238" y="142"/>
                  </a:lnTo>
                  <a:lnTo>
                    <a:pt x="4204" y="143"/>
                  </a:lnTo>
                  <a:lnTo>
                    <a:pt x="4170" y="144"/>
                  </a:lnTo>
                  <a:lnTo>
                    <a:pt x="4137" y="145"/>
                  </a:lnTo>
                  <a:lnTo>
                    <a:pt x="4104" y="146"/>
                  </a:lnTo>
                  <a:lnTo>
                    <a:pt x="4070" y="147"/>
                  </a:lnTo>
                  <a:lnTo>
                    <a:pt x="4037" y="148"/>
                  </a:lnTo>
                  <a:lnTo>
                    <a:pt x="4003" y="148"/>
                  </a:lnTo>
                  <a:lnTo>
                    <a:pt x="3969" y="149"/>
                  </a:lnTo>
                  <a:lnTo>
                    <a:pt x="3936" y="150"/>
                  </a:lnTo>
                  <a:lnTo>
                    <a:pt x="3902" y="150"/>
                  </a:lnTo>
                  <a:lnTo>
                    <a:pt x="3869" y="151"/>
                  </a:lnTo>
                  <a:lnTo>
                    <a:pt x="3836" y="151"/>
                  </a:lnTo>
                  <a:lnTo>
                    <a:pt x="3803" y="151"/>
                  </a:lnTo>
                  <a:lnTo>
                    <a:pt x="3803" y="151"/>
                  </a:lnTo>
                  <a:lnTo>
                    <a:pt x="3787" y="155"/>
                  </a:lnTo>
                  <a:lnTo>
                    <a:pt x="3771" y="159"/>
                  </a:lnTo>
                  <a:lnTo>
                    <a:pt x="3753" y="162"/>
                  </a:lnTo>
                  <a:lnTo>
                    <a:pt x="3735" y="166"/>
                  </a:lnTo>
                  <a:lnTo>
                    <a:pt x="3715" y="170"/>
                  </a:lnTo>
                  <a:lnTo>
                    <a:pt x="3695" y="173"/>
                  </a:lnTo>
                  <a:lnTo>
                    <a:pt x="3674" y="176"/>
                  </a:lnTo>
                  <a:lnTo>
                    <a:pt x="3652" y="178"/>
                  </a:lnTo>
                  <a:lnTo>
                    <a:pt x="3630" y="181"/>
                  </a:lnTo>
                  <a:lnTo>
                    <a:pt x="3607" y="183"/>
                  </a:lnTo>
                  <a:lnTo>
                    <a:pt x="3583" y="185"/>
                  </a:lnTo>
                  <a:lnTo>
                    <a:pt x="3559" y="187"/>
                  </a:lnTo>
                  <a:lnTo>
                    <a:pt x="3534" y="189"/>
                  </a:lnTo>
                  <a:lnTo>
                    <a:pt x="3508" y="190"/>
                  </a:lnTo>
                  <a:lnTo>
                    <a:pt x="3482" y="192"/>
                  </a:lnTo>
                  <a:lnTo>
                    <a:pt x="3456" y="193"/>
                  </a:lnTo>
                  <a:lnTo>
                    <a:pt x="3429" y="194"/>
                  </a:lnTo>
                  <a:lnTo>
                    <a:pt x="3401" y="195"/>
                  </a:lnTo>
                  <a:lnTo>
                    <a:pt x="3372" y="196"/>
                  </a:lnTo>
                  <a:lnTo>
                    <a:pt x="3345" y="197"/>
                  </a:lnTo>
                  <a:lnTo>
                    <a:pt x="3316" y="198"/>
                  </a:lnTo>
                  <a:lnTo>
                    <a:pt x="3286" y="198"/>
                  </a:lnTo>
                  <a:lnTo>
                    <a:pt x="3257" y="199"/>
                  </a:lnTo>
                  <a:lnTo>
                    <a:pt x="3227" y="199"/>
                  </a:lnTo>
                  <a:lnTo>
                    <a:pt x="3197" y="199"/>
                  </a:lnTo>
                  <a:lnTo>
                    <a:pt x="3166" y="199"/>
                  </a:lnTo>
                  <a:lnTo>
                    <a:pt x="3136" y="199"/>
                  </a:lnTo>
                  <a:lnTo>
                    <a:pt x="3105" y="199"/>
                  </a:lnTo>
                  <a:lnTo>
                    <a:pt x="3074" y="199"/>
                  </a:lnTo>
                  <a:lnTo>
                    <a:pt x="3043" y="198"/>
                  </a:lnTo>
                  <a:lnTo>
                    <a:pt x="3011" y="198"/>
                  </a:lnTo>
                  <a:lnTo>
                    <a:pt x="2980" y="197"/>
                  </a:lnTo>
                  <a:lnTo>
                    <a:pt x="2980" y="197"/>
                  </a:lnTo>
                  <a:lnTo>
                    <a:pt x="2949" y="196"/>
                  </a:lnTo>
                  <a:lnTo>
                    <a:pt x="2917" y="196"/>
                  </a:lnTo>
                  <a:lnTo>
                    <a:pt x="2886" y="195"/>
                  </a:lnTo>
                  <a:lnTo>
                    <a:pt x="2855" y="194"/>
                  </a:lnTo>
                  <a:lnTo>
                    <a:pt x="2824" y="193"/>
                  </a:lnTo>
                  <a:lnTo>
                    <a:pt x="2794" y="192"/>
                  </a:lnTo>
                  <a:lnTo>
                    <a:pt x="2763" y="191"/>
                  </a:lnTo>
                  <a:lnTo>
                    <a:pt x="2732" y="189"/>
                  </a:lnTo>
                  <a:lnTo>
                    <a:pt x="2702" y="188"/>
                  </a:lnTo>
                  <a:lnTo>
                    <a:pt x="2671" y="187"/>
                  </a:lnTo>
                  <a:lnTo>
                    <a:pt x="2641" y="185"/>
                  </a:lnTo>
                  <a:lnTo>
                    <a:pt x="2611" y="184"/>
                  </a:lnTo>
                  <a:lnTo>
                    <a:pt x="2582" y="182"/>
                  </a:lnTo>
                  <a:lnTo>
                    <a:pt x="2552" y="181"/>
                  </a:lnTo>
                  <a:lnTo>
                    <a:pt x="2523" y="179"/>
                  </a:lnTo>
                  <a:lnTo>
                    <a:pt x="2496" y="177"/>
                  </a:lnTo>
                  <a:lnTo>
                    <a:pt x="2467" y="176"/>
                  </a:lnTo>
                  <a:lnTo>
                    <a:pt x="2439" y="174"/>
                  </a:lnTo>
                  <a:lnTo>
                    <a:pt x="2411" y="172"/>
                  </a:lnTo>
                  <a:lnTo>
                    <a:pt x="2384" y="170"/>
                  </a:lnTo>
                  <a:lnTo>
                    <a:pt x="2358" y="168"/>
                  </a:lnTo>
                  <a:lnTo>
                    <a:pt x="2332" y="166"/>
                  </a:lnTo>
                  <a:lnTo>
                    <a:pt x="2306" y="164"/>
                  </a:lnTo>
                  <a:lnTo>
                    <a:pt x="2282" y="162"/>
                  </a:lnTo>
                  <a:lnTo>
                    <a:pt x="2257" y="160"/>
                  </a:lnTo>
                  <a:lnTo>
                    <a:pt x="2234" y="158"/>
                  </a:lnTo>
                  <a:lnTo>
                    <a:pt x="2211" y="156"/>
                  </a:lnTo>
                  <a:lnTo>
                    <a:pt x="2189" y="154"/>
                  </a:lnTo>
                  <a:lnTo>
                    <a:pt x="2167" y="151"/>
                  </a:lnTo>
                  <a:lnTo>
                    <a:pt x="2145" y="149"/>
                  </a:lnTo>
                  <a:lnTo>
                    <a:pt x="2125" y="147"/>
                  </a:lnTo>
                  <a:lnTo>
                    <a:pt x="2106" y="145"/>
                  </a:lnTo>
                  <a:lnTo>
                    <a:pt x="2106" y="145"/>
                  </a:lnTo>
                  <a:lnTo>
                    <a:pt x="2081" y="143"/>
                  </a:lnTo>
                  <a:lnTo>
                    <a:pt x="2055" y="141"/>
                  </a:lnTo>
                  <a:lnTo>
                    <a:pt x="2029" y="139"/>
                  </a:lnTo>
                  <a:lnTo>
                    <a:pt x="2002" y="138"/>
                  </a:lnTo>
                  <a:lnTo>
                    <a:pt x="1973" y="138"/>
                  </a:lnTo>
                  <a:lnTo>
                    <a:pt x="1943" y="137"/>
                  </a:lnTo>
                  <a:lnTo>
                    <a:pt x="1913" y="137"/>
                  </a:lnTo>
                  <a:lnTo>
                    <a:pt x="1884" y="138"/>
                  </a:lnTo>
                  <a:lnTo>
                    <a:pt x="1851" y="138"/>
                  </a:lnTo>
                  <a:lnTo>
                    <a:pt x="1820" y="139"/>
                  </a:lnTo>
                  <a:lnTo>
                    <a:pt x="1788" y="140"/>
                  </a:lnTo>
                  <a:lnTo>
                    <a:pt x="1756" y="140"/>
                  </a:lnTo>
                  <a:lnTo>
                    <a:pt x="1723" y="141"/>
                  </a:lnTo>
                  <a:lnTo>
                    <a:pt x="1691" y="142"/>
                  </a:lnTo>
                  <a:lnTo>
                    <a:pt x="1659" y="143"/>
                  </a:lnTo>
                  <a:lnTo>
                    <a:pt x="1627" y="144"/>
                  </a:lnTo>
                  <a:lnTo>
                    <a:pt x="1595" y="145"/>
                  </a:lnTo>
                  <a:lnTo>
                    <a:pt x="1563" y="146"/>
                  </a:lnTo>
                  <a:lnTo>
                    <a:pt x="1532" y="146"/>
                  </a:lnTo>
                  <a:lnTo>
                    <a:pt x="1501" y="146"/>
                  </a:lnTo>
                  <a:lnTo>
                    <a:pt x="1470" y="146"/>
                  </a:lnTo>
                  <a:lnTo>
                    <a:pt x="1441" y="146"/>
                  </a:lnTo>
                  <a:lnTo>
                    <a:pt x="1412" y="145"/>
                  </a:lnTo>
                  <a:lnTo>
                    <a:pt x="1385" y="144"/>
                  </a:lnTo>
                  <a:lnTo>
                    <a:pt x="1357" y="143"/>
                  </a:lnTo>
                  <a:lnTo>
                    <a:pt x="1331" y="141"/>
                  </a:lnTo>
                  <a:lnTo>
                    <a:pt x="1307" y="138"/>
                  </a:lnTo>
                  <a:lnTo>
                    <a:pt x="1283" y="135"/>
                  </a:lnTo>
                  <a:lnTo>
                    <a:pt x="1261" y="132"/>
                  </a:lnTo>
                  <a:lnTo>
                    <a:pt x="1241" y="126"/>
                  </a:lnTo>
                  <a:lnTo>
                    <a:pt x="1221" y="122"/>
                  </a:lnTo>
                  <a:lnTo>
                    <a:pt x="1203" y="116"/>
                  </a:lnTo>
                  <a:lnTo>
                    <a:pt x="1203" y="116"/>
                  </a:lnTo>
                  <a:lnTo>
                    <a:pt x="1205" y="113"/>
                  </a:lnTo>
                  <a:lnTo>
                    <a:pt x="1206" y="110"/>
                  </a:lnTo>
                  <a:lnTo>
                    <a:pt x="1208" y="108"/>
                  </a:lnTo>
                  <a:lnTo>
                    <a:pt x="1211" y="105"/>
                  </a:lnTo>
                  <a:lnTo>
                    <a:pt x="1211" y="105"/>
                  </a:lnTo>
                  <a:lnTo>
                    <a:pt x="1203" y="103"/>
                  </a:lnTo>
                  <a:lnTo>
                    <a:pt x="1192" y="101"/>
                  </a:lnTo>
                  <a:lnTo>
                    <a:pt x="1181" y="99"/>
                  </a:lnTo>
                  <a:lnTo>
                    <a:pt x="1167" y="97"/>
                  </a:lnTo>
                  <a:lnTo>
                    <a:pt x="1152" y="95"/>
                  </a:lnTo>
                  <a:lnTo>
                    <a:pt x="1136" y="93"/>
                  </a:lnTo>
                  <a:lnTo>
                    <a:pt x="1119" y="91"/>
                  </a:lnTo>
                  <a:lnTo>
                    <a:pt x="1102" y="89"/>
                  </a:lnTo>
                  <a:lnTo>
                    <a:pt x="1084" y="86"/>
                  </a:lnTo>
                  <a:lnTo>
                    <a:pt x="1066" y="84"/>
                  </a:lnTo>
                  <a:lnTo>
                    <a:pt x="1049" y="82"/>
                  </a:lnTo>
                  <a:lnTo>
                    <a:pt x="1033" y="81"/>
                  </a:lnTo>
                  <a:lnTo>
                    <a:pt x="1017" y="79"/>
                  </a:lnTo>
                  <a:lnTo>
                    <a:pt x="1003" y="77"/>
                  </a:lnTo>
                  <a:lnTo>
                    <a:pt x="990" y="75"/>
                  </a:lnTo>
                  <a:lnTo>
                    <a:pt x="979" y="73"/>
                  </a:lnTo>
                  <a:lnTo>
                    <a:pt x="979" y="73"/>
                  </a:lnTo>
                  <a:lnTo>
                    <a:pt x="981" y="70"/>
                  </a:lnTo>
                  <a:lnTo>
                    <a:pt x="982" y="67"/>
                  </a:lnTo>
                  <a:lnTo>
                    <a:pt x="984" y="65"/>
                  </a:lnTo>
                  <a:lnTo>
                    <a:pt x="986" y="62"/>
                  </a:lnTo>
                  <a:lnTo>
                    <a:pt x="986" y="62"/>
                  </a:lnTo>
                  <a:lnTo>
                    <a:pt x="972" y="62"/>
                  </a:lnTo>
                  <a:lnTo>
                    <a:pt x="960" y="62"/>
                  </a:lnTo>
                  <a:lnTo>
                    <a:pt x="946" y="62"/>
                  </a:lnTo>
                  <a:lnTo>
                    <a:pt x="933" y="62"/>
                  </a:lnTo>
                  <a:lnTo>
                    <a:pt x="920" y="62"/>
                  </a:lnTo>
                  <a:lnTo>
                    <a:pt x="907" y="62"/>
                  </a:lnTo>
                  <a:lnTo>
                    <a:pt x="893" y="63"/>
                  </a:lnTo>
                  <a:lnTo>
                    <a:pt x="881" y="63"/>
                  </a:lnTo>
                  <a:lnTo>
                    <a:pt x="881" y="63"/>
                  </a:lnTo>
                  <a:lnTo>
                    <a:pt x="883" y="60"/>
                  </a:lnTo>
                  <a:lnTo>
                    <a:pt x="885" y="57"/>
                  </a:lnTo>
                  <a:lnTo>
                    <a:pt x="887" y="55"/>
                  </a:lnTo>
                  <a:lnTo>
                    <a:pt x="890" y="52"/>
                  </a:lnTo>
                  <a:lnTo>
                    <a:pt x="890" y="52"/>
                  </a:lnTo>
                  <a:lnTo>
                    <a:pt x="880" y="52"/>
                  </a:lnTo>
                  <a:lnTo>
                    <a:pt x="869" y="52"/>
                  </a:lnTo>
                  <a:lnTo>
                    <a:pt x="858" y="52"/>
                  </a:lnTo>
                  <a:lnTo>
                    <a:pt x="849" y="52"/>
                  </a:lnTo>
                  <a:lnTo>
                    <a:pt x="838" y="52"/>
                  </a:lnTo>
                  <a:lnTo>
                    <a:pt x="827" y="52"/>
                  </a:lnTo>
                  <a:lnTo>
                    <a:pt x="816" y="52"/>
                  </a:lnTo>
                  <a:lnTo>
                    <a:pt x="806" y="52"/>
                  </a:lnTo>
                  <a:lnTo>
                    <a:pt x="806" y="52"/>
                  </a:lnTo>
                  <a:lnTo>
                    <a:pt x="830" y="52"/>
                  </a:lnTo>
                  <a:lnTo>
                    <a:pt x="842" y="52"/>
                  </a:lnTo>
                  <a:lnTo>
                    <a:pt x="844" y="51"/>
                  </a:lnTo>
                  <a:lnTo>
                    <a:pt x="840" y="49"/>
                  </a:lnTo>
                  <a:lnTo>
                    <a:pt x="833" y="46"/>
                  </a:lnTo>
                  <a:lnTo>
                    <a:pt x="825" y="42"/>
                  </a:lnTo>
                  <a:lnTo>
                    <a:pt x="822" y="37"/>
                  </a:lnTo>
                  <a:lnTo>
                    <a:pt x="824" y="3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56"/>
            <p:cNvSpPr>
              <a:spLocks/>
            </p:cNvSpPr>
            <p:nvPr/>
          </p:nvSpPr>
          <p:spPr bwMode="auto">
            <a:xfrm>
              <a:off x="4181" y="2382"/>
              <a:ext cx="357" cy="1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47" y="30"/>
                </a:cxn>
                <a:cxn ang="0">
                  <a:pos x="98" y="32"/>
                </a:cxn>
                <a:cxn ang="0">
                  <a:pos x="151" y="33"/>
                </a:cxn>
                <a:cxn ang="0">
                  <a:pos x="205" y="33"/>
                </a:cxn>
                <a:cxn ang="0">
                  <a:pos x="260" y="32"/>
                </a:cxn>
                <a:cxn ang="0">
                  <a:pos x="315" y="30"/>
                </a:cxn>
                <a:cxn ang="0">
                  <a:pos x="368" y="28"/>
                </a:cxn>
                <a:cxn ang="0">
                  <a:pos x="419" y="25"/>
                </a:cxn>
                <a:cxn ang="0">
                  <a:pos x="431" y="25"/>
                </a:cxn>
                <a:cxn ang="0">
                  <a:pos x="453" y="24"/>
                </a:cxn>
                <a:cxn ang="0">
                  <a:pos x="477" y="24"/>
                </a:cxn>
                <a:cxn ang="0">
                  <a:pos x="500" y="24"/>
                </a:cxn>
                <a:cxn ang="0">
                  <a:pos x="524" y="24"/>
                </a:cxn>
                <a:cxn ang="0">
                  <a:pos x="547" y="24"/>
                </a:cxn>
                <a:cxn ang="0">
                  <a:pos x="571" y="25"/>
                </a:cxn>
                <a:cxn ang="0">
                  <a:pos x="595" y="25"/>
                </a:cxn>
                <a:cxn ang="0">
                  <a:pos x="607" y="25"/>
                </a:cxn>
                <a:cxn ang="0">
                  <a:pos x="603" y="30"/>
                </a:cxn>
                <a:cxn ang="0">
                  <a:pos x="601" y="37"/>
                </a:cxn>
                <a:cxn ang="0">
                  <a:pos x="603" y="33"/>
                </a:cxn>
                <a:cxn ang="0">
                  <a:pos x="606" y="31"/>
                </a:cxn>
                <a:cxn ang="0">
                  <a:pos x="612" y="33"/>
                </a:cxn>
                <a:cxn ang="0">
                  <a:pos x="630" y="37"/>
                </a:cxn>
                <a:cxn ang="0">
                  <a:pos x="643" y="37"/>
                </a:cxn>
                <a:cxn ang="0">
                  <a:pos x="641" y="42"/>
                </a:cxn>
                <a:cxn ang="0">
                  <a:pos x="640" y="47"/>
                </a:cxn>
                <a:cxn ang="0">
                  <a:pos x="648" y="47"/>
                </a:cxn>
                <a:cxn ang="0">
                  <a:pos x="663" y="45"/>
                </a:cxn>
                <a:cxn ang="0">
                  <a:pos x="674" y="45"/>
                </a:cxn>
                <a:cxn ang="0">
                  <a:pos x="680" y="51"/>
                </a:cxn>
                <a:cxn ang="0">
                  <a:pos x="679" y="58"/>
                </a:cxn>
                <a:cxn ang="0">
                  <a:pos x="726" y="58"/>
                </a:cxn>
                <a:cxn ang="0">
                  <a:pos x="779" y="59"/>
                </a:cxn>
                <a:cxn ang="0">
                  <a:pos x="837" y="60"/>
                </a:cxn>
                <a:cxn ang="0">
                  <a:pos x="900" y="61"/>
                </a:cxn>
                <a:cxn ang="0">
                  <a:pos x="965" y="63"/>
                </a:cxn>
                <a:cxn ang="0">
                  <a:pos x="1032" y="64"/>
                </a:cxn>
                <a:cxn ang="0">
                  <a:pos x="1102" y="65"/>
                </a:cxn>
                <a:cxn ang="0">
                  <a:pos x="1171" y="65"/>
                </a:cxn>
                <a:cxn ang="0">
                  <a:pos x="1239" y="65"/>
                </a:cxn>
                <a:cxn ang="0">
                  <a:pos x="1307" y="64"/>
                </a:cxn>
                <a:cxn ang="0">
                  <a:pos x="1372" y="63"/>
                </a:cxn>
                <a:cxn ang="0">
                  <a:pos x="1434" y="60"/>
                </a:cxn>
                <a:cxn ang="0">
                  <a:pos x="1490" y="55"/>
                </a:cxn>
                <a:cxn ang="0">
                  <a:pos x="1543" y="50"/>
                </a:cxn>
                <a:cxn ang="0">
                  <a:pos x="1589" y="42"/>
                </a:cxn>
                <a:cxn ang="0">
                  <a:pos x="1627" y="32"/>
                </a:cxn>
                <a:cxn ang="0">
                  <a:pos x="1626" y="29"/>
                </a:cxn>
                <a:cxn ang="0">
                  <a:pos x="1626" y="24"/>
                </a:cxn>
                <a:cxn ang="0">
                  <a:pos x="1625" y="21"/>
                </a:cxn>
                <a:cxn ang="0">
                  <a:pos x="1640" y="21"/>
                </a:cxn>
                <a:cxn ang="0">
                  <a:pos x="1656" y="21"/>
                </a:cxn>
                <a:cxn ang="0">
                  <a:pos x="1671" y="21"/>
                </a:cxn>
                <a:cxn ang="0">
                  <a:pos x="1686" y="21"/>
                </a:cxn>
                <a:cxn ang="0">
                  <a:pos x="1686" y="19"/>
                </a:cxn>
                <a:cxn ang="0">
                  <a:pos x="1685" y="13"/>
                </a:cxn>
                <a:cxn ang="0">
                  <a:pos x="1684" y="11"/>
                </a:cxn>
                <a:cxn ang="0">
                  <a:pos x="1709" y="12"/>
                </a:cxn>
                <a:cxn ang="0">
                  <a:pos x="1745" y="13"/>
                </a:cxn>
                <a:cxn ang="0">
                  <a:pos x="1774" y="11"/>
                </a:cxn>
                <a:cxn ang="0">
                  <a:pos x="1784" y="0"/>
                </a:cxn>
              </a:cxnLst>
              <a:rect l="0" t="0" r="r" b="b"/>
              <a:pathLst>
                <a:path w="1784" h="65">
                  <a:moveTo>
                    <a:pt x="0" y="27"/>
                  </a:moveTo>
                  <a:lnTo>
                    <a:pt x="0" y="27"/>
                  </a:lnTo>
                  <a:lnTo>
                    <a:pt x="24" y="29"/>
                  </a:lnTo>
                  <a:lnTo>
                    <a:pt x="47" y="30"/>
                  </a:lnTo>
                  <a:lnTo>
                    <a:pt x="72" y="32"/>
                  </a:lnTo>
                  <a:lnTo>
                    <a:pt x="98" y="32"/>
                  </a:lnTo>
                  <a:lnTo>
                    <a:pt x="124" y="33"/>
                  </a:lnTo>
                  <a:lnTo>
                    <a:pt x="151" y="33"/>
                  </a:lnTo>
                  <a:lnTo>
                    <a:pt x="178" y="33"/>
                  </a:lnTo>
                  <a:lnTo>
                    <a:pt x="205" y="33"/>
                  </a:lnTo>
                  <a:lnTo>
                    <a:pt x="233" y="33"/>
                  </a:lnTo>
                  <a:lnTo>
                    <a:pt x="260" y="32"/>
                  </a:lnTo>
                  <a:lnTo>
                    <a:pt x="288" y="31"/>
                  </a:lnTo>
                  <a:lnTo>
                    <a:pt x="315" y="30"/>
                  </a:lnTo>
                  <a:lnTo>
                    <a:pt x="342" y="29"/>
                  </a:lnTo>
                  <a:lnTo>
                    <a:pt x="368" y="28"/>
                  </a:lnTo>
                  <a:lnTo>
                    <a:pt x="395" y="26"/>
                  </a:lnTo>
                  <a:lnTo>
                    <a:pt x="419" y="25"/>
                  </a:lnTo>
                  <a:lnTo>
                    <a:pt x="419" y="25"/>
                  </a:lnTo>
                  <a:lnTo>
                    <a:pt x="431" y="25"/>
                  </a:lnTo>
                  <a:lnTo>
                    <a:pt x="442" y="24"/>
                  </a:lnTo>
                  <a:lnTo>
                    <a:pt x="453" y="24"/>
                  </a:lnTo>
                  <a:lnTo>
                    <a:pt x="465" y="24"/>
                  </a:lnTo>
                  <a:lnTo>
                    <a:pt x="477" y="24"/>
                  </a:lnTo>
                  <a:lnTo>
                    <a:pt x="489" y="24"/>
                  </a:lnTo>
                  <a:lnTo>
                    <a:pt x="500" y="24"/>
                  </a:lnTo>
                  <a:lnTo>
                    <a:pt x="512" y="24"/>
                  </a:lnTo>
                  <a:lnTo>
                    <a:pt x="524" y="24"/>
                  </a:lnTo>
                  <a:lnTo>
                    <a:pt x="536" y="24"/>
                  </a:lnTo>
                  <a:lnTo>
                    <a:pt x="547" y="24"/>
                  </a:lnTo>
                  <a:lnTo>
                    <a:pt x="559" y="25"/>
                  </a:lnTo>
                  <a:lnTo>
                    <a:pt x="571" y="25"/>
                  </a:lnTo>
                  <a:lnTo>
                    <a:pt x="584" y="25"/>
                  </a:lnTo>
                  <a:lnTo>
                    <a:pt x="595" y="25"/>
                  </a:lnTo>
                  <a:lnTo>
                    <a:pt x="607" y="25"/>
                  </a:lnTo>
                  <a:lnTo>
                    <a:pt x="607" y="25"/>
                  </a:lnTo>
                  <a:lnTo>
                    <a:pt x="605" y="27"/>
                  </a:lnTo>
                  <a:lnTo>
                    <a:pt x="603" y="30"/>
                  </a:lnTo>
                  <a:lnTo>
                    <a:pt x="602" y="33"/>
                  </a:lnTo>
                  <a:lnTo>
                    <a:pt x="601" y="37"/>
                  </a:lnTo>
                  <a:lnTo>
                    <a:pt x="601" y="37"/>
                  </a:lnTo>
                  <a:lnTo>
                    <a:pt x="603" y="33"/>
                  </a:lnTo>
                  <a:lnTo>
                    <a:pt x="604" y="31"/>
                  </a:lnTo>
                  <a:lnTo>
                    <a:pt x="606" y="31"/>
                  </a:lnTo>
                  <a:lnTo>
                    <a:pt x="608" y="32"/>
                  </a:lnTo>
                  <a:lnTo>
                    <a:pt x="612" y="33"/>
                  </a:lnTo>
                  <a:lnTo>
                    <a:pt x="620" y="34"/>
                  </a:lnTo>
                  <a:lnTo>
                    <a:pt x="630" y="37"/>
                  </a:lnTo>
                  <a:lnTo>
                    <a:pt x="643" y="37"/>
                  </a:lnTo>
                  <a:lnTo>
                    <a:pt x="643" y="37"/>
                  </a:lnTo>
                  <a:lnTo>
                    <a:pt x="642" y="39"/>
                  </a:lnTo>
                  <a:lnTo>
                    <a:pt x="641" y="42"/>
                  </a:lnTo>
                  <a:lnTo>
                    <a:pt x="640" y="45"/>
                  </a:lnTo>
                  <a:lnTo>
                    <a:pt x="640" y="47"/>
                  </a:lnTo>
                  <a:lnTo>
                    <a:pt x="640" y="47"/>
                  </a:lnTo>
                  <a:lnTo>
                    <a:pt x="648" y="47"/>
                  </a:lnTo>
                  <a:lnTo>
                    <a:pt x="655" y="46"/>
                  </a:lnTo>
                  <a:lnTo>
                    <a:pt x="663" y="45"/>
                  </a:lnTo>
                  <a:lnTo>
                    <a:pt x="669" y="45"/>
                  </a:lnTo>
                  <a:lnTo>
                    <a:pt x="674" y="45"/>
                  </a:lnTo>
                  <a:lnTo>
                    <a:pt x="679" y="47"/>
                  </a:lnTo>
                  <a:lnTo>
                    <a:pt x="680" y="51"/>
                  </a:lnTo>
                  <a:lnTo>
                    <a:pt x="679" y="58"/>
                  </a:lnTo>
                  <a:lnTo>
                    <a:pt x="679" y="58"/>
                  </a:lnTo>
                  <a:lnTo>
                    <a:pt x="701" y="58"/>
                  </a:lnTo>
                  <a:lnTo>
                    <a:pt x="726" y="58"/>
                  </a:lnTo>
                  <a:lnTo>
                    <a:pt x="751" y="58"/>
                  </a:lnTo>
                  <a:lnTo>
                    <a:pt x="779" y="59"/>
                  </a:lnTo>
                  <a:lnTo>
                    <a:pt x="808" y="59"/>
                  </a:lnTo>
                  <a:lnTo>
                    <a:pt x="837" y="60"/>
                  </a:lnTo>
                  <a:lnTo>
                    <a:pt x="868" y="61"/>
                  </a:lnTo>
                  <a:lnTo>
                    <a:pt x="900" y="61"/>
                  </a:lnTo>
                  <a:lnTo>
                    <a:pt x="932" y="62"/>
                  </a:lnTo>
                  <a:lnTo>
                    <a:pt x="965" y="63"/>
                  </a:lnTo>
                  <a:lnTo>
                    <a:pt x="998" y="63"/>
                  </a:lnTo>
                  <a:lnTo>
                    <a:pt x="1032" y="64"/>
                  </a:lnTo>
                  <a:lnTo>
                    <a:pt x="1067" y="64"/>
                  </a:lnTo>
                  <a:lnTo>
                    <a:pt x="1102" y="65"/>
                  </a:lnTo>
                  <a:lnTo>
                    <a:pt x="1136" y="65"/>
                  </a:lnTo>
                  <a:lnTo>
                    <a:pt x="1171" y="65"/>
                  </a:lnTo>
                  <a:lnTo>
                    <a:pt x="1205" y="65"/>
                  </a:lnTo>
                  <a:lnTo>
                    <a:pt x="1239" y="65"/>
                  </a:lnTo>
                  <a:lnTo>
                    <a:pt x="1274" y="65"/>
                  </a:lnTo>
                  <a:lnTo>
                    <a:pt x="1307" y="64"/>
                  </a:lnTo>
                  <a:lnTo>
                    <a:pt x="1340" y="64"/>
                  </a:lnTo>
                  <a:lnTo>
                    <a:pt x="1372" y="63"/>
                  </a:lnTo>
                  <a:lnTo>
                    <a:pt x="1403" y="61"/>
                  </a:lnTo>
                  <a:lnTo>
                    <a:pt x="1434" y="60"/>
                  </a:lnTo>
                  <a:lnTo>
                    <a:pt x="1463" y="58"/>
                  </a:lnTo>
                  <a:lnTo>
                    <a:pt x="1490" y="55"/>
                  </a:lnTo>
                  <a:lnTo>
                    <a:pt x="1517" y="53"/>
                  </a:lnTo>
                  <a:lnTo>
                    <a:pt x="1543" y="50"/>
                  </a:lnTo>
                  <a:lnTo>
                    <a:pt x="1566" y="46"/>
                  </a:lnTo>
                  <a:lnTo>
                    <a:pt x="1589" y="42"/>
                  </a:lnTo>
                  <a:lnTo>
                    <a:pt x="1609" y="38"/>
                  </a:lnTo>
                  <a:lnTo>
                    <a:pt x="1627" y="32"/>
                  </a:lnTo>
                  <a:lnTo>
                    <a:pt x="1627" y="32"/>
                  </a:lnTo>
                  <a:lnTo>
                    <a:pt x="1626" y="29"/>
                  </a:lnTo>
                  <a:lnTo>
                    <a:pt x="1626" y="26"/>
                  </a:lnTo>
                  <a:lnTo>
                    <a:pt x="1626" y="24"/>
                  </a:lnTo>
                  <a:lnTo>
                    <a:pt x="1625" y="21"/>
                  </a:lnTo>
                  <a:lnTo>
                    <a:pt x="1625" y="21"/>
                  </a:lnTo>
                  <a:lnTo>
                    <a:pt x="1632" y="21"/>
                  </a:lnTo>
                  <a:lnTo>
                    <a:pt x="1640" y="21"/>
                  </a:lnTo>
                  <a:lnTo>
                    <a:pt x="1648" y="21"/>
                  </a:lnTo>
                  <a:lnTo>
                    <a:pt x="1656" y="21"/>
                  </a:lnTo>
                  <a:lnTo>
                    <a:pt x="1663" y="21"/>
                  </a:lnTo>
                  <a:lnTo>
                    <a:pt x="1671" y="21"/>
                  </a:lnTo>
                  <a:lnTo>
                    <a:pt x="1678" y="21"/>
                  </a:lnTo>
                  <a:lnTo>
                    <a:pt x="1686" y="21"/>
                  </a:lnTo>
                  <a:lnTo>
                    <a:pt x="1686" y="21"/>
                  </a:lnTo>
                  <a:lnTo>
                    <a:pt x="1686" y="19"/>
                  </a:lnTo>
                  <a:lnTo>
                    <a:pt x="1685" y="16"/>
                  </a:lnTo>
                  <a:lnTo>
                    <a:pt x="1685" y="13"/>
                  </a:lnTo>
                  <a:lnTo>
                    <a:pt x="1684" y="11"/>
                  </a:lnTo>
                  <a:lnTo>
                    <a:pt x="1684" y="11"/>
                  </a:lnTo>
                  <a:lnTo>
                    <a:pt x="1694" y="11"/>
                  </a:lnTo>
                  <a:lnTo>
                    <a:pt x="1709" y="12"/>
                  </a:lnTo>
                  <a:lnTo>
                    <a:pt x="1726" y="13"/>
                  </a:lnTo>
                  <a:lnTo>
                    <a:pt x="1745" y="13"/>
                  </a:lnTo>
                  <a:lnTo>
                    <a:pt x="1761" y="13"/>
                  </a:lnTo>
                  <a:lnTo>
                    <a:pt x="1774" y="11"/>
                  </a:lnTo>
                  <a:lnTo>
                    <a:pt x="1783" y="7"/>
                  </a:lnTo>
                  <a:lnTo>
                    <a:pt x="17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7"/>
            <p:cNvSpPr>
              <a:spLocks/>
            </p:cNvSpPr>
            <p:nvPr/>
          </p:nvSpPr>
          <p:spPr bwMode="auto">
            <a:xfrm>
              <a:off x="4771" y="2410"/>
              <a:ext cx="192" cy="3"/>
            </a:xfrm>
            <a:custGeom>
              <a:avLst/>
              <a:gdLst/>
              <a:ahLst/>
              <a:cxnLst>
                <a:cxn ang="0">
                  <a:pos x="958" y="0"/>
                </a:cxn>
                <a:cxn ang="0">
                  <a:pos x="958" y="0"/>
                </a:cxn>
                <a:cxn ang="0">
                  <a:pos x="924" y="0"/>
                </a:cxn>
                <a:cxn ang="0">
                  <a:pos x="888" y="2"/>
                </a:cxn>
                <a:cxn ang="0">
                  <a:pos x="850" y="4"/>
                </a:cxn>
                <a:cxn ang="0">
                  <a:pos x="810" y="6"/>
                </a:cxn>
                <a:cxn ang="0">
                  <a:pos x="769" y="9"/>
                </a:cxn>
                <a:cxn ang="0">
                  <a:pos x="728" y="11"/>
                </a:cxn>
                <a:cxn ang="0">
                  <a:pos x="685" y="14"/>
                </a:cxn>
                <a:cxn ang="0">
                  <a:pos x="641" y="16"/>
                </a:cxn>
                <a:cxn ang="0">
                  <a:pos x="597" y="18"/>
                </a:cxn>
                <a:cxn ang="0">
                  <a:pos x="553" y="19"/>
                </a:cxn>
                <a:cxn ang="0">
                  <a:pos x="509" y="20"/>
                </a:cxn>
                <a:cxn ang="0">
                  <a:pos x="464" y="19"/>
                </a:cxn>
                <a:cxn ang="0">
                  <a:pos x="419" y="17"/>
                </a:cxn>
                <a:cxn ang="0">
                  <a:pos x="375" y="14"/>
                </a:cxn>
                <a:cxn ang="0">
                  <a:pos x="333" y="9"/>
                </a:cxn>
                <a:cxn ang="0">
                  <a:pos x="290" y="2"/>
                </a:cxn>
                <a:cxn ang="0">
                  <a:pos x="290" y="2"/>
                </a:cxn>
                <a:cxn ang="0">
                  <a:pos x="272" y="2"/>
                </a:cxn>
                <a:cxn ang="0">
                  <a:pos x="254" y="2"/>
                </a:cxn>
                <a:cxn ang="0">
                  <a:pos x="235" y="2"/>
                </a:cxn>
                <a:cxn ang="0">
                  <a:pos x="217" y="2"/>
                </a:cxn>
                <a:cxn ang="0">
                  <a:pos x="199" y="2"/>
                </a:cxn>
                <a:cxn ang="0">
                  <a:pos x="181" y="2"/>
                </a:cxn>
                <a:cxn ang="0">
                  <a:pos x="163" y="2"/>
                </a:cxn>
                <a:cxn ang="0">
                  <a:pos x="146" y="2"/>
                </a:cxn>
                <a:cxn ang="0">
                  <a:pos x="128" y="2"/>
                </a:cxn>
                <a:cxn ang="0">
                  <a:pos x="109" y="2"/>
                </a:cxn>
                <a:cxn ang="0">
                  <a:pos x="91" y="2"/>
                </a:cxn>
                <a:cxn ang="0">
                  <a:pos x="73" y="2"/>
                </a:cxn>
                <a:cxn ang="0">
                  <a:pos x="55" y="3"/>
                </a:cxn>
                <a:cxn ang="0">
                  <a:pos x="37" y="3"/>
                </a:cxn>
                <a:cxn ang="0">
                  <a:pos x="19" y="3"/>
                </a:cxn>
                <a:cxn ang="0">
                  <a:pos x="0" y="3"/>
                </a:cxn>
              </a:cxnLst>
              <a:rect l="0" t="0" r="r" b="b"/>
              <a:pathLst>
                <a:path w="958" h="20">
                  <a:moveTo>
                    <a:pt x="958" y="0"/>
                  </a:moveTo>
                  <a:lnTo>
                    <a:pt x="958" y="0"/>
                  </a:lnTo>
                  <a:lnTo>
                    <a:pt x="924" y="0"/>
                  </a:lnTo>
                  <a:lnTo>
                    <a:pt x="888" y="2"/>
                  </a:lnTo>
                  <a:lnTo>
                    <a:pt x="850" y="4"/>
                  </a:lnTo>
                  <a:lnTo>
                    <a:pt x="810" y="6"/>
                  </a:lnTo>
                  <a:lnTo>
                    <a:pt x="769" y="9"/>
                  </a:lnTo>
                  <a:lnTo>
                    <a:pt x="728" y="11"/>
                  </a:lnTo>
                  <a:lnTo>
                    <a:pt x="685" y="14"/>
                  </a:lnTo>
                  <a:lnTo>
                    <a:pt x="641" y="16"/>
                  </a:lnTo>
                  <a:lnTo>
                    <a:pt x="597" y="18"/>
                  </a:lnTo>
                  <a:lnTo>
                    <a:pt x="553" y="19"/>
                  </a:lnTo>
                  <a:lnTo>
                    <a:pt x="509" y="20"/>
                  </a:lnTo>
                  <a:lnTo>
                    <a:pt x="464" y="19"/>
                  </a:lnTo>
                  <a:lnTo>
                    <a:pt x="419" y="17"/>
                  </a:lnTo>
                  <a:lnTo>
                    <a:pt x="375" y="14"/>
                  </a:lnTo>
                  <a:lnTo>
                    <a:pt x="333" y="9"/>
                  </a:lnTo>
                  <a:lnTo>
                    <a:pt x="290" y="2"/>
                  </a:lnTo>
                  <a:lnTo>
                    <a:pt x="290" y="2"/>
                  </a:lnTo>
                  <a:lnTo>
                    <a:pt x="272" y="2"/>
                  </a:lnTo>
                  <a:lnTo>
                    <a:pt x="254" y="2"/>
                  </a:lnTo>
                  <a:lnTo>
                    <a:pt x="235" y="2"/>
                  </a:lnTo>
                  <a:lnTo>
                    <a:pt x="217" y="2"/>
                  </a:lnTo>
                  <a:lnTo>
                    <a:pt x="199" y="2"/>
                  </a:lnTo>
                  <a:lnTo>
                    <a:pt x="181" y="2"/>
                  </a:lnTo>
                  <a:lnTo>
                    <a:pt x="163" y="2"/>
                  </a:lnTo>
                  <a:lnTo>
                    <a:pt x="146" y="2"/>
                  </a:lnTo>
                  <a:lnTo>
                    <a:pt x="128" y="2"/>
                  </a:lnTo>
                  <a:lnTo>
                    <a:pt x="109" y="2"/>
                  </a:lnTo>
                  <a:lnTo>
                    <a:pt x="91" y="2"/>
                  </a:lnTo>
                  <a:lnTo>
                    <a:pt x="73" y="2"/>
                  </a:lnTo>
                  <a:lnTo>
                    <a:pt x="55" y="3"/>
                  </a:lnTo>
                  <a:lnTo>
                    <a:pt x="37" y="3"/>
                  </a:lnTo>
                  <a:lnTo>
                    <a:pt x="19" y="3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58"/>
            <p:cNvSpPr>
              <a:spLocks/>
            </p:cNvSpPr>
            <p:nvPr/>
          </p:nvSpPr>
          <p:spPr bwMode="auto">
            <a:xfrm>
              <a:off x="4819" y="2388"/>
              <a:ext cx="123" cy="2"/>
            </a:xfrm>
            <a:custGeom>
              <a:avLst/>
              <a:gdLst/>
              <a:ahLst/>
              <a:cxnLst>
                <a:cxn ang="0">
                  <a:pos x="616" y="0"/>
                </a:cxn>
                <a:cxn ang="0">
                  <a:pos x="616" y="0"/>
                </a:cxn>
                <a:cxn ang="0">
                  <a:pos x="582" y="0"/>
                </a:cxn>
                <a:cxn ang="0">
                  <a:pos x="548" y="0"/>
                </a:cxn>
                <a:cxn ang="0">
                  <a:pos x="513" y="0"/>
                </a:cxn>
                <a:cxn ang="0">
                  <a:pos x="480" y="0"/>
                </a:cxn>
                <a:cxn ang="0">
                  <a:pos x="446" y="0"/>
                </a:cxn>
                <a:cxn ang="0">
                  <a:pos x="412" y="0"/>
                </a:cxn>
                <a:cxn ang="0">
                  <a:pos x="378" y="0"/>
                </a:cxn>
                <a:cxn ang="0">
                  <a:pos x="345" y="1"/>
                </a:cxn>
                <a:cxn ang="0">
                  <a:pos x="310" y="1"/>
                </a:cxn>
                <a:cxn ang="0">
                  <a:pos x="276" y="1"/>
                </a:cxn>
                <a:cxn ang="0">
                  <a:pos x="242" y="1"/>
                </a:cxn>
                <a:cxn ang="0">
                  <a:pos x="209" y="1"/>
                </a:cxn>
                <a:cxn ang="0">
                  <a:pos x="175" y="1"/>
                </a:cxn>
                <a:cxn ang="0">
                  <a:pos x="141" y="2"/>
                </a:cxn>
                <a:cxn ang="0">
                  <a:pos x="107" y="2"/>
                </a:cxn>
                <a:cxn ang="0">
                  <a:pos x="73" y="2"/>
                </a:cxn>
                <a:cxn ang="0">
                  <a:pos x="73" y="2"/>
                </a:cxn>
                <a:cxn ang="0">
                  <a:pos x="64" y="2"/>
                </a:cxn>
                <a:cxn ang="0">
                  <a:pos x="52" y="2"/>
                </a:cxn>
                <a:cxn ang="0">
                  <a:pos x="38" y="3"/>
                </a:cxn>
                <a:cxn ang="0">
                  <a:pos x="25" y="3"/>
                </a:cxn>
                <a:cxn ang="0">
                  <a:pos x="13" y="4"/>
                </a:cxn>
                <a:cxn ang="0">
                  <a:pos x="4" y="6"/>
                </a:cxn>
                <a:cxn ang="0">
                  <a:pos x="0" y="9"/>
                </a:cxn>
                <a:cxn ang="0">
                  <a:pos x="0" y="12"/>
                </a:cxn>
              </a:cxnLst>
              <a:rect l="0" t="0" r="r" b="b"/>
              <a:pathLst>
                <a:path w="616" h="12">
                  <a:moveTo>
                    <a:pt x="616" y="0"/>
                  </a:moveTo>
                  <a:lnTo>
                    <a:pt x="616" y="0"/>
                  </a:lnTo>
                  <a:lnTo>
                    <a:pt x="582" y="0"/>
                  </a:lnTo>
                  <a:lnTo>
                    <a:pt x="548" y="0"/>
                  </a:lnTo>
                  <a:lnTo>
                    <a:pt x="513" y="0"/>
                  </a:lnTo>
                  <a:lnTo>
                    <a:pt x="480" y="0"/>
                  </a:lnTo>
                  <a:lnTo>
                    <a:pt x="446" y="0"/>
                  </a:lnTo>
                  <a:lnTo>
                    <a:pt x="412" y="0"/>
                  </a:lnTo>
                  <a:lnTo>
                    <a:pt x="378" y="0"/>
                  </a:lnTo>
                  <a:lnTo>
                    <a:pt x="345" y="1"/>
                  </a:lnTo>
                  <a:lnTo>
                    <a:pt x="310" y="1"/>
                  </a:lnTo>
                  <a:lnTo>
                    <a:pt x="276" y="1"/>
                  </a:lnTo>
                  <a:lnTo>
                    <a:pt x="242" y="1"/>
                  </a:lnTo>
                  <a:lnTo>
                    <a:pt x="209" y="1"/>
                  </a:lnTo>
                  <a:lnTo>
                    <a:pt x="175" y="1"/>
                  </a:lnTo>
                  <a:lnTo>
                    <a:pt x="141" y="2"/>
                  </a:lnTo>
                  <a:lnTo>
                    <a:pt x="107" y="2"/>
                  </a:lnTo>
                  <a:lnTo>
                    <a:pt x="73" y="2"/>
                  </a:lnTo>
                  <a:lnTo>
                    <a:pt x="73" y="2"/>
                  </a:lnTo>
                  <a:lnTo>
                    <a:pt x="64" y="2"/>
                  </a:lnTo>
                  <a:lnTo>
                    <a:pt x="52" y="2"/>
                  </a:lnTo>
                  <a:lnTo>
                    <a:pt x="38" y="3"/>
                  </a:lnTo>
                  <a:lnTo>
                    <a:pt x="25" y="3"/>
                  </a:lnTo>
                  <a:lnTo>
                    <a:pt x="13" y="4"/>
                  </a:lnTo>
                  <a:lnTo>
                    <a:pt x="4" y="6"/>
                  </a:lnTo>
                  <a:lnTo>
                    <a:pt x="0" y="9"/>
                  </a:lnTo>
                  <a:lnTo>
                    <a:pt x="0" y="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59"/>
            <p:cNvSpPr>
              <a:spLocks/>
            </p:cNvSpPr>
            <p:nvPr/>
          </p:nvSpPr>
          <p:spPr bwMode="auto">
            <a:xfrm>
              <a:off x="5100" y="2413"/>
              <a:ext cx="138" cy="6"/>
            </a:xfrm>
            <a:custGeom>
              <a:avLst/>
              <a:gdLst/>
              <a:ahLst/>
              <a:cxnLst>
                <a:cxn ang="0">
                  <a:pos x="688" y="0"/>
                </a:cxn>
                <a:cxn ang="0">
                  <a:pos x="688" y="0"/>
                </a:cxn>
                <a:cxn ang="0">
                  <a:pos x="645" y="2"/>
                </a:cxn>
                <a:cxn ang="0">
                  <a:pos x="604" y="5"/>
                </a:cxn>
                <a:cxn ang="0">
                  <a:pos x="562" y="8"/>
                </a:cxn>
                <a:cxn ang="0">
                  <a:pos x="520" y="10"/>
                </a:cxn>
                <a:cxn ang="0">
                  <a:pos x="479" y="13"/>
                </a:cxn>
                <a:cxn ang="0">
                  <a:pos x="437" y="17"/>
                </a:cxn>
                <a:cxn ang="0">
                  <a:pos x="394" y="20"/>
                </a:cxn>
                <a:cxn ang="0">
                  <a:pos x="353" y="23"/>
                </a:cxn>
                <a:cxn ang="0">
                  <a:pos x="310" y="25"/>
                </a:cxn>
                <a:cxn ang="0">
                  <a:pos x="267" y="28"/>
                </a:cxn>
                <a:cxn ang="0">
                  <a:pos x="224" y="30"/>
                </a:cxn>
                <a:cxn ang="0">
                  <a:pos x="181" y="32"/>
                </a:cxn>
                <a:cxn ang="0">
                  <a:pos x="137" y="33"/>
                </a:cxn>
                <a:cxn ang="0">
                  <a:pos x="92" y="35"/>
                </a:cxn>
                <a:cxn ang="0">
                  <a:pos x="46" y="36"/>
                </a:cxn>
                <a:cxn ang="0">
                  <a:pos x="0" y="36"/>
                </a:cxn>
              </a:cxnLst>
              <a:rect l="0" t="0" r="r" b="b"/>
              <a:pathLst>
                <a:path w="688" h="36">
                  <a:moveTo>
                    <a:pt x="688" y="0"/>
                  </a:moveTo>
                  <a:lnTo>
                    <a:pt x="688" y="0"/>
                  </a:lnTo>
                  <a:lnTo>
                    <a:pt x="645" y="2"/>
                  </a:lnTo>
                  <a:lnTo>
                    <a:pt x="604" y="5"/>
                  </a:lnTo>
                  <a:lnTo>
                    <a:pt x="562" y="8"/>
                  </a:lnTo>
                  <a:lnTo>
                    <a:pt x="520" y="10"/>
                  </a:lnTo>
                  <a:lnTo>
                    <a:pt x="479" y="13"/>
                  </a:lnTo>
                  <a:lnTo>
                    <a:pt x="437" y="17"/>
                  </a:lnTo>
                  <a:lnTo>
                    <a:pt x="394" y="20"/>
                  </a:lnTo>
                  <a:lnTo>
                    <a:pt x="353" y="23"/>
                  </a:lnTo>
                  <a:lnTo>
                    <a:pt x="310" y="25"/>
                  </a:lnTo>
                  <a:lnTo>
                    <a:pt x="267" y="28"/>
                  </a:lnTo>
                  <a:lnTo>
                    <a:pt x="224" y="30"/>
                  </a:lnTo>
                  <a:lnTo>
                    <a:pt x="181" y="32"/>
                  </a:lnTo>
                  <a:lnTo>
                    <a:pt x="137" y="33"/>
                  </a:lnTo>
                  <a:lnTo>
                    <a:pt x="92" y="35"/>
                  </a:lnTo>
                  <a:lnTo>
                    <a:pt x="46" y="36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60"/>
            <p:cNvSpPr>
              <a:spLocks/>
            </p:cNvSpPr>
            <p:nvPr/>
          </p:nvSpPr>
          <p:spPr bwMode="auto">
            <a:xfrm>
              <a:off x="3922" y="2410"/>
              <a:ext cx="381" cy="13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39" y="72"/>
                </a:cxn>
                <a:cxn ang="0">
                  <a:pos x="82" y="73"/>
                </a:cxn>
                <a:cxn ang="0">
                  <a:pos x="128" y="74"/>
                </a:cxn>
                <a:cxn ang="0">
                  <a:pos x="176" y="75"/>
                </a:cxn>
                <a:cxn ang="0">
                  <a:pos x="227" y="76"/>
                </a:cxn>
                <a:cxn ang="0">
                  <a:pos x="280" y="76"/>
                </a:cxn>
                <a:cxn ang="0">
                  <a:pos x="334" y="76"/>
                </a:cxn>
                <a:cxn ang="0">
                  <a:pos x="388" y="76"/>
                </a:cxn>
                <a:cxn ang="0">
                  <a:pos x="443" y="75"/>
                </a:cxn>
                <a:cxn ang="0">
                  <a:pos x="498" y="74"/>
                </a:cxn>
                <a:cxn ang="0">
                  <a:pos x="552" y="72"/>
                </a:cxn>
                <a:cxn ang="0">
                  <a:pos x="605" y="69"/>
                </a:cxn>
                <a:cxn ang="0">
                  <a:pos x="657" y="67"/>
                </a:cxn>
                <a:cxn ang="0">
                  <a:pos x="707" y="64"/>
                </a:cxn>
                <a:cxn ang="0">
                  <a:pos x="754" y="60"/>
                </a:cxn>
                <a:cxn ang="0">
                  <a:pos x="798" y="56"/>
                </a:cxn>
                <a:cxn ang="0">
                  <a:pos x="817" y="54"/>
                </a:cxn>
                <a:cxn ang="0">
                  <a:pos x="856" y="51"/>
                </a:cxn>
                <a:cxn ang="0">
                  <a:pos x="899" y="49"/>
                </a:cxn>
                <a:cxn ang="0">
                  <a:pos x="943" y="48"/>
                </a:cxn>
                <a:cxn ang="0">
                  <a:pos x="988" y="47"/>
                </a:cxn>
                <a:cxn ang="0">
                  <a:pos x="1034" y="47"/>
                </a:cxn>
                <a:cxn ang="0">
                  <a:pos x="1081" y="47"/>
                </a:cxn>
                <a:cxn ang="0">
                  <a:pos x="1129" y="47"/>
                </a:cxn>
                <a:cxn ang="0">
                  <a:pos x="1177" y="48"/>
                </a:cxn>
                <a:cxn ang="0">
                  <a:pos x="1224" y="49"/>
                </a:cxn>
                <a:cxn ang="0">
                  <a:pos x="1271" y="50"/>
                </a:cxn>
                <a:cxn ang="0">
                  <a:pos x="1318" y="51"/>
                </a:cxn>
                <a:cxn ang="0">
                  <a:pos x="1364" y="52"/>
                </a:cxn>
                <a:cxn ang="0">
                  <a:pos x="1407" y="52"/>
                </a:cxn>
                <a:cxn ang="0">
                  <a:pos x="1450" y="53"/>
                </a:cxn>
                <a:cxn ang="0">
                  <a:pos x="1492" y="53"/>
                </a:cxn>
                <a:cxn ang="0">
                  <a:pos x="1511" y="53"/>
                </a:cxn>
                <a:cxn ang="0">
                  <a:pos x="1541" y="53"/>
                </a:cxn>
                <a:cxn ang="0">
                  <a:pos x="1591" y="54"/>
                </a:cxn>
                <a:cxn ang="0">
                  <a:pos x="1654" y="55"/>
                </a:cxn>
                <a:cxn ang="0">
                  <a:pos x="1723" y="55"/>
                </a:cxn>
                <a:cxn ang="0">
                  <a:pos x="1790" y="55"/>
                </a:cxn>
                <a:cxn ang="0">
                  <a:pos x="1846" y="53"/>
                </a:cxn>
                <a:cxn ang="0">
                  <a:pos x="1888" y="49"/>
                </a:cxn>
                <a:cxn ang="0">
                  <a:pos x="1905" y="42"/>
                </a:cxn>
                <a:cxn ang="0">
                  <a:pos x="1868" y="40"/>
                </a:cxn>
                <a:cxn ang="0">
                  <a:pos x="1792" y="36"/>
                </a:cxn>
                <a:cxn ang="0">
                  <a:pos x="1716" y="32"/>
                </a:cxn>
                <a:cxn ang="0">
                  <a:pos x="1641" y="27"/>
                </a:cxn>
                <a:cxn ang="0">
                  <a:pos x="1567" y="23"/>
                </a:cxn>
                <a:cxn ang="0">
                  <a:pos x="1493" y="19"/>
                </a:cxn>
                <a:cxn ang="0">
                  <a:pos x="1418" y="16"/>
                </a:cxn>
                <a:cxn ang="0">
                  <a:pos x="1344" y="13"/>
                </a:cxn>
                <a:cxn ang="0">
                  <a:pos x="1308" y="11"/>
                </a:cxn>
                <a:cxn ang="0">
                  <a:pos x="1285" y="10"/>
                </a:cxn>
                <a:cxn ang="0">
                  <a:pos x="1256" y="9"/>
                </a:cxn>
                <a:cxn ang="0">
                  <a:pos x="1231" y="6"/>
                </a:cxn>
                <a:cxn ang="0">
                  <a:pos x="1225" y="0"/>
                </a:cxn>
              </a:cxnLst>
              <a:rect l="0" t="0" r="r" b="b"/>
              <a:pathLst>
                <a:path w="1905" h="76">
                  <a:moveTo>
                    <a:pt x="0" y="69"/>
                  </a:moveTo>
                  <a:lnTo>
                    <a:pt x="0" y="69"/>
                  </a:lnTo>
                  <a:lnTo>
                    <a:pt x="19" y="71"/>
                  </a:lnTo>
                  <a:lnTo>
                    <a:pt x="39" y="72"/>
                  </a:lnTo>
                  <a:lnTo>
                    <a:pt x="59" y="73"/>
                  </a:lnTo>
                  <a:lnTo>
                    <a:pt x="82" y="73"/>
                  </a:lnTo>
                  <a:lnTo>
                    <a:pt x="104" y="74"/>
                  </a:lnTo>
                  <a:lnTo>
                    <a:pt x="128" y="74"/>
                  </a:lnTo>
                  <a:lnTo>
                    <a:pt x="151" y="75"/>
                  </a:lnTo>
                  <a:lnTo>
                    <a:pt x="176" y="75"/>
                  </a:lnTo>
                  <a:lnTo>
                    <a:pt x="202" y="76"/>
                  </a:lnTo>
                  <a:lnTo>
                    <a:pt x="227" y="76"/>
                  </a:lnTo>
                  <a:lnTo>
                    <a:pt x="253" y="76"/>
                  </a:lnTo>
                  <a:lnTo>
                    <a:pt x="280" y="76"/>
                  </a:lnTo>
                  <a:lnTo>
                    <a:pt x="306" y="76"/>
                  </a:lnTo>
                  <a:lnTo>
                    <a:pt x="334" y="76"/>
                  </a:lnTo>
                  <a:lnTo>
                    <a:pt x="361" y="76"/>
                  </a:lnTo>
                  <a:lnTo>
                    <a:pt x="388" y="76"/>
                  </a:lnTo>
                  <a:lnTo>
                    <a:pt x="415" y="76"/>
                  </a:lnTo>
                  <a:lnTo>
                    <a:pt x="443" y="75"/>
                  </a:lnTo>
                  <a:lnTo>
                    <a:pt x="471" y="75"/>
                  </a:lnTo>
                  <a:lnTo>
                    <a:pt x="498" y="74"/>
                  </a:lnTo>
                  <a:lnTo>
                    <a:pt x="525" y="73"/>
                  </a:lnTo>
                  <a:lnTo>
                    <a:pt x="552" y="72"/>
                  </a:lnTo>
                  <a:lnTo>
                    <a:pt x="579" y="71"/>
                  </a:lnTo>
                  <a:lnTo>
                    <a:pt x="605" y="69"/>
                  </a:lnTo>
                  <a:lnTo>
                    <a:pt x="631" y="68"/>
                  </a:lnTo>
                  <a:lnTo>
                    <a:pt x="657" y="67"/>
                  </a:lnTo>
                  <a:lnTo>
                    <a:pt x="682" y="65"/>
                  </a:lnTo>
                  <a:lnTo>
                    <a:pt x="707" y="64"/>
                  </a:lnTo>
                  <a:lnTo>
                    <a:pt x="730" y="62"/>
                  </a:lnTo>
                  <a:lnTo>
                    <a:pt x="754" y="60"/>
                  </a:lnTo>
                  <a:lnTo>
                    <a:pt x="776" y="58"/>
                  </a:lnTo>
                  <a:lnTo>
                    <a:pt x="798" y="56"/>
                  </a:lnTo>
                  <a:lnTo>
                    <a:pt x="798" y="56"/>
                  </a:lnTo>
                  <a:lnTo>
                    <a:pt x="817" y="54"/>
                  </a:lnTo>
                  <a:lnTo>
                    <a:pt x="836" y="53"/>
                  </a:lnTo>
                  <a:lnTo>
                    <a:pt x="856" y="51"/>
                  </a:lnTo>
                  <a:lnTo>
                    <a:pt x="878" y="50"/>
                  </a:lnTo>
                  <a:lnTo>
                    <a:pt x="899" y="49"/>
                  </a:lnTo>
                  <a:lnTo>
                    <a:pt x="920" y="48"/>
                  </a:lnTo>
                  <a:lnTo>
                    <a:pt x="943" y="48"/>
                  </a:lnTo>
                  <a:lnTo>
                    <a:pt x="965" y="47"/>
                  </a:lnTo>
                  <a:lnTo>
                    <a:pt x="988" y="47"/>
                  </a:lnTo>
                  <a:lnTo>
                    <a:pt x="1010" y="47"/>
                  </a:lnTo>
                  <a:lnTo>
                    <a:pt x="1034" y="47"/>
                  </a:lnTo>
                  <a:lnTo>
                    <a:pt x="1057" y="47"/>
                  </a:lnTo>
                  <a:lnTo>
                    <a:pt x="1081" y="47"/>
                  </a:lnTo>
                  <a:lnTo>
                    <a:pt x="1104" y="47"/>
                  </a:lnTo>
                  <a:lnTo>
                    <a:pt x="1129" y="47"/>
                  </a:lnTo>
                  <a:lnTo>
                    <a:pt x="1152" y="47"/>
                  </a:lnTo>
                  <a:lnTo>
                    <a:pt x="1177" y="48"/>
                  </a:lnTo>
                  <a:lnTo>
                    <a:pt x="1200" y="48"/>
                  </a:lnTo>
                  <a:lnTo>
                    <a:pt x="1224" y="49"/>
                  </a:lnTo>
                  <a:lnTo>
                    <a:pt x="1247" y="49"/>
                  </a:lnTo>
                  <a:lnTo>
                    <a:pt x="1271" y="50"/>
                  </a:lnTo>
                  <a:lnTo>
                    <a:pt x="1294" y="50"/>
                  </a:lnTo>
                  <a:lnTo>
                    <a:pt x="1318" y="51"/>
                  </a:lnTo>
                  <a:lnTo>
                    <a:pt x="1341" y="51"/>
                  </a:lnTo>
                  <a:lnTo>
                    <a:pt x="1364" y="52"/>
                  </a:lnTo>
                  <a:lnTo>
                    <a:pt x="1386" y="52"/>
                  </a:lnTo>
                  <a:lnTo>
                    <a:pt x="1407" y="52"/>
                  </a:lnTo>
                  <a:lnTo>
                    <a:pt x="1430" y="53"/>
                  </a:lnTo>
                  <a:lnTo>
                    <a:pt x="1450" y="53"/>
                  </a:lnTo>
                  <a:lnTo>
                    <a:pt x="1472" y="53"/>
                  </a:lnTo>
                  <a:lnTo>
                    <a:pt x="1492" y="53"/>
                  </a:lnTo>
                  <a:lnTo>
                    <a:pt x="1511" y="53"/>
                  </a:lnTo>
                  <a:lnTo>
                    <a:pt x="1511" y="53"/>
                  </a:lnTo>
                  <a:lnTo>
                    <a:pt x="1523" y="53"/>
                  </a:lnTo>
                  <a:lnTo>
                    <a:pt x="1541" y="53"/>
                  </a:lnTo>
                  <a:lnTo>
                    <a:pt x="1563" y="54"/>
                  </a:lnTo>
                  <a:lnTo>
                    <a:pt x="1591" y="54"/>
                  </a:lnTo>
                  <a:lnTo>
                    <a:pt x="1621" y="55"/>
                  </a:lnTo>
                  <a:lnTo>
                    <a:pt x="1654" y="55"/>
                  </a:lnTo>
                  <a:lnTo>
                    <a:pt x="1688" y="55"/>
                  </a:lnTo>
                  <a:lnTo>
                    <a:pt x="1723" y="55"/>
                  </a:lnTo>
                  <a:lnTo>
                    <a:pt x="1757" y="55"/>
                  </a:lnTo>
                  <a:lnTo>
                    <a:pt x="1790" y="55"/>
                  </a:lnTo>
                  <a:lnTo>
                    <a:pt x="1820" y="54"/>
                  </a:lnTo>
                  <a:lnTo>
                    <a:pt x="1846" y="53"/>
                  </a:lnTo>
                  <a:lnTo>
                    <a:pt x="1870" y="51"/>
                  </a:lnTo>
                  <a:lnTo>
                    <a:pt x="1888" y="49"/>
                  </a:lnTo>
                  <a:lnTo>
                    <a:pt x="1900" y="46"/>
                  </a:lnTo>
                  <a:lnTo>
                    <a:pt x="1905" y="42"/>
                  </a:lnTo>
                  <a:lnTo>
                    <a:pt x="1905" y="42"/>
                  </a:lnTo>
                  <a:lnTo>
                    <a:pt x="1868" y="40"/>
                  </a:lnTo>
                  <a:lnTo>
                    <a:pt x="1829" y="38"/>
                  </a:lnTo>
                  <a:lnTo>
                    <a:pt x="1792" y="36"/>
                  </a:lnTo>
                  <a:lnTo>
                    <a:pt x="1755" y="34"/>
                  </a:lnTo>
                  <a:lnTo>
                    <a:pt x="1716" y="32"/>
                  </a:lnTo>
                  <a:lnTo>
                    <a:pt x="1679" y="30"/>
                  </a:lnTo>
                  <a:lnTo>
                    <a:pt x="1641" y="27"/>
                  </a:lnTo>
                  <a:lnTo>
                    <a:pt x="1604" y="25"/>
                  </a:lnTo>
                  <a:lnTo>
                    <a:pt x="1567" y="23"/>
                  </a:lnTo>
                  <a:lnTo>
                    <a:pt x="1529" y="21"/>
                  </a:lnTo>
                  <a:lnTo>
                    <a:pt x="1493" y="19"/>
                  </a:lnTo>
                  <a:lnTo>
                    <a:pt x="1455" y="18"/>
                  </a:lnTo>
                  <a:lnTo>
                    <a:pt x="1418" y="16"/>
                  </a:lnTo>
                  <a:lnTo>
                    <a:pt x="1382" y="14"/>
                  </a:lnTo>
                  <a:lnTo>
                    <a:pt x="1344" y="13"/>
                  </a:lnTo>
                  <a:lnTo>
                    <a:pt x="1308" y="11"/>
                  </a:lnTo>
                  <a:lnTo>
                    <a:pt x="1308" y="11"/>
                  </a:lnTo>
                  <a:lnTo>
                    <a:pt x="1297" y="11"/>
                  </a:lnTo>
                  <a:lnTo>
                    <a:pt x="1285" y="10"/>
                  </a:lnTo>
                  <a:lnTo>
                    <a:pt x="1270" y="10"/>
                  </a:lnTo>
                  <a:lnTo>
                    <a:pt x="1256" y="9"/>
                  </a:lnTo>
                  <a:lnTo>
                    <a:pt x="1242" y="8"/>
                  </a:lnTo>
                  <a:lnTo>
                    <a:pt x="1231" y="6"/>
                  </a:lnTo>
                  <a:lnTo>
                    <a:pt x="1225" y="4"/>
                  </a:lnTo>
                  <a:lnTo>
                    <a:pt x="12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61"/>
            <p:cNvSpPr>
              <a:spLocks/>
            </p:cNvSpPr>
            <p:nvPr/>
          </p:nvSpPr>
          <p:spPr bwMode="auto">
            <a:xfrm>
              <a:off x="3901" y="2426"/>
              <a:ext cx="1371" cy="19"/>
            </a:xfrm>
            <a:custGeom>
              <a:avLst/>
              <a:gdLst/>
              <a:ahLst/>
              <a:cxnLst>
                <a:cxn ang="0">
                  <a:pos x="6839" y="12"/>
                </a:cxn>
                <a:cxn ang="0">
                  <a:pos x="6818" y="31"/>
                </a:cxn>
                <a:cxn ang="0">
                  <a:pos x="6795" y="49"/>
                </a:cxn>
                <a:cxn ang="0">
                  <a:pos x="6773" y="68"/>
                </a:cxn>
                <a:cxn ang="0">
                  <a:pos x="6748" y="86"/>
                </a:cxn>
                <a:cxn ang="0">
                  <a:pos x="6626" y="100"/>
                </a:cxn>
                <a:cxn ang="0">
                  <a:pos x="6314" y="101"/>
                </a:cxn>
                <a:cxn ang="0">
                  <a:pos x="6001" y="102"/>
                </a:cxn>
                <a:cxn ang="0">
                  <a:pos x="5688" y="103"/>
                </a:cxn>
                <a:cxn ang="0">
                  <a:pos x="5374" y="104"/>
                </a:cxn>
                <a:cxn ang="0">
                  <a:pos x="5061" y="105"/>
                </a:cxn>
                <a:cxn ang="0">
                  <a:pos x="4747" y="106"/>
                </a:cxn>
                <a:cxn ang="0">
                  <a:pos x="4433" y="107"/>
                </a:cxn>
                <a:cxn ang="0">
                  <a:pos x="4119" y="107"/>
                </a:cxn>
                <a:cxn ang="0">
                  <a:pos x="3805" y="108"/>
                </a:cxn>
                <a:cxn ang="0">
                  <a:pos x="3490" y="109"/>
                </a:cxn>
                <a:cxn ang="0">
                  <a:pos x="3174" y="110"/>
                </a:cxn>
                <a:cxn ang="0">
                  <a:pos x="2859" y="110"/>
                </a:cxn>
                <a:cxn ang="0">
                  <a:pos x="2543" y="111"/>
                </a:cxn>
                <a:cxn ang="0">
                  <a:pos x="2227" y="112"/>
                </a:cxn>
                <a:cxn ang="0">
                  <a:pos x="1911" y="113"/>
                </a:cxn>
                <a:cxn ang="0">
                  <a:pos x="1595" y="114"/>
                </a:cxn>
                <a:cxn ang="0">
                  <a:pos x="1279" y="115"/>
                </a:cxn>
                <a:cxn ang="0">
                  <a:pos x="961" y="116"/>
                </a:cxn>
                <a:cxn ang="0">
                  <a:pos x="645" y="117"/>
                </a:cxn>
                <a:cxn ang="0">
                  <a:pos x="328" y="118"/>
                </a:cxn>
                <a:cxn ang="0">
                  <a:pos x="11" y="119"/>
                </a:cxn>
                <a:cxn ang="0">
                  <a:pos x="6" y="97"/>
                </a:cxn>
                <a:cxn ang="0">
                  <a:pos x="4" y="76"/>
                </a:cxn>
                <a:cxn ang="0">
                  <a:pos x="2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215" y="4"/>
                </a:cxn>
                <a:cxn ang="0">
                  <a:pos x="536" y="4"/>
                </a:cxn>
                <a:cxn ang="0">
                  <a:pos x="859" y="3"/>
                </a:cxn>
                <a:cxn ang="0">
                  <a:pos x="1180" y="3"/>
                </a:cxn>
                <a:cxn ang="0">
                  <a:pos x="1502" y="3"/>
                </a:cxn>
                <a:cxn ang="0">
                  <a:pos x="1823" y="3"/>
                </a:cxn>
                <a:cxn ang="0">
                  <a:pos x="2145" y="2"/>
                </a:cxn>
                <a:cxn ang="0">
                  <a:pos x="2466" y="2"/>
                </a:cxn>
                <a:cxn ang="0">
                  <a:pos x="2788" y="2"/>
                </a:cxn>
                <a:cxn ang="0">
                  <a:pos x="3109" y="2"/>
                </a:cxn>
                <a:cxn ang="0">
                  <a:pos x="3431" y="2"/>
                </a:cxn>
                <a:cxn ang="0">
                  <a:pos x="3751" y="2"/>
                </a:cxn>
                <a:cxn ang="0">
                  <a:pos x="4073" y="2"/>
                </a:cxn>
                <a:cxn ang="0">
                  <a:pos x="4393" y="2"/>
                </a:cxn>
                <a:cxn ang="0">
                  <a:pos x="4715" y="1"/>
                </a:cxn>
                <a:cxn ang="0">
                  <a:pos x="5035" y="1"/>
                </a:cxn>
                <a:cxn ang="0">
                  <a:pos x="5355" y="1"/>
                </a:cxn>
                <a:cxn ang="0">
                  <a:pos x="5677" y="1"/>
                </a:cxn>
                <a:cxn ang="0">
                  <a:pos x="5997" y="0"/>
                </a:cxn>
                <a:cxn ang="0">
                  <a:pos x="6319" y="0"/>
                </a:cxn>
                <a:cxn ang="0">
                  <a:pos x="6640" y="0"/>
                </a:cxn>
              </a:cxnLst>
              <a:rect l="0" t="0" r="r" b="b"/>
              <a:pathLst>
                <a:path w="6854" h="119">
                  <a:moveTo>
                    <a:pt x="6854" y="0"/>
                  </a:moveTo>
                  <a:lnTo>
                    <a:pt x="6847" y="6"/>
                  </a:lnTo>
                  <a:lnTo>
                    <a:pt x="6839" y="12"/>
                  </a:lnTo>
                  <a:lnTo>
                    <a:pt x="6832" y="19"/>
                  </a:lnTo>
                  <a:lnTo>
                    <a:pt x="6825" y="25"/>
                  </a:lnTo>
                  <a:lnTo>
                    <a:pt x="6818" y="31"/>
                  </a:lnTo>
                  <a:lnTo>
                    <a:pt x="6810" y="37"/>
                  </a:lnTo>
                  <a:lnTo>
                    <a:pt x="6803" y="43"/>
                  </a:lnTo>
                  <a:lnTo>
                    <a:pt x="6795" y="49"/>
                  </a:lnTo>
                  <a:lnTo>
                    <a:pt x="6788" y="55"/>
                  </a:lnTo>
                  <a:lnTo>
                    <a:pt x="6780" y="62"/>
                  </a:lnTo>
                  <a:lnTo>
                    <a:pt x="6773" y="68"/>
                  </a:lnTo>
                  <a:lnTo>
                    <a:pt x="6764" y="74"/>
                  </a:lnTo>
                  <a:lnTo>
                    <a:pt x="6756" y="80"/>
                  </a:lnTo>
                  <a:lnTo>
                    <a:pt x="6748" y="86"/>
                  </a:lnTo>
                  <a:lnTo>
                    <a:pt x="6740" y="93"/>
                  </a:lnTo>
                  <a:lnTo>
                    <a:pt x="6731" y="100"/>
                  </a:lnTo>
                  <a:lnTo>
                    <a:pt x="6626" y="100"/>
                  </a:lnTo>
                  <a:lnTo>
                    <a:pt x="6523" y="101"/>
                  </a:lnTo>
                  <a:lnTo>
                    <a:pt x="6418" y="101"/>
                  </a:lnTo>
                  <a:lnTo>
                    <a:pt x="6314" y="101"/>
                  </a:lnTo>
                  <a:lnTo>
                    <a:pt x="6210" y="101"/>
                  </a:lnTo>
                  <a:lnTo>
                    <a:pt x="6105" y="102"/>
                  </a:lnTo>
                  <a:lnTo>
                    <a:pt x="6001" y="102"/>
                  </a:lnTo>
                  <a:lnTo>
                    <a:pt x="5897" y="102"/>
                  </a:lnTo>
                  <a:lnTo>
                    <a:pt x="5792" y="103"/>
                  </a:lnTo>
                  <a:lnTo>
                    <a:pt x="5688" y="103"/>
                  </a:lnTo>
                  <a:lnTo>
                    <a:pt x="5583" y="103"/>
                  </a:lnTo>
                  <a:lnTo>
                    <a:pt x="5478" y="104"/>
                  </a:lnTo>
                  <a:lnTo>
                    <a:pt x="5374" y="104"/>
                  </a:lnTo>
                  <a:lnTo>
                    <a:pt x="5270" y="104"/>
                  </a:lnTo>
                  <a:lnTo>
                    <a:pt x="5165" y="105"/>
                  </a:lnTo>
                  <a:lnTo>
                    <a:pt x="5061" y="105"/>
                  </a:lnTo>
                  <a:lnTo>
                    <a:pt x="4956" y="105"/>
                  </a:lnTo>
                  <a:lnTo>
                    <a:pt x="4851" y="105"/>
                  </a:lnTo>
                  <a:lnTo>
                    <a:pt x="4747" y="106"/>
                  </a:lnTo>
                  <a:lnTo>
                    <a:pt x="4642" y="106"/>
                  </a:lnTo>
                  <a:lnTo>
                    <a:pt x="4537" y="106"/>
                  </a:lnTo>
                  <a:lnTo>
                    <a:pt x="4433" y="107"/>
                  </a:lnTo>
                  <a:lnTo>
                    <a:pt x="4328" y="107"/>
                  </a:lnTo>
                  <a:lnTo>
                    <a:pt x="4223" y="107"/>
                  </a:lnTo>
                  <a:lnTo>
                    <a:pt x="4119" y="107"/>
                  </a:lnTo>
                  <a:lnTo>
                    <a:pt x="4014" y="108"/>
                  </a:lnTo>
                  <a:lnTo>
                    <a:pt x="3909" y="108"/>
                  </a:lnTo>
                  <a:lnTo>
                    <a:pt x="3805" y="108"/>
                  </a:lnTo>
                  <a:lnTo>
                    <a:pt x="3699" y="108"/>
                  </a:lnTo>
                  <a:lnTo>
                    <a:pt x="3594" y="109"/>
                  </a:lnTo>
                  <a:lnTo>
                    <a:pt x="3490" y="109"/>
                  </a:lnTo>
                  <a:lnTo>
                    <a:pt x="3385" y="109"/>
                  </a:lnTo>
                  <a:lnTo>
                    <a:pt x="3280" y="109"/>
                  </a:lnTo>
                  <a:lnTo>
                    <a:pt x="3174" y="110"/>
                  </a:lnTo>
                  <a:lnTo>
                    <a:pt x="3070" y="110"/>
                  </a:lnTo>
                  <a:lnTo>
                    <a:pt x="2964" y="110"/>
                  </a:lnTo>
                  <a:lnTo>
                    <a:pt x="2859" y="110"/>
                  </a:lnTo>
                  <a:lnTo>
                    <a:pt x="2754" y="111"/>
                  </a:lnTo>
                  <a:lnTo>
                    <a:pt x="2649" y="111"/>
                  </a:lnTo>
                  <a:lnTo>
                    <a:pt x="2543" y="111"/>
                  </a:lnTo>
                  <a:lnTo>
                    <a:pt x="2437" y="112"/>
                  </a:lnTo>
                  <a:lnTo>
                    <a:pt x="2333" y="112"/>
                  </a:lnTo>
                  <a:lnTo>
                    <a:pt x="2227" y="112"/>
                  </a:lnTo>
                  <a:lnTo>
                    <a:pt x="2121" y="113"/>
                  </a:lnTo>
                  <a:lnTo>
                    <a:pt x="2017" y="113"/>
                  </a:lnTo>
                  <a:lnTo>
                    <a:pt x="1911" y="113"/>
                  </a:lnTo>
                  <a:lnTo>
                    <a:pt x="1805" y="114"/>
                  </a:lnTo>
                  <a:lnTo>
                    <a:pt x="1700" y="114"/>
                  </a:lnTo>
                  <a:lnTo>
                    <a:pt x="1595" y="114"/>
                  </a:lnTo>
                  <a:lnTo>
                    <a:pt x="1489" y="115"/>
                  </a:lnTo>
                  <a:lnTo>
                    <a:pt x="1384" y="115"/>
                  </a:lnTo>
                  <a:lnTo>
                    <a:pt x="1279" y="115"/>
                  </a:lnTo>
                  <a:lnTo>
                    <a:pt x="1173" y="116"/>
                  </a:lnTo>
                  <a:lnTo>
                    <a:pt x="1067" y="116"/>
                  </a:lnTo>
                  <a:lnTo>
                    <a:pt x="961" y="116"/>
                  </a:lnTo>
                  <a:lnTo>
                    <a:pt x="856" y="117"/>
                  </a:lnTo>
                  <a:lnTo>
                    <a:pt x="751" y="117"/>
                  </a:lnTo>
                  <a:lnTo>
                    <a:pt x="645" y="117"/>
                  </a:lnTo>
                  <a:lnTo>
                    <a:pt x="539" y="118"/>
                  </a:lnTo>
                  <a:lnTo>
                    <a:pt x="434" y="118"/>
                  </a:lnTo>
                  <a:lnTo>
                    <a:pt x="328" y="118"/>
                  </a:lnTo>
                  <a:lnTo>
                    <a:pt x="222" y="118"/>
                  </a:lnTo>
                  <a:lnTo>
                    <a:pt x="116" y="119"/>
                  </a:lnTo>
                  <a:lnTo>
                    <a:pt x="11" y="119"/>
                  </a:lnTo>
                  <a:lnTo>
                    <a:pt x="10" y="112"/>
                  </a:lnTo>
                  <a:lnTo>
                    <a:pt x="8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4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2" y="62"/>
                  </a:lnTo>
                  <a:lnTo>
                    <a:pt x="2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107" y="4"/>
                  </a:lnTo>
                  <a:lnTo>
                    <a:pt x="215" y="4"/>
                  </a:lnTo>
                  <a:lnTo>
                    <a:pt x="322" y="4"/>
                  </a:lnTo>
                  <a:lnTo>
                    <a:pt x="429" y="4"/>
                  </a:lnTo>
                  <a:lnTo>
                    <a:pt x="536" y="4"/>
                  </a:lnTo>
                  <a:lnTo>
                    <a:pt x="644" y="3"/>
                  </a:lnTo>
                  <a:lnTo>
                    <a:pt x="751" y="3"/>
                  </a:lnTo>
                  <a:lnTo>
                    <a:pt x="859" y="3"/>
                  </a:lnTo>
                  <a:lnTo>
                    <a:pt x="966" y="3"/>
                  </a:lnTo>
                  <a:lnTo>
                    <a:pt x="1072" y="3"/>
                  </a:lnTo>
                  <a:lnTo>
                    <a:pt x="1180" y="3"/>
                  </a:lnTo>
                  <a:lnTo>
                    <a:pt x="1287" y="3"/>
                  </a:lnTo>
                  <a:lnTo>
                    <a:pt x="1395" y="3"/>
                  </a:lnTo>
                  <a:lnTo>
                    <a:pt x="1502" y="3"/>
                  </a:lnTo>
                  <a:lnTo>
                    <a:pt x="1609" y="3"/>
                  </a:lnTo>
                  <a:lnTo>
                    <a:pt x="1716" y="3"/>
                  </a:lnTo>
                  <a:lnTo>
                    <a:pt x="1823" y="3"/>
                  </a:lnTo>
                  <a:lnTo>
                    <a:pt x="1930" y="2"/>
                  </a:lnTo>
                  <a:lnTo>
                    <a:pt x="2038" y="2"/>
                  </a:lnTo>
                  <a:lnTo>
                    <a:pt x="2145" y="2"/>
                  </a:lnTo>
                  <a:lnTo>
                    <a:pt x="2252" y="2"/>
                  </a:lnTo>
                  <a:lnTo>
                    <a:pt x="2359" y="2"/>
                  </a:lnTo>
                  <a:lnTo>
                    <a:pt x="2466" y="2"/>
                  </a:lnTo>
                  <a:lnTo>
                    <a:pt x="2573" y="2"/>
                  </a:lnTo>
                  <a:lnTo>
                    <a:pt x="2681" y="2"/>
                  </a:lnTo>
                  <a:lnTo>
                    <a:pt x="2788" y="2"/>
                  </a:lnTo>
                  <a:lnTo>
                    <a:pt x="2895" y="2"/>
                  </a:lnTo>
                  <a:lnTo>
                    <a:pt x="3002" y="2"/>
                  </a:lnTo>
                  <a:lnTo>
                    <a:pt x="3109" y="2"/>
                  </a:lnTo>
                  <a:lnTo>
                    <a:pt x="3216" y="2"/>
                  </a:lnTo>
                  <a:lnTo>
                    <a:pt x="3324" y="2"/>
                  </a:lnTo>
                  <a:lnTo>
                    <a:pt x="3431" y="2"/>
                  </a:lnTo>
                  <a:lnTo>
                    <a:pt x="3538" y="2"/>
                  </a:lnTo>
                  <a:lnTo>
                    <a:pt x="3644" y="2"/>
                  </a:lnTo>
                  <a:lnTo>
                    <a:pt x="3751" y="2"/>
                  </a:lnTo>
                  <a:lnTo>
                    <a:pt x="3859" y="2"/>
                  </a:lnTo>
                  <a:lnTo>
                    <a:pt x="3966" y="2"/>
                  </a:lnTo>
                  <a:lnTo>
                    <a:pt x="4073" y="2"/>
                  </a:lnTo>
                  <a:lnTo>
                    <a:pt x="4180" y="2"/>
                  </a:lnTo>
                  <a:lnTo>
                    <a:pt x="4286" y="2"/>
                  </a:lnTo>
                  <a:lnTo>
                    <a:pt x="4393" y="2"/>
                  </a:lnTo>
                  <a:lnTo>
                    <a:pt x="4500" y="2"/>
                  </a:lnTo>
                  <a:lnTo>
                    <a:pt x="4607" y="1"/>
                  </a:lnTo>
                  <a:lnTo>
                    <a:pt x="4715" y="1"/>
                  </a:lnTo>
                  <a:lnTo>
                    <a:pt x="4821" y="1"/>
                  </a:lnTo>
                  <a:lnTo>
                    <a:pt x="4928" y="1"/>
                  </a:lnTo>
                  <a:lnTo>
                    <a:pt x="5035" y="1"/>
                  </a:lnTo>
                  <a:lnTo>
                    <a:pt x="5142" y="1"/>
                  </a:lnTo>
                  <a:lnTo>
                    <a:pt x="5249" y="1"/>
                  </a:lnTo>
                  <a:lnTo>
                    <a:pt x="5355" y="1"/>
                  </a:lnTo>
                  <a:lnTo>
                    <a:pt x="5463" y="1"/>
                  </a:lnTo>
                  <a:lnTo>
                    <a:pt x="5570" y="1"/>
                  </a:lnTo>
                  <a:lnTo>
                    <a:pt x="5677" y="1"/>
                  </a:lnTo>
                  <a:lnTo>
                    <a:pt x="5784" y="0"/>
                  </a:lnTo>
                  <a:lnTo>
                    <a:pt x="5891" y="0"/>
                  </a:lnTo>
                  <a:lnTo>
                    <a:pt x="5997" y="0"/>
                  </a:lnTo>
                  <a:lnTo>
                    <a:pt x="6105" y="0"/>
                  </a:lnTo>
                  <a:lnTo>
                    <a:pt x="6212" y="0"/>
                  </a:lnTo>
                  <a:lnTo>
                    <a:pt x="6319" y="0"/>
                  </a:lnTo>
                  <a:lnTo>
                    <a:pt x="6426" y="0"/>
                  </a:lnTo>
                  <a:lnTo>
                    <a:pt x="6533" y="0"/>
                  </a:lnTo>
                  <a:lnTo>
                    <a:pt x="6640" y="0"/>
                  </a:lnTo>
                  <a:lnTo>
                    <a:pt x="6747" y="0"/>
                  </a:lnTo>
                  <a:lnTo>
                    <a:pt x="685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62"/>
            <p:cNvSpPr>
              <a:spLocks/>
            </p:cNvSpPr>
            <p:nvPr/>
          </p:nvSpPr>
          <p:spPr bwMode="auto">
            <a:xfrm>
              <a:off x="3901" y="2426"/>
              <a:ext cx="1371" cy="19"/>
            </a:xfrm>
            <a:custGeom>
              <a:avLst/>
              <a:gdLst/>
              <a:ahLst/>
              <a:cxnLst>
                <a:cxn ang="0">
                  <a:pos x="6847" y="6"/>
                </a:cxn>
                <a:cxn ang="0">
                  <a:pos x="6825" y="25"/>
                </a:cxn>
                <a:cxn ang="0">
                  <a:pos x="6803" y="43"/>
                </a:cxn>
                <a:cxn ang="0">
                  <a:pos x="6788" y="55"/>
                </a:cxn>
                <a:cxn ang="0">
                  <a:pos x="6764" y="74"/>
                </a:cxn>
                <a:cxn ang="0">
                  <a:pos x="6740" y="93"/>
                </a:cxn>
                <a:cxn ang="0">
                  <a:pos x="6626" y="100"/>
                </a:cxn>
                <a:cxn ang="0">
                  <a:pos x="6314" y="101"/>
                </a:cxn>
                <a:cxn ang="0">
                  <a:pos x="6001" y="102"/>
                </a:cxn>
                <a:cxn ang="0">
                  <a:pos x="5688" y="103"/>
                </a:cxn>
                <a:cxn ang="0">
                  <a:pos x="5374" y="104"/>
                </a:cxn>
                <a:cxn ang="0">
                  <a:pos x="5061" y="105"/>
                </a:cxn>
                <a:cxn ang="0">
                  <a:pos x="4747" y="106"/>
                </a:cxn>
                <a:cxn ang="0">
                  <a:pos x="4433" y="107"/>
                </a:cxn>
                <a:cxn ang="0">
                  <a:pos x="4119" y="107"/>
                </a:cxn>
                <a:cxn ang="0">
                  <a:pos x="3805" y="108"/>
                </a:cxn>
                <a:cxn ang="0">
                  <a:pos x="3490" y="109"/>
                </a:cxn>
                <a:cxn ang="0">
                  <a:pos x="3280" y="109"/>
                </a:cxn>
                <a:cxn ang="0">
                  <a:pos x="2964" y="110"/>
                </a:cxn>
                <a:cxn ang="0">
                  <a:pos x="2649" y="111"/>
                </a:cxn>
                <a:cxn ang="0">
                  <a:pos x="2333" y="112"/>
                </a:cxn>
                <a:cxn ang="0">
                  <a:pos x="2017" y="113"/>
                </a:cxn>
                <a:cxn ang="0">
                  <a:pos x="1700" y="114"/>
                </a:cxn>
                <a:cxn ang="0">
                  <a:pos x="1384" y="115"/>
                </a:cxn>
                <a:cxn ang="0">
                  <a:pos x="1067" y="116"/>
                </a:cxn>
                <a:cxn ang="0">
                  <a:pos x="751" y="117"/>
                </a:cxn>
                <a:cxn ang="0">
                  <a:pos x="434" y="118"/>
                </a:cxn>
                <a:cxn ang="0">
                  <a:pos x="116" y="119"/>
                </a:cxn>
                <a:cxn ang="0">
                  <a:pos x="10" y="112"/>
                </a:cxn>
                <a:cxn ang="0">
                  <a:pos x="5" y="90"/>
                </a:cxn>
                <a:cxn ang="0">
                  <a:pos x="3" y="69"/>
                </a:cxn>
                <a:cxn ang="0">
                  <a:pos x="2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107" y="4"/>
                </a:cxn>
                <a:cxn ang="0">
                  <a:pos x="429" y="4"/>
                </a:cxn>
                <a:cxn ang="0">
                  <a:pos x="751" y="3"/>
                </a:cxn>
                <a:cxn ang="0">
                  <a:pos x="1072" y="3"/>
                </a:cxn>
                <a:cxn ang="0">
                  <a:pos x="1395" y="3"/>
                </a:cxn>
                <a:cxn ang="0">
                  <a:pos x="1716" y="3"/>
                </a:cxn>
                <a:cxn ang="0">
                  <a:pos x="2038" y="2"/>
                </a:cxn>
                <a:cxn ang="0">
                  <a:pos x="2359" y="2"/>
                </a:cxn>
                <a:cxn ang="0">
                  <a:pos x="2681" y="2"/>
                </a:cxn>
                <a:cxn ang="0">
                  <a:pos x="3002" y="2"/>
                </a:cxn>
                <a:cxn ang="0">
                  <a:pos x="3324" y="2"/>
                </a:cxn>
                <a:cxn ang="0">
                  <a:pos x="3538" y="2"/>
                </a:cxn>
                <a:cxn ang="0">
                  <a:pos x="3859" y="2"/>
                </a:cxn>
                <a:cxn ang="0">
                  <a:pos x="4180" y="2"/>
                </a:cxn>
                <a:cxn ang="0">
                  <a:pos x="4500" y="2"/>
                </a:cxn>
                <a:cxn ang="0">
                  <a:pos x="4821" y="1"/>
                </a:cxn>
                <a:cxn ang="0">
                  <a:pos x="5142" y="1"/>
                </a:cxn>
                <a:cxn ang="0">
                  <a:pos x="5463" y="1"/>
                </a:cxn>
                <a:cxn ang="0">
                  <a:pos x="5784" y="0"/>
                </a:cxn>
                <a:cxn ang="0">
                  <a:pos x="6105" y="0"/>
                </a:cxn>
                <a:cxn ang="0">
                  <a:pos x="6426" y="0"/>
                </a:cxn>
                <a:cxn ang="0">
                  <a:pos x="6747" y="0"/>
                </a:cxn>
              </a:cxnLst>
              <a:rect l="0" t="0" r="r" b="b"/>
              <a:pathLst>
                <a:path w="6854" h="119">
                  <a:moveTo>
                    <a:pt x="6854" y="0"/>
                  </a:moveTo>
                  <a:lnTo>
                    <a:pt x="6854" y="0"/>
                  </a:lnTo>
                  <a:lnTo>
                    <a:pt x="6847" y="6"/>
                  </a:lnTo>
                  <a:lnTo>
                    <a:pt x="6839" y="12"/>
                  </a:lnTo>
                  <a:lnTo>
                    <a:pt x="6832" y="19"/>
                  </a:lnTo>
                  <a:lnTo>
                    <a:pt x="6825" y="25"/>
                  </a:lnTo>
                  <a:lnTo>
                    <a:pt x="6818" y="31"/>
                  </a:lnTo>
                  <a:lnTo>
                    <a:pt x="6810" y="37"/>
                  </a:lnTo>
                  <a:lnTo>
                    <a:pt x="6803" y="43"/>
                  </a:lnTo>
                  <a:lnTo>
                    <a:pt x="6795" y="49"/>
                  </a:lnTo>
                  <a:lnTo>
                    <a:pt x="6795" y="49"/>
                  </a:lnTo>
                  <a:lnTo>
                    <a:pt x="6788" y="55"/>
                  </a:lnTo>
                  <a:lnTo>
                    <a:pt x="6780" y="62"/>
                  </a:lnTo>
                  <a:lnTo>
                    <a:pt x="6773" y="68"/>
                  </a:lnTo>
                  <a:lnTo>
                    <a:pt x="6764" y="74"/>
                  </a:lnTo>
                  <a:lnTo>
                    <a:pt x="6756" y="80"/>
                  </a:lnTo>
                  <a:lnTo>
                    <a:pt x="6748" y="86"/>
                  </a:lnTo>
                  <a:lnTo>
                    <a:pt x="6740" y="93"/>
                  </a:lnTo>
                  <a:lnTo>
                    <a:pt x="6731" y="100"/>
                  </a:lnTo>
                  <a:lnTo>
                    <a:pt x="6731" y="100"/>
                  </a:lnTo>
                  <a:lnTo>
                    <a:pt x="6626" y="100"/>
                  </a:lnTo>
                  <a:lnTo>
                    <a:pt x="6523" y="101"/>
                  </a:lnTo>
                  <a:lnTo>
                    <a:pt x="6418" y="101"/>
                  </a:lnTo>
                  <a:lnTo>
                    <a:pt x="6314" y="101"/>
                  </a:lnTo>
                  <a:lnTo>
                    <a:pt x="6210" y="101"/>
                  </a:lnTo>
                  <a:lnTo>
                    <a:pt x="6105" y="102"/>
                  </a:lnTo>
                  <a:lnTo>
                    <a:pt x="6001" y="102"/>
                  </a:lnTo>
                  <a:lnTo>
                    <a:pt x="5897" y="102"/>
                  </a:lnTo>
                  <a:lnTo>
                    <a:pt x="5792" y="103"/>
                  </a:lnTo>
                  <a:lnTo>
                    <a:pt x="5688" y="103"/>
                  </a:lnTo>
                  <a:lnTo>
                    <a:pt x="5583" y="103"/>
                  </a:lnTo>
                  <a:lnTo>
                    <a:pt x="5478" y="104"/>
                  </a:lnTo>
                  <a:lnTo>
                    <a:pt x="5374" y="104"/>
                  </a:lnTo>
                  <a:lnTo>
                    <a:pt x="5270" y="104"/>
                  </a:lnTo>
                  <a:lnTo>
                    <a:pt x="5165" y="105"/>
                  </a:lnTo>
                  <a:lnTo>
                    <a:pt x="5061" y="105"/>
                  </a:lnTo>
                  <a:lnTo>
                    <a:pt x="4956" y="105"/>
                  </a:lnTo>
                  <a:lnTo>
                    <a:pt x="4851" y="105"/>
                  </a:lnTo>
                  <a:lnTo>
                    <a:pt x="4747" y="106"/>
                  </a:lnTo>
                  <a:lnTo>
                    <a:pt x="4642" y="106"/>
                  </a:lnTo>
                  <a:lnTo>
                    <a:pt x="4537" y="106"/>
                  </a:lnTo>
                  <a:lnTo>
                    <a:pt x="4433" y="107"/>
                  </a:lnTo>
                  <a:lnTo>
                    <a:pt x="4328" y="107"/>
                  </a:lnTo>
                  <a:lnTo>
                    <a:pt x="4223" y="107"/>
                  </a:lnTo>
                  <a:lnTo>
                    <a:pt x="4119" y="107"/>
                  </a:lnTo>
                  <a:lnTo>
                    <a:pt x="4014" y="108"/>
                  </a:lnTo>
                  <a:lnTo>
                    <a:pt x="3909" y="108"/>
                  </a:lnTo>
                  <a:lnTo>
                    <a:pt x="3805" y="108"/>
                  </a:lnTo>
                  <a:lnTo>
                    <a:pt x="3699" y="108"/>
                  </a:lnTo>
                  <a:lnTo>
                    <a:pt x="3594" y="109"/>
                  </a:lnTo>
                  <a:lnTo>
                    <a:pt x="3490" y="109"/>
                  </a:lnTo>
                  <a:lnTo>
                    <a:pt x="3385" y="109"/>
                  </a:lnTo>
                  <a:lnTo>
                    <a:pt x="3385" y="109"/>
                  </a:lnTo>
                  <a:lnTo>
                    <a:pt x="3280" y="109"/>
                  </a:lnTo>
                  <a:lnTo>
                    <a:pt x="3174" y="110"/>
                  </a:lnTo>
                  <a:lnTo>
                    <a:pt x="3070" y="110"/>
                  </a:lnTo>
                  <a:lnTo>
                    <a:pt x="2964" y="110"/>
                  </a:lnTo>
                  <a:lnTo>
                    <a:pt x="2859" y="110"/>
                  </a:lnTo>
                  <a:lnTo>
                    <a:pt x="2754" y="111"/>
                  </a:lnTo>
                  <a:lnTo>
                    <a:pt x="2649" y="111"/>
                  </a:lnTo>
                  <a:lnTo>
                    <a:pt x="2543" y="111"/>
                  </a:lnTo>
                  <a:lnTo>
                    <a:pt x="2437" y="112"/>
                  </a:lnTo>
                  <a:lnTo>
                    <a:pt x="2333" y="112"/>
                  </a:lnTo>
                  <a:lnTo>
                    <a:pt x="2227" y="112"/>
                  </a:lnTo>
                  <a:lnTo>
                    <a:pt x="2121" y="113"/>
                  </a:lnTo>
                  <a:lnTo>
                    <a:pt x="2017" y="113"/>
                  </a:lnTo>
                  <a:lnTo>
                    <a:pt x="1911" y="113"/>
                  </a:lnTo>
                  <a:lnTo>
                    <a:pt x="1805" y="114"/>
                  </a:lnTo>
                  <a:lnTo>
                    <a:pt x="1700" y="114"/>
                  </a:lnTo>
                  <a:lnTo>
                    <a:pt x="1595" y="114"/>
                  </a:lnTo>
                  <a:lnTo>
                    <a:pt x="1489" y="115"/>
                  </a:lnTo>
                  <a:lnTo>
                    <a:pt x="1384" y="115"/>
                  </a:lnTo>
                  <a:lnTo>
                    <a:pt x="1279" y="115"/>
                  </a:lnTo>
                  <a:lnTo>
                    <a:pt x="1173" y="116"/>
                  </a:lnTo>
                  <a:lnTo>
                    <a:pt x="1067" y="116"/>
                  </a:lnTo>
                  <a:lnTo>
                    <a:pt x="961" y="116"/>
                  </a:lnTo>
                  <a:lnTo>
                    <a:pt x="856" y="117"/>
                  </a:lnTo>
                  <a:lnTo>
                    <a:pt x="751" y="117"/>
                  </a:lnTo>
                  <a:lnTo>
                    <a:pt x="645" y="117"/>
                  </a:lnTo>
                  <a:lnTo>
                    <a:pt x="539" y="118"/>
                  </a:lnTo>
                  <a:lnTo>
                    <a:pt x="434" y="118"/>
                  </a:lnTo>
                  <a:lnTo>
                    <a:pt x="328" y="118"/>
                  </a:lnTo>
                  <a:lnTo>
                    <a:pt x="222" y="118"/>
                  </a:lnTo>
                  <a:lnTo>
                    <a:pt x="116" y="119"/>
                  </a:lnTo>
                  <a:lnTo>
                    <a:pt x="11" y="119"/>
                  </a:lnTo>
                  <a:lnTo>
                    <a:pt x="11" y="119"/>
                  </a:lnTo>
                  <a:lnTo>
                    <a:pt x="10" y="112"/>
                  </a:lnTo>
                  <a:lnTo>
                    <a:pt x="8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4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7" y="4"/>
                  </a:lnTo>
                  <a:lnTo>
                    <a:pt x="215" y="4"/>
                  </a:lnTo>
                  <a:lnTo>
                    <a:pt x="322" y="4"/>
                  </a:lnTo>
                  <a:lnTo>
                    <a:pt x="429" y="4"/>
                  </a:lnTo>
                  <a:lnTo>
                    <a:pt x="536" y="4"/>
                  </a:lnTo>
                  <a:lnTo>
                    <a:pt x="644" y="3"/>
                  </a:lnTo>
                  <a:lnTo>
                    <a:pt x="751" y="3"/>
                  </a:lnTo>
                  <a:lnTo>
                    <a:pt x="859" y="3"/>
                  </a:lnTo>
                  <a:lnTo>
                    <a:pt x="966" y="3"/>
                  </a:lnTo>
                  <a:lnTo>
                    <a:pt x="1072" y="3"/>
                  </a:lnTo>
                  <a:lnTo>
                    <a:pt x="1180" y="3"/>
                  </a:lnTo>
                  <a:lnTo>
                    <a:pt x="1287" y="3"/>
                  </a:lnTo>
                  <a:lnTo>
                    <a:pt x="1395" y="3"/>
                  </a:lnTo>
                  <a:lnTo>
                    <a:pt x="1502" y="3"/>
                  </a:lnTo>
                  <a:lnTo>
                    <a:pt x="1609" y="3"/>
                  </a:lnTo>
                  <a:lnTo>
                    <a:pt x="1716" y="3"/>
                  </a:lnTo>
                  <a:lnTo>
                    <a:pt x="1823" y="3"/>
                  </a:lnTo>
                  <a:lnTo>
                    <a:pt x="1930" y="2"/>
                  </a:lnTo>
                  <a:lnTo>
                    <a:pt x="2038" y="2"/>
                  </a:lnTo>
                  <a:lnTo>
                    <a:pt x="2145" y="2"/>
                  </a:lnTo>
                  <a:lnTo>
                    <a:pt x="2252" y="2"/>
                  </a:lnTo>
                  <a:lnTo>
                    <a:pt x="2359" y="2"/>
                  </a:lnTo>
                  <a:lnTo>
                    <a:pt x="2466" y="2"/>
                  </a:lnTo>
                  <a:lnTo>
                    <a:pt x="2573" y="2"/>
                  </a:lnTo>
                  <a:lnTo>
                    <a:pt x="2681" y="2"/>
                  </a:lnTo>
                  <a:lnTo>
                    <a:pt x="2788" y="2"/>
                  </a:lnTo>
                  <a:lnTo>
                    <a:pt x="2895" y="2"/>
                  </a:lnTo>
                  <a:lnTo>
                    <a:pt x="3002" y="2"/>
                  </a:lnTo>
                  <a:lnTo>
                    <a:pt x="3109" y="2"/>
                  </a:lnTo>
                  <a:lnTo>
                    <a:pt x="3216" y="2"/>
                  </a:lnTo>
                  <a:lnTo>
                    <a:pt x="3324" y="2"/>
                  </a:lnTo>
                  <a:lnTo>
                    <a:pt x="3431" y="2"/>
                  </a:lnTo>
                  <a:lnTo>
                    <a:pt x="3431" y="2"/>
                  </a:lnTo>
                  <a:lnTo>
                    <a:pt x="3538" y="2"/>
                  </a:lnTo>
                  <a:lnTo>
                    <a:pt x="3644" y="2"/>
                  </a:lnTo>
                  <a:lnTo>
                    <a:pt x="3751" y="2"/>
                  </a:lnTo>
                  <a:lnTo>
                    <a:pt x="3859" y="2"/>
                  </a:lnTo>
                  <a:lnTo>
                    <a:pt x="3966" y="2"/>
                  </a:lnTo>
                  <a:lnTo>
                    <a:pt x="4073" y="2"/>
                  </a:lnTo>
                  <a:lnTo>
                    <a:pt x="4180" y="2"/>
                  </a:lnTo>
                  <a:lnTo>
                    <a:pt x="4286" y="2"/>
                  </a:lnTo>
                  <a:lnTo>
                    <a:pt x="4393" y="2"/>
                  </a:lnTo>
                  <a:lnTo>
                    <a:pt x="4500" y="2"/>
                  </a:lnTo>
                  <a:lnTo>
                    <a:pt x="4607" y="1"/>
                  </a:lnTo>
                  <a:lnTo>
                    <a:pt x="4715" y="1"/>
                  </a:lnTo>
                  <a:lnTo>
                    <a:pt x="4821" y="1"/>
                  </a:lnTo>
                  <a:lnTo>
                    <a:pt x="4928" y="1"/>
                  </a:lnTo>
                  <a:lnTo>
                    <a:pt x="5035" y="1"/>
                  </a:lnTo>
                  <a:lnTo>
                    <a:pt x="5142" y="1"/>
                  </a:lnTo>
                  <a:lnTo>
                    <a:pt x="5249" y="1"/>
                  </a:lnTo>
                  <a:lnTo>
                    <a:pt x="5355" y="1"/>
                  </a:lnTo>
                  <a:lnTo>
                    <a:pt x="5463" y="1"/>
                  </a:lnTo>
                  <a:lnTo>
                    <a:pt x="5570" y="1"/>
                  </a:lnTo>
                  <a:lnTo>
                    <a:pt x="5677" y="1"/>
                  </a:lnTo>
                  <a:lnTo>
                    <a:pt x="5784" y="0"/>
                  </a:lnTo>
                  <a:lnTo>
                    <a:pt x="5891" y="0"/>
                  </a:lnTo>
                  <a:lnTo>
                    <a:pt x="5997" y="0"/>
                  </a:lnTo>
                  <a:lnTo>
                    <a:pt x="6105" y="0"/>
                  </a:lnTo>
                  <a:lnTo>
                    <a:pt x="6212" y="0"/>
                  </a:lnTo>
                  <a:lnTo>
                    <a:pt x="6319" y="0"/>
                  </a:lnTo>
                  <a:lnTo>
                    <a:pt x="6426" y="0"/>
                  </a:lnTo>
                  <a:lnTo>
                    <a:pt x="6533" y="0"/>
                  </a:lnTo>
                  <a:lnTo>
                    <a:pt x="6640" y="0"/>
                  </a:lnTo>
                  <a:lnTo>
                    <a:pt x="6747" y="0"/>
                  </a:lnTo>
                  <a:lnTo>
                    <a:pt x="685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63"/>
            <p:cNvSpPr>
              <a:spLocks/>
            </p:cNvSpPr>
            <p:nvPr/>
          </p:nvSpPr>
          <p:spPr bwMode="auto">
            <a:xfrm>
              <a:off x="3901" y="2426"/>
              <a:ext cx="1371" cy="19"/>
            </a:xfrm>
            <a:custGeom>
              <a:avLst/>
              <a:gdLst/>
              <a:ahLst/>
              <a:cxnLst>
                <a:cxn ang="0">
                  <a:pos x="6839" y="12"/>
                </a:cxn>
                <a:cxn ang="0">
                  <a:pos x="6818" y="31"/>
                </a:cxn>
                <a:cxn ang="0">
                  <a:pos x="6795" y="49"/>
                </a:cxn>
                <a:cxn ang="0">
                  <a:pos x="6773" y="68"/>
                </a:cxn>
                <a:cxn ang="0">
                  <a:pos x="6748" y="86"/>
                </a:cxn>
                <a:cxn ang="0">
                  <a:pos x="6626" y="100"/>
                </a:cxn>
                <a:cxn ang="0">
                  <a:pos x="6314" y="101"/>
                </a:cxn>
                <a:cxn ang="0">
                  <a:pos x="6001" y="102"/>
                </a:cxn>
                <a:cxn ang="0">
                  <a:pos x="5688" y="103"/>
                </a:cxn>
                <a:cxn ang="0">
                  <a:pos x="5374" y="104"/>
                </a:cxn>
                <a:cxn ang="0">
                  <a:pos x="5061" y="105"/>
                </a:cxn>
                <a:cxn ang="0">
                  <a:pos x="4747" y="106"/>
                </a:cxn>
                <a:cxn ang="0">
                  <a:pos x="4433" y="107"/>
                </a:cxn>
                <a:cxn ang="0">
                  <a:pos x="4119" y="107"/>
                </a:cxn>
                <a:cxn ang="0">
                  <a:pos x="3805" y="108"/>
                </a:cxn>
                <a:cxn ang="0">
                  <a:pos x="3490" y="109"/>
                </a:cxn>
                <a:cxn ang="0">
                  <a:pos x="3174" y="110"/>
                </a:cxn>
                <a:cxn ang="0">
                  <a:pos x="2859" y="110"/>
                </a:cxn>
                <a:cxn ang="0">
                  <a:pos x="2543" y="111"/>
                </a:cxn>
                <a:cxn ang="0">
                  <a:pos x="2227" y="112"/>
                </a:cxn>
                <a:cxn ang="0">
                  <a:pos x="1911" y="113"/>
                </a:cxn>
                <a:cxn ang="0">
                  <a:pos x="1595" y="114"/>
                </a:cxn>
                <a:cxn ang="0">
                  <a:pos x="1279" y="115"/>
                </a:cxn>
                <a:cxn ang="0">
                  <a:pos x="961" y="116"/>
                </a:cxn>
                <a:cxn ang="0">
                  <a:pos x="645" y="117"/>
                </a:cxn>
                <a:cxn ang="0">
                  <a:pos x="328" y="118"/>
                </a:cxn>
                <a:cxn ang="0">
                  <a:pos x="11" y="119"/>
                </a:cxn>
                <a:cxn ang="0">
                  <a:pos x="6" y="97"/>
                </a:cxn>
                <a:cxn ang="0">
                  <a:pos x="4" y="76"/>
                </a:cxn>
                <a:cxn ang="0">
                  <a:pos x="2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215" y="4"/>
                </a:cxn>
                <a:cxn ang="0">
                  <a:pos x="536" y="4"/>
                </a:cxn>
                <a:cxn ang="0">
                  <a:pos x="859" y="3"/>
                </a:cxn>
                <a:cxn ang="0">
                  <a:pos x="1180" y="3"/>
                </a:cxn>
                <a:cxn ang="0">
                  <a:pos x="1502" y="3"/>
                </a:cxn>
                <a:cxn ang="0">
                  <a:pos x="1823" y="3"/>
                </a:cxn>
                <a:cxn ang="0">
                  <a:pos x="2145" y="2"/>
                </a:cxn>
                <a:cxn ang="0">
                  <a:pos x="2466" y="2"/>
                </a:cxn>
                <a:cxn ang="0">
                  <a:pos x="2788" y="2"/>
                </a:cxn>
                <a:cxn ang="0">
                  <a:pos x="3109" y="2"/>
                </a:cxn>
                <a:cxn ang="0">
                  <a:pos x="3431" y="2"/>
                </a:cxn>
                <a:cxn ang="0">
                  <a:pos x="3751" y="2"/>
                </a:cxn>
                <a:cxn ang="0">
                  <a:pos x="4073" y="2"/>
                </a:cxn>
                <a:cxn ang="0">
                  <a:pos x="4393" y="2"/>
                </a:cxn>
                <a:cxn ang="0">
                  <a:pos x="4715" y="1"/>
                </a:cxn>
                <a:cxn ang="0">
                  <a:pos x="5035" y="1"/>
                </a:cxn>
                <a:cxn ang="0">
                  <a:pos x="5355" y="1"/>
                </a:cxn>
                <a:cxn ang="0">
                  <a:pos x="5677" y="1"/>
                </a:cxn>
                <a:cxn ang="0">
                  <a:pos x="5997" y="0"/>
                </a:cxn>
                <a:cxn ang="0">
                  <a:pos x="6319" y="0"/>
                </a:cxn>
                <a:cxn ang="0">
                  <a:pos x="6640" y="0"/>
                </a:cxn>
              </a:cxnLst>
              <a:rect l="0" t="0" r="r" b="b"/>
              <a:pathLst>
                <a:path w="6854" h="119">
                  <a:moveTo>
                    <a:pt x="6854" y="0"/>
                  </a:moveTo>
                  <a:lnTo>
                    <a:pt x="6847" y="6"/>
                  </a:lnTo>
                  <a:lnTo>
                    <a:pt x="6839" y="12"/>
                  </a:lnTo>
                  <a:lnTo>
                    <a:pt x="6832" y="19"/>
                  </a:lnTo>
                  <a:lnTo>
                    <a:pt x="6825" y="25"/>
                  </a:lnTo>
                  <a:lnTo>
                    <a:pt x="6818" y="31"/>
                  </a:lnTo>
                  <a:lnTo>
                    <a:pt x="6810" y="37"/>
                  </a:lnTo>
                  <a:lnTo>
                    <a:pt x="6803" y="43"/>
                  </a:lnTo>
                  <a:lnTo>
                    <a:pt x="6795" y="49"/>
                  </a:lnTo>
                  <a:lnTo>
                    <a:pt x="6788" y="55"/>
                  </a:lnTo>
                  <a:lnTo>
                    <a:pt x="6780" y="62"/>
                  </a:lnTo>
                  <a:lnTo>
                    <a:pt x="6773" y="68"/>
                  </a:lnTo>
                  <a:lnTo>
                    <a:pt x="6764" y="74"/>
                  </a:lnTo>
                  <a:lnTo>
                    <a:pt x="6756" y="80"/>
                  </a:lnTo>
                  <a:lnTo>
                    <a:pt x="6748" y="86"/>
                  </a:lnTo>
                  <a:lnTo>
                    <a:pt x="6740" y="93"/>
                  </a:lnTo>
                  <a:lnTo>
                    <a:pt x="6731" y="100"/>
                  </a:lnTo>
                  <a:lnTo>
                    <a:pt x="6626" y="100"/>
                  </a:lnTo>
                  <a:lnTo>
                    <a:pt x="6523" y="101"/>
                  </a:lnTo>
                  <a:lnTo>
                    <a:pt x="6418" y="101"/>
                  </a:lnTo>
                  <a:lnTo>
                    <a:pt x="6314" y="101"/>
                  </a:lnTo>
                  <a:lnTo>
                    <a:pt x="6210" y="101"/>
                  </a:lnTo>
                  <a:lnTo>
                    <a:pt x="6105" y="102"/>
                  </a:lnTo>
                  <a:lnTo>
                    <a:pt x="6001" y="102"/>
                  </a:lnTo>
                  <a:lnTo>
                    <a:pt x="5897" y="102"/>
                  </a:lnTo>
                  <a:lnTo>
                    <a:pt x="5792" y="103"/>
                  </a:lnTo>
                  <a:lnTo>
                    <a:pt x="5688" y="103"/>
                  </a:lnTo>
                  <a:lnTo>
                    <a:pt x="5583" y="103"/>
                  </a:lnTo>
                  <a:lnTo>
                    <a:pt x="5478" y="104"/>
                  </a:lnTo>
                  <a:lnTo>
                    <a:pt x="5374" y="104"/>
                  </a:lnTo>
                  <a:lnTo>
                    <a:pt x="5270" y="104"/>
                  </a:lnTo>
                  <a:lnTo>
                    <a:pt x="5165" y="105"/>
                  </a:lnTo>
                  <a:lnTo>
                    <a:pt x="5061" y="105"/>
                  </a:lnTo>
                  <a:lnTo>
                    <a:pt x="4956" y="105"/>
                  </a:lnTo>
                  <a:lnTo>
                    <a:pt x="4851" y="105"/>
                  </a:lnTo>
                  <a:lnTo>
                    <a:pt x="4747" y="106"/>
                  </a:lnTo>
                  <a:lnTo>
                    <a:pt x="4642" y="106"/>
                  </a:lnTo>
                  <a:lnTo>
                    <a:pt x="4537" y="106"/>
                  </a:lnTo>
                  <a:lnTo>
                    <a:pt x="4433" y="107"/>
                  </a:lnTo>
                  <a:lnTo>
                    <a:pt x="4328" y="107"/>
                  </a:lnTo>
                  <a:lnTo>
                    <a:pt x="4223" y="107"/>
                  </a:lnTo>
                  <a:lnTo>
                    <a:pt x="4119" y="107"/>
                  </a:lnTo>
                  <a:lnTo>
                    <a:pt x="4014" y="108"/>
                  </a:lnTo>
                  <a:lnTo>
                    <a:pt x="3909" y="108"/>
                  </a:lnTo>
                  <a:lnTo>
                    <a:pt x="3805" y="108"/>
                  </a:lnTo>
                  <a:lnTo>
                    <a:pt x="3699" y="108"/>
                  </a:lnTo>
                  <a:lnTo>
                    <a:pt x="3594" y="109"/>
                  </a:lnTo>
                  <a:lnTo>
                    <a:pt x="3490" y="109"/>
                  </a:lnTo>
                  <a:lnTo>
                    <a:pt x="3385" y="109"/>
                  </a:lnTo>
                  <a:lnTo>
                    <a:pt x="3280" y="109"/>
                  </a:lnTo>
                  <a:lnTo>
                    <a:pt x="3174" y="110"/>
                  </a:lnTo>
                  <a:lnTo>
                    <a:pt x="3070" y="110"/>
                  </a:lnTo>
                  <a:lnTo>
                    <a:pt x="2964" y="110"/>
                  </a:lnTo>
                  <a:lnTo>
                    <a:pt x="2859" y="110"/>
                  </a:lnTo>
                  <a:lnTo>
                    <a:pt x="2754" y="111"/>
                  </a:lnTo>
                  <a:lnTo>
                    <a:pt x="2649" y="111"/>
                  </a:lnTo>
                  <a:lnTo>
                    <a:pt x="2543" y="111"/>
                  </a:lnTo>
                  <a:lnTo>
                    <a:pt x="2437" y="112"/>
                  </a:lnTo>
                  <a:lnTo>
                    <a:pt x="2333" y="112"/>
                  </a:lnTo>
                  <a:lnTo>
                    <a:pt x="2227" y="112"/>
                  </a:lnTo>
                  <a:lnTo>
                    <a:pt x="2121" y="113"/>
                  </a:lnTo>
                  <a:lnTo>
                    <a:pt x="2017" y="113"/>
                  </a:lnTo>
                  <a:lnTo>
                    <a:pt x="1911" y="113"/>
                  </a:lnTo>
                  <a:lnTo>
                    <a:pt x="1805" y="114"/>
                  </a:lnTo>
                  <a:lnTo>
                    <a:pt x="1700" y="114"/>
                  </a:lnTo>
                  <a:lnTo>
                    <a:pt x="1595" y="114"/>
                  </a:lnTo>
                  <a:lnTo>
                    <a:pt x="1489" y="115"/>
                  </a:lnTo>
                  <a:lnTo>
                    <a:pt x="1384" y="115"/>
                  </a:lnTo>
                  <a:lnTo>
                    <a:pt x="1279" y="115"/>
                  </a:lnTo>
                  <a:lnTo>
                    <a:pt x="1173" y="116"/>
                  </a:lnTo>
                  <a:lnTo>
                    <a:pt x="1067" y="116"/>
                  </a:lnTo>
                  <a:lnTo>
                    <a:pt x="961" y="116"/>
                  </a:lnTo>
                  <a:lnTo>
                    <a:pt x="856" y="117"/>
                  </a:lnTo>
                  <a:lnTo>
                    <a:pt x="751" y="117"/>
                  </a:lnTo>
                  <a:lnTo>
                    <a:pt x="645" y="117"/>
                  </a:lnTo>
                  <a:lnTo>
                    <a:pt x="539" y="118"/>
                  </a:lnTo>
                  <a:lnTo>
                    <a:pt x="434" y="118"/>
                  </a:lnTo>
                  <a:lnTo>
                    <a:pt x="328" y="118"/>
                  </a:lnTo>
                  <a:lnTo>
                    <a:pt x="222" y="118"/>
                  </a:lnTo>
                  <a:lnTo>
                    <a:pt x="116" y="119"/>
                  </a:lnTo>
                  <a:lnTo>
                    <a:pt x="11" y="119"/>
                  </a:lnTo>
                  <a:lnTo>
                    <a:pt x="10" y="112"/>
                  </a:lnTo>
                  <a:lnTo>
                    <a:pt x="8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4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2" y="62"/>
                  </a:lnTo>
                  <a:lnTo>
                    <a:pt x="2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107" y="4"/>
                  </a:lnTo>
                  <a:lnTo>
                    <a:pt x="215" y="4"/>
                  </a:lnTo>
                  <a:lnTo>
                    <a:pt x="322" y="4"/>
                  </a:lnTo>
                  <a:lnTo>
                    <a:pt x="429" y="4"/>
                  </a:lnTo>
                  <a:lnTo>
                    <a:pt x="536" y="4"/>
                  </a:lnTo>
                  <a:lnTo>
                    <a:pt x="644" y="3"/>
                  </a:lnTo>
                  <a:lnTo>
                    <a:pt x="751" y="3"/>
                  </a:lnTo>
                  <a:lnTo>
                    <a:pt x="859" y="3"/>
                  </a:lnTo>
                  <a:lnTo>
                    <a:pt x="966" y="3"/>
                  </a:lnTo>
                  <a:lnTo>
                    <a:pt x="1072" y="3"/>
                  </a:lnTo>
                  <a:lnTo>
                    <a:pt x="1180" y="3"/>
                  </a:lnTo>
                  <a:lnTo>
                    <a:pt x="1287" y="3"/>
                  </a:lnTo>
                  <a:lnTo>
                    <a:pt x="1395" y="3"/>
                  </a:lnTo>
                  <a:lnTo>
                    <a:pt x="1502" y="3"/>
                  </a:lnTo>
                  <a:lnTo>
                    <a:pt x="1609" y="3"/>
                  </a:lnTo>
                  <a:lnTo>
                    <a:pt x="1716" y="3"/>
                  </a:lnTo>
                  <a:lnTo>
                    <a:pt x="1823" y="3"/>
                  </a:lnTo>
                  <a:lnTo>
                    <a:pt x="1930" y="2"/>
                  </a:lnTo>
                  <a:lnTo>
                    <a:pt x="2038" y="2"/>
                  </a:lnTo>
                  <a:lnTo>
                    <a:pt x="2145" y="2"/>
                  </a:lnTo>
                  <a:lnTo>
                    <a:pt x="2252" y="2"/>
                  </a:lnTo>
                  <a:lnTo>
                    <a:pt x="2359" y="2"/>
                  </a:lnTo>
                  <a:lnTo>
                    <a:pt x="2466" y="2"/>
                  </a:lnTo>
                  <a:lnTo>
                    <a:pt x="2573" y="2"/>
                  </a:lnTo>
                  <a:lnTo>
                    <a:pt x="2681" y="2"/>
                  </a:lnTo>
                  <a:lnTo>
                    <a:pt x="2788" y="2"/>
                  </a:lnTo>
                  <a:lnTo>
                    <a:pt x="2895" y="2"/>
                  </a:lnTo>
                  <a:lnTo>
                    <a:pt x="3002" y="2"/>
                  </a:lnTo>
                  <a:lnTo>
                    <a:pt x="3109" y="2"/>
                  </a:lnTo>
                  <a:lnTo>
                    <a:pt x="3216" y="2"/>
                  </a:lnTo>
                  <a:lnTo>
                    <a:pt x="3324" y="2"/>
                  </a:lnTo>
                  <a:lnTo>
                    <a:pt x="3431" y="2"/>
                  </a:lnTo>
                  <a:lnTo>
                    <a:pt x="3538" y="2"/>
                  </a:lnTo>
                  <a:lnTo>
                    <a:pt x="3644" y="2"/>
                  </a:lnTo>
                  <a:lnTo>
                    <a:pt x="3751" y="2"/>
                  </a:lnTo>
                  <a:lnTo>
                    <a:pt x="3859" y="2"/>
                  </a:lnTo>
                  <a:lnTo>
                    <a:pt x="3966" y="2"/>
                  </a:lnTo>
                  <a:lnTo>
                    <a:pt x="4073" y="2"/>
                  </a:lnTo>
                  <a:lnTo>
                    <a:pt x="4180" y="2"/>
                  </a:lnTo>
                  <a:lnTo>
                    <a:pt x="4286" y="2"/>
                  </a:lnTo>
                  <a:lnTo>
                    <a:pt x="4393" y="2"/>
                  </a:lnTo>
                  <a:lnTo>
                    <a:pt x="4500" y="2"/>
                  </a:lnTo>
                  <a:lnTo>
                    <a:pt x="4607" y="1"/>
                  </a:lnTo>
                  <a:lnTo>
                    <a:pt x="4715" y="1"/>
                  </a:lnTo>
                  <a:lnTo>
                    <a:pt x="4821" y="1"/>
                  </a:lnTo>
                  <a:lnTo>
                    <a:pt x="4928" y="1"/>
                  </a:lnTo>
                  <a:lnTo>
                    <a:pt x="5035" y="1"/>
                  </a:lnTo>
                  <a:lnTo>
                    <a:pt x="5142" y="1"/>
                  </a:lnTo>
                  <a:lnTo>
                    <a:pt x="5249" y="1"/>
                  </a:lnTo>
                  <a:lnTo>
                    <a:pt x="5355" y="1"/>
                  </a:lnTo>
                  <a:lnTo>
                    <a:pt x="5463" y="1"/>
                  </a:lnTo>
                  <a:lnTo>
                    <a:pt x="5570" y="1"/>
                  </a:lnTo>
                  <a:lnTo>
                    <a:pt x="5677" y="1"/>
                  </a:lnTo>
                  <a:lnTo>
                    <a:pt x="5784" y="0"/>
                  </a:lnTo>
                  <a:lnTo>
                    <a:pt x="5891" y="0"/>
                  </a:lnTo>
                  <a:lnTo>
                    <a:pt x="5997" y="0"/>
                  </a:lnTo>
                  <a:lnTo>
                    <a:pt x="6105" y="0"/>
                  </a:lnTo>
                  <a:lnTo>
                    <a:pt x="6212" y="0"/>
                  </a:lnTo>
                  <a:lnTo>
                    <a:pt x="6319" y="0"/>
                  </a:lnTo>
                  <a:lnTo>
                    <a:pt x="6426" y="0"/>
                  </a:lnTo>
                  <a:lnTo>
                    <a:pt x="6533" y="0"/>
                  </a:lnTo>
                  <a:lnTo>
                    <a:pt x="6640" y="0"/>
                  </a:lnTo>
                  <a:lnTo>
                    <a:pt x="6747" y="0"/>
                  </a:lnTo>
                  <a:lnTo>
                    <a:pt x="6854" y="0"/>
                  </a:lnTo>
                  <a:close/>
                </a:path>
              </a:pathLst>
            </a:custGeom>
            <a:solidFill>
              <a:srgbClr val="7D6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64"/>
            <p:cNvSpPr>
              <a:spLocks/>
            </p:cNvSpPr>
            <p:nvPr/>
          </p:nvSpPr>
          <p:spPr bwMode="auto">
            <a:xfrm>
              <a:off x="3901" y="2426"/>
              <a:ext cx="1371" cy="19"/>
            </a:xfrm>
            <a:custGeom>
              <a:avLst/>
              <a:gdLst/>
              <a:ahLst/>
              <a:cxnLst>
                <a:cxn ang="0">
                  <a:pos x="6847" y="6"/>
                </a:cxn>
                <a:cxn ang="0">
                  <a:pos x="6825" y="25"/>
                </a:cxn>
                <a:cxn ang="0">
                  <a:pos x="6803" y="43"/>
                </a:cxn>
                <a:cxn ang="0">
                  <a:pos x="6788" y="55"/>
                </a:cxn>
                <a:cxn ang="0">
                  <a:pos x="6764" y="74"/>
                </a:cxn>
                <a:cxn ang="0">
                  <a:pos x="6740" y="93"/>
                </a:cxn>
                <a:cxn ang="0">
                  <a:pos x="6626" y="100"/>
                </a:cxn>
                <a:cxn ang="0">
                  <a:pos x="6314" y="101"/>
                </a:cxn>
                <a:cxn ang="0">
                  <a:pos x="6001" y="102"/>
                </a:cxn>
                <a:cxn ang="0">
                  <a:pos x="5688" y="103"/>
                </a:cxn>
                <a:cxn ang="0">
                  <a:pos x="5374" y="104"/>
                </a:cxn>
                <a:cxn ang="0">
                  <a:pos x="5061" y="105"/>
                </a:cxn>
                <a:cxn ang="0">
                  <a:pos x="4747" y="106"/>
                </a:cxn>
                <a:cxn ang="0">
                  <a:pos x="4433" y="107"/>
                </a:cxn>
                <a:cxn ang="0">
                  <a:pos x="4119" y="107"/>
                </a:cxn>
                <a:cxn ang="0">
                  <a:pos x="3805" y="108"/>
                </a:cxn>
                <a:cxn ang="0">
                  <a:pos x="3490" y="109"/>
                </a:cxn>
                <a:cxn ang="0">
                  <a:pos x="3280" y="109"/>
                </a:cxn>
                <a:cxn ang="0">
                  <a:pos x="2964" y="110"/>
                </a:cxn>
                <a:cxn ang="0">
                  <a:pos x="2649" y="111"/>
                </a:cxn>
                <a:cxn ang="0">
                  <a:pos x="2333" y="112"/>
                </a:cxn>
                <a:cxn ang="0">
                  <a:pos x="2017" y="113"/>
                </a:cxn>
                <a:cxn ang="0">
                  <a:pos x="1700" y="114"/>
                </a:cxn>
                <a:cxn ang="0">
                  <a:pos x="1384" y="115"/>
                </a:cxn>
                <a:cxn ang="0">
                  <a:pos x="1067" y="116"/>
                </a:cxn>
                <a:cxn ang="0">
                  <a:pos x="751" y="117"/>
                </a:cxn>
                <a:cxn ang="0">
                  <a:pos x="434" y="118"/>
                </a:cxn>
                <a:cxn ang="0">
                  <a:pos x="116" y="119"/>
                </a:cxn>
                <a:cxn ang="0">
                  <a:pos x="10" y="112"/>
                </a:cxn>
                <a:cxn ang="0">
                  <a:pos x="5" y="90"/>
                </a:cxn>
                <a:cxn ang="0">
                  <a:pos x="3" y="69"/>
                </a:cxn>
                <a:cxn ang="0">
                  <a:pos x="2" y="54"/>
                </a:cxn>
                <a:cxn ang="0">
                  <a:pos x="1" y="33"/>
                </a:cxn>
                <a:cxn ang="0">
                  <a:pos x="0" y="11"/>
                </a:cxn>
                <a:cxn ang="0">
                  <a:pos x="107" y="4"/>
                </a:cxn>
                <a:cxn ang="0">
                  <a:pos x="429" y="4"/>
                </a:cxn>
                <a:cxn ang="0">
                  <a:pos x="751" y="3"/>
                </a:cxn>
                <a:cxn ang="0">
                  <a:pos x="1072" y="3"/>
                </a:cxn>
                <a:cxn ang="0">
                  <a:pos x="1395" y="3"/>
                </a:cxn>
                <a:cxn ang="0">
                  <a:pos x="1716" y="3"/>
                </a:cxn>
                <a:cxn ang="0">
                  <a:pos x="2038" y="2"/>
                </a:cxn>
                <a:cxn ang="0">
                  <a:pos x="2359" y="2"/>
                </a:cxn>
                <a:cxn ang="0">
                  <a:pos x="2681" y="2"/>
                </a:cxn>
                <a:cxn ang="0">
                  <a:pos x="3002" y="2"/>
                </a:cxn>
                <a:cxn ang="0">
                  <a:pos x="3324" y="2"/>
                </a:cxn>
                <a:cxn ang="0">
                  <a:pos x="3538" y="2"/>
                </a:cxn>
                <a:cxn ang="0">
                  <a:pos x="3859" y="2"/>
                </a:cxn>
                <a:cxn ang="0">
                  <a:pos x="4180" y="2"/>
                </a:cxn>
                <a:cxn ang="0">
                  <a:pos x="4500" y="2"/>
                </a:cxn>
                <a:cxn ang="0">
                  <a:pos x="4821" y="1"/>
                </a:cxn>
                <a:cxn ang="0">
                  <a:pos x="5142" y="1"/>
                </a:cxn>
                <a:cxn ang="0">
                  <a:pos x="5463" y="1"/>
                </a:cxn>
                <a:cxn ang="0">
                  <a:pos x="5784" y="0"/>
                </a:cxn>
                <a:cxn ang="0">
                  <a:pos x="6105" y="0"/>
                </a:cxn>
                <a:cxn ang="0">
                  <a:pos x="6426" y="0"/>
                </a:cxn>
                <a:cxn ang="0">
                  <a:pos x="6747" y="0"/>
                </a:cxn>
              </a:cxnLst>
              <a:rect l="0" t="0" r="r" b="b"/>
              <a:pathLst>
                <a:path w="6854" h="119">
                  <a:moveTo>
                    <a:pt x="6854" y="0"/>
                  </a:moveTo>
                  <a:lnTo>
                    <a:pt x="6854" y="0"/>
                  </a:lnTo>
                  <a:lnTo>
                    <a:pt x="6847" y="6"/>
                  </a:lnTo>
                  <a:lnTo>
                    <a:pt x="6839" y="12"/>
                  </a:lnTo>
                  <a:lnTo>
                    <a:pt x="6832" y="19"/>
                  </a:lnTo>
                  <a:lnTo>
                    <a:pt x="6825" y="25"/>
                  </a:lnTo>
                  <a:lnTo>
                    <a:pt x="6818" y="31"/>
                  </a:lnTo>
                  <a:lnTo>
                    <a:pt x="6810" y="37"/>
                  </a:lnTo>
                  <a:lnTo>
                    <a:pt x="6803" y="43"/>
                  </a:lnTo>
                  <a:lnTo>
                    <a:pt x="6795" y="49"/>
                  </a:lnTo>
                  <a:lnTo>
                    <a:pt x="6795" y="49"/>
                  </a:lnTo>
                  <a:lnTo>
                    <a:pt x="6788" y="55"/>
                  </a:lnTo>
                  <a:lnTo>
                    <a:pt x="6780" y="62"/>
                  </a:lnTo>
                  <a:lnTo>
                    <a:pt x="6773" y="68"/>
                  </a:lnTo>
                  <a:lnTo>
                    <a:pt x="6764" y="74"/>
                  </a:lnTo>
                  <a:lnTo>
                    <a:pt x="6756" y="80"/>
                  </a:lnTo>
                  <a:lnTo>
                    <a:pt x="6748" y="86"/>
                  </a:lnTo>
                  <a:lnTo>
                    <a:pt x="6740" y="93"/>
                  </a:lnTo>
                  <a:lnTo>
                    <a:pt x="6731" y="100"/>
                  </a:lnTo>
                  <a:lnTo>
                    <a:pt x="6731" y="100"/>
                  </a:lnTo>
                  <a:lnTo>
                    <a:pt x="6626" y="100"/>
                  </a:lnTo>
                  <a:lnTo>
                    <a:pt x="6523" y="101"/>
                  </a:lnTo>
                  <a:lnTo>
                    <a:pt x="6418" y="101"/>
                  </a:lnTo>
                  <a:lnTo>
                    <a:pt x="6314" y="101"/>
                  </a:lnTo>
                  <a:lnTo>
                    <a:pt x="6210" y="101"/>
                  </a:lnTo>
                  <a:lnTo>
                    <a:pt x="6105" y="102"/>
                  </a:lnTo>
                  <a:lnTo>
                    <a:pt x="6001" y="102"/>
                  </a:lnTo>
                  <a:lnTo>
                    <a:pt x="5897" y="102"/>
                  </a:lnTo>
                  <a:lnTo>
                    <a:pt x="5792" y="103"/>
                  </a:lnTo>
                  <a:lnTo>
                    <a:pt x="5688" y="103"/>
                  </a:lnTo>
                  <a:lnTo>
                    <a:pt x="5583" y="103"/>
                  </a:lnTo>
                  <a:lnTo>
                    <a:pt x="5478" y="104"/>
                  </a:lnTo>
                  <a:lnTo>
                    <a:pt x="5374" y="104"/>
                  </a:lnTo>
                  <a:lnTo>
                    <a:pt x="5270" y="104"/>
                  </a:lnTo>
                  <a:lnTo>
                    <a:pt x="5165" y="105"/>
                  </a:lnTo>
                  <a:lnTo>
                    <a:pt x="5061" y="105"/>
                  </a:lnTo>
                  <a:lnTo>
                    <a:pt x="4956" y="105"/>
                  </a:lnTo>
                  <a:lnTo>
                    <a:pt x="4851" y="105"/>
                  </a:lnTo>
                  <a:lnTo>
                    <a:pt x="4747" y="106"/>
                  </a:lnTo>
                  <a:lnTo>
                    <a:pt x="4642" y="106"/>
                  </a:lnTo>
                  <a:lnTo>
                    <a:pt x="4537" y="106"/>
                  </a:lnTo>
                  <a:lnTo>
                    <a:pt x="4433" y="107"/>
                  </a:lnTo>
                  <a:lnTo>
                    <a:pt x="4328" y="107"/>
                  </a:lnTo>
                  <a:lnTo>
                    <a:pt x="4223" y="107"/>
                  </a:lnTo>
                  <a:lnTo>
                    <a:pt x="4119" y="107"/>
                  </a:lnTo>
                  <a:lnTo>
                    <a:pt x="4014" y="108"/>
                  </a:lnTo>
                  <a:lnTo>
                    <a:pt x="3909" y="108"/>
                  </a:lnTo>
                  <a:lnTo>
                    <a:pt x="3805" y="108"/>
                  </a:lnTo>
                  <a:lnTo>
                    <a:pt x="3699" y="108"/>
                  </a:lnTo>
                  <a:lnTo>
                    <a:pt x="3594" y="109"/>
                  </a:lnTo>
                  <a:lnTo>
                    <a:pt x="3490" y="109"/>
                  </a:lnTo>
                  <a:lnTo>
                    <a:pt x="3385" y="109"/>
                  </a:lnTo>
                  <a:lnTo>
                    <a:pt x="3385" y="109"/>
                  </a:lnTo>
                  <a:lnTo>
                    <a:pt x="3280" y="109"/>
                  </a:lnTo>
                  <a:lnTo>
                    <a:pt x="3174" y="110"/>
                  </a:lnTo>
                  <a:lnTo>
                    <a:pt x="3070" y="110"/>
                  </a:lnTo>
                  <a:lnTo>
                    <a:pt x="2964" y="110"/>
                  </a:lnTo>
                  <a:lnTo>
                    <a:pt x="2859" y="110"/>
                  </a:lnTo>
                  <a:lnTo>
                    <a:pt x="2754" y="111"/>
                  </a:lnTo>
                  <a:lnTo>
                    <a:pt x="2649" y="111"/>
                  </a:lnTo>
                  <a:lnTo>
                    <a:pt x="2543" y="111"/>
                  </a:lnTo>
                  <a:lnTo>
                    <a:pt x="2437" y="112"/>
                  </a:lnTo>
                  <a:lnTo>
                    <a:pt x="2333" y="112"/>
                  </a:lnTo>
                  <a:lnTo>
                    <a:pt x="2227" y="112"/>
                  </a:lnTo>
                  <a:lnTo>
                    <a:pt x="2121" y="113"/>
                  </a:lnTo>
                  <a:lnTo>
                    <a:pt x="2017" y="113"/>
                  </a:lnTo>
                  <a:lnTo>
                    <a:pt x="1911" y="113"/>
                  </a:lnTo>
                  <a:lnTo>
                    <a:pt x="1805" y="114"/>
                  </a:lnTo>
                  <a:lnTo>
                    <a:pt x="1700" y="114"/>
                  </a:lnTo>
                  <a:lnTo>
                    <a:pt x="1595" y="114"/>
                  </a:lnTo>
                  <a:lnTo>
                    <a:pt x="1489" y="115"/>
                  </a:lnTo>
                  <a:lnTo>
                    <a:pt x="1384" y="115"/>
                  </a:lnTo>
                  <a:lnTo>
                    <a:pt x="1279" y="115"/>
                  </a:lnTo>
                  <a:lnTo>
                    <a:pt x="1173" y="116"/>
                  </a:lnTo>
                  <a:lnTo>
                    <a:pt x="1067" y="116"/>
                  </a:lnTo>
                  <a:lnTo>
                    <a:pt x="961" y="116"/>
                  </a:lnTo>
                  <a:lnTo>
                    <a:pt x="856" y="117"/>
                  </a:lnTo>
                  <a:lnTo>
                    <a:pt x="751" y="117"/>
                  </a:lnTo>
                  <a:lnTo>
                    <a:pt x="645" y="117"/>
                  </a:lnTo>
                  <a:lnTo>
                    <a:pt x="539" y="118"/>
                  </a:lnTo>
                  <a:lnTo>
                    <a:pt x="434" y="118"/>
                  </a:lnTo>
                  <a:lnTo>
                    <a:pt x="328" y="118"/>
                  </a:lnTo>
                  <a:lnTo>
                    <a:pt x="222" y="118"/>
                  </a:lnTo>
                  <a:lnTo>
                    <a:pt x="116" y="119"/>
                  </a:lnTo>
                  <a:lnTo>
                    <a:pt x="11" y="119"/>
                  </a:lnTo>
                  <a:lnTo>
                    <a:pt x="11" y="119"/>
                  </a:lnTo>
                  <a:lnTo>
                    <a:pt x="10" y="112"/>
                  </a:lnTo>
                  <a:lnTo>
                    <a:pt x="8" y="105"/>
                  </a:lnTo>
                  <a:lnTo>
                    <a:pt x="6" y="97"/>
                  </a:lnTo>
                  <a:lnTo>
                    <a:pt x="5" y="90"/>
                  </a:lnTo>
                  <a:lnTo>
                    <a:pt x="4" y="83"/>
                  </a:lnTo>
                  <a:lnTo>
                    <a:pt x="4" y="76"/>
                  </a:lnTo>
                  <a:lnTo>
                    <a:pt x="3" y="69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54"/>
                  </a:lnTo>
                  <a:lnTo>
                    <a:pt x="1" y="47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7" y="4"/>
                  </a:lnTo>
                  <a:lnTo>
                    <a:pt x="215" y="4"/>
                  </a:lnTo>
                  <a:lnTo>
                    <a:pt x="322" y="4"/>
                  </a:lnTo>
                  <a:lnTo>
                    <a:pt x="429" y="4"/>
                  </a:lnTo>
                  <a:lnTo>
                    <a:pt x="536" y="4"/>
                  </a:lnTo>
                  <a:lnTo>
                    <a:pt x="644" y="3"/>
                  </a:lnTo>
                  <a:lnTo>
                    <a:pt x="751" y="3"/>
                  </a:lnTo>
                  <a:lnTo>
                    <a:pt x="859" y="3"/>
                  </a:lnTo>
                  <a:lnTo>
                    <a:pt x="966" y="3"/>
                  </a:lnTo>
                  <a:lnTo>
                    <a:pt x="1072" y="3"/>
                  </a:lnTo>
                  <a:lnTo>
                    <a:pt x="1180" y="3"/>
                  </a:lnTo>
                  <a:lnTo>
                    <a:pt x="1287" y="3"/>
                  </a:lnTo>
                  <a:lnTo>
                    <a:pt x="1395" y="3"/>
                  </a:lnTo>
                  <a:lnTo>
                    <a:pt x="1502" y="3"/>
                  </a:lnTo>
                  <a:lnTo>
                    <a:pt x="1609" y="3"/>
                  </a:lnTo>
                  <a:lnTo>
                    <a:pt x="1716" y="3"/>
                  </a:lnTo>
                  <a:lnTo>
                    <a:pt x="1823" y="3"/>
                  </a:lnTo>
                  <a:lnTo>
                    <a:pt x="1930" y="2"/>
                  </a:lnTo>
                  <a:lnTo>
                    <a:pt x="2038" y="2"/>
                  </a:lnTo>
                  <a:lnTo>
                    <a:pt x="2145" y="2"/>
                  </a:lnTo>
                  <a:lnTo>
                    <a:pt x="2252" y="2"/>
                  </a:lnTo>
                  <a:lnTo>
                    <a:pt x="2359" y="2"/>
                  </a:lnTo>
                  <a:lnTo>
                    <a:pt x="2466" y="2"/>
                  </a:lnTo>
                  <a:lnTo>
                    <a:pt x="2573" y="2"/>
                  </a:lnTo>
                  <a:lnTo>
                    <a:pt x="2681" y="2"/>
                  </a:lnTo>
                  <a:lnTo>
                    <a:pt x="2788" y="2"/>
                  </a:lnTo>
                  <a:lnTo>
                    <a:pt x="2895" y="2"/>
                  </a:lnTo>
                  <a:lnTo>
                    <a:pt x="3002" y="2"/>
                  </a:lnTo>
                  <a:lnTo>
                    <a:pt x="3109" y="2"/>
                  </a:lnTo>
                  <a:lnTo>
                    <a:pt x="3216" y="2"/>
                  </a:lnTo>
                  <a:lnTo>
                    <a:pt x="3324" y="2"/>
                  </a:lnTo>
                  <a:lnTo>
                    <a:pt x="3431" y="2"/>
                  </a:lnTo>
                  <a:lnTo>
                    <a:pt x="3431" y="2"/>
                  </a:lnTo>
                  <a:lnTo>
                    <a:pt x="3538" y="2"/>
                  </a:lnTo>
                  <a:lnTo>
                    <a:pt x="3644" y="2"/>
                  </a:lnTo>
                  <a:lnTo>
                    <a:pt x="3751" y="2"/>
                  </a:lnTo>
                  <a:lnTo>
                    <a:pt x="3859" y="2"/>
                  </a:lnTo>
                  <a:lnTo>
                    <a:pt x="3966" y="2"/>
                  </a:lnTo>
                  <a:lnTo>
                    <a:pt x="4073" y="2"/>
                  </a:lnTo>
                  <a:lnTo>
                    <a:pt x="4180" y="2"/>
                  </a:lnTo>
                  <a:lnTo>
                    <a:pt x="4286" y="2"/>
                  </a:lnTo>
                  <a:lnTo>
                    <a:pt x="4393" y="2"/>
                  </a:lnTo>
                  <a:lnTo>
                    <a:pt x="4500" y="2"/>
                  </a:lnTo>
                  <a:lnTo>
                    <a:pt x="4607" y="1"/>
                  </a:lnTo>
                  <a:lnTo>
                    <a:pt x="4715" y="1"/>
                  </a:lnTo>
                  <a:lnTo>
                    <a:pt x="4821" y="1"/>
                  </a:lnTo>
                  <a:lnTo>
                    <a:pt x="4928" y="1"/>
                  </a:lnTo>
                  <a:lnTo>
                    <a:pt x="5035" y="1"/>
                  </a:lnTo>
                  <a:lnTo>
                    <a:pt x="5142" y="1"/>
                  </a:lnTo>
                  <a:lnTo>
                    <a:pt x="5249" y="1"/>
                  </a:lnTo>
                  <a:lnTo>
                    <a:pt x="5355" y="1"/>
                  </a:lnTo>
                  <a:lnTo>
                    <a:pt x="5463" y="1"/>
                  </a:lnTo>
                  <a:lnTo>
                    <a:pt x="5570" y="1"/>
                  </a:lnTo>
                  <a:lnTo>
                    <a:pt x="5677" y="1"/>
                  </a:lnTo>
                  <a:lnTo>
                    <a:pt x="5784" y="0"/>
                  </a:lnTo>
                  <a:lnTo>
                    <a:pt x="5891" y="0"/>
                  </a:lnTo>
                  <a:lnTo>
                    <a:pt x="5997" y="0"/>
                  </a:lnTo>
                  <a:lnTo>
                    <a:pt x="6105" y="0"/>
                  </a:lnTo>
                  <a:lnTo>
                    <a:pt x="6212" y="0"/>
                  </a:lnTo>
                  <a:lnTo>
                    <a:pt x="6319" y="0"/>
                  </a:lnTo>
                  <a:lnTo>
                    <a:pt x="6426" y="0"/>
                  </a:lnTo>
                  <a:lnTo>
                    <a:pt x="6533" y="0"/>
                  </a:lnTo>
                  <a:lnTo>
                    <a:pt x="6640" y="0"/>
                  </a:lnTo>
                  <a:lnTo>
                    <a:pt x="6747" y="0"/>
                  </a:lnTo>
                  <a:lnTo>
                    <a:pt x="685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7" name="Rectangle 16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914400" y="3429000"/>
            <a:ext cx="5562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CCECFF"/>
              </a:buClr>
              <a:buFontTx/>
              <a:buBlip>
                <a:blip r:embed="rId2"/>
              </a:buBlip>
            </a:pPr>
            <a:r>
              <a:rPr lang="en-US" sz="3200">
                <a:latin typeface="Garamond" pitchFamily="18" charset="0"/>
              </a:rPr>
              <a:t>Common for customer-facing processes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CCECFF"/>
              </a:buClr>
              <a:buFontTx/>
              <a:buBlip>
                <a:blip r:embed="rId2"/>
              </a:buBlip>
            </a:pPr>
            <a:r>
              <a:rPr lang="en-US" sz="3200">
                <a:latin typeface="Garamond" pitchFamily="18" charset="0"/>
              </a:rPr>
              <a:t>Interact with other business’ processes as if you are a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  <p:bldP spid="16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Process Reengineering</a:t>
            </a:r>
          </a:p>
        </p:txBody>
      </p:sp>
      <p:pic>
        <p:nvPicPr>
          <p:cNvPr id="5" name="Picture 4" descr="A:\!04-06W-.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3429000" cy="4645025"/>
          </a:xfrm>
          <a:prstGeom prst="rect">
            <a:avLst/>
          </a:prstGeom>
          <a:noFill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0" y="1676400"/>
            <a:ext cx="2971800" cy="2714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Goal:</a:t>
            </a:r>
          </a:p>
          <a:p>
            <a:pPr eaLnBrk="0" hangingPunct="0"/>
            <a:endParaRPr lang="en-US" sz="2800" b="1">
              <a:solidFill>
                <a:srgbClr val="CC0000"/>
              </a:solidFill>
              <a:latin typeface="Garamond" pitchFamily="18" charset="0"/>
            </a:endParaRP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Radical redesign of business processes</a:t>
            </a:r>
          </a:p>
          <a:p>
            <a:endParaRPr lang="en-US" sz="3200" b="1">
              <a:solidFill>
                <a:srgbClr val="CC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Outcome Analysis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Consider desirable outcomes from customers’ perspective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Consider what the organization </a:t>
            </a:r>
            <a:r>
              <a:rPr kumimoji="0" lang="en-US" sz="32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could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enable the customer to do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34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Technology Analysis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00034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Analysts list important and interesting technologies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Managers list important and interesting technologies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group identifies how each might be applied to the business and how the business might benefit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Activity Elimination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Identify what would happen if each organizational activity were eliminated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“force-fit” to test all possibilities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Selecting an Analysis Technique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472" y="2143116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Potential business value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Project cost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Breadth of analysis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Risk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What is a </a:t>
            </a:r>
            <a:r>
              <a:rPr lang="en-US">
                <a:solidFill>
                  <a:srgbClr val="CC0000"/>
                </a:solidFill>
              </a:rPr>
              <a:t>Requirement</a:t>
            </a:r>
            <a:r>
              <a:rPr lang="en-US"/>
              <a:t>?</a:t>
            </a:r>
          </a:p>
        </p:txBody>
      </p:sp>
      <p:sp>
        <p:nvSpPr>
          <p:cNvPr id="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A statement of what the system must do </a:t>
            </a:r>
          </a:p>
          <a:p>
            <a:pPr>
              <a:lnSpc>
                <a:spcPct val="90000"/>
              </a:lnSpc>
            </a:pPr>
            <a:r>
              <a:rPr lang="en-US"/>
              <a:t>A statement of characteristics the system must have</a:t>
            </a:r>
          </a:p>
          <a:p>
            <a:pPr>
              <a:lnSpc>
                <a:spcPct val="90000"/>
              </a:lnSpc>
            </a:pPr>
            <a:r>
              <a:rPr lang="en-US"/>
              <a:t>Focus is on business user needs during analysis phase</a:t>
            </a:r>
          </a:p>
          <a:p>
            <a:pPr>
              <a:lnSpc>
                <a:spcPct val="90000"/>
              </a:lnSpc>
            </a:pPr>
            <a:r>
              <a:rPr lang="en-US"/>
              <a:t>Requirements will change over time as project moves from analysis to design to implementation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Analysis Techniques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19200" y="1905000"/>
            <a:ext cx="7089775" cy="4205288"/>
            <a:chOff x="784" y="1297"/>
            <a:chExt cx="4466" cy="2408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784" y="1297"/>
              <a:ext cx="4416" cy="67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936" y="1984"/>
              <a:ext cx="3264" cy="172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84" y="1975"/>
              <a:ext cx="1152" cy="17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798" y="1393"/>
              <a:ext cx="4452" cy="17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		Business		Business		Business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		Process		Process		Process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		Automation	Improvement	Reeingineering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Potential Business	Low-Moderate	Moderate		High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Value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Project Cost	Low		Low-Moderate	High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Breadth of 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Analysis		Narrow		Narrow-Moderate	Very Broad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Risk		Low-Moderate	Low-Moderate	Very High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 flipV="1">
              <a:off x="2968" y="1975"/>
              <a:ext cx="0" cy="17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 flipV="1">
              <a:off x="4184" y="1984"/>
              <a:ext cx="0" cy="17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714348" y="2357430"/>
            <a:ext cx="7772400" cy="1736725"/>
          </a:xfrm>
        </p:spPr>
        <p:txBody>
          <a:bodyPr/>
          <a:lstStyle/>
          <a:p>
            <a:r>
              <a:rPr lang="en-US" sz="4800" smtClean="0"/>
              <a:t>Requirements-gathering Techniques</a:t>
            </a:r>
            <a:endParaRPr lang="en-US" sz="4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Interviews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Most commonly used technique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Basic steps: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Selecting Interviewees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Designing Interview Questions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Preparing for the Interview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Conducting the Interview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Post-Interview Follow-up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Selecting Interviewees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Based on information needs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Best to get different perspectives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Managers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Users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Ideally, all key stakeholders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Keep organizational politics in mind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1651000"/>
            <a:ext cx="7543800" cy="4587875"/>
            <a:chOff x="990600" y="1651000"/>
            <a:chExt cx="7543800" cy="4587875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990600" y="5029200"/>
              <a:ext cx="7543800" cy="120967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990600" y="2951163"/>
              <a:ext cx="7543800" cy="2306637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90600" y="2073275"/>
              <a:ext cx="7543800" cy="14319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25538" y="1689100"/>
              <a:ext cx="6561137" cy="3365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endParaRPr lang="en-US" sz="1600">
                <a:solidFill>
                  <a:schemeClr val="bg2"/>
                </a:solidFill>
                <a:latin typeface="Verdana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990600" y="1651000"/>
              <a:ext cx="7543800" cy="4318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" name="Line 33"/>
            <p:cNvSpPr>
              <a:spLocks noChangeShapeType="1"/>
            </p:cNvSpPr>
            <p:nvPr/>
          </p:nvSpPr>
          <p:spPr bwMode="auto">
            <a:xfrm>
              <a:off x="4473575" y="1673225"/>
              <a:ext cx="0" cy="4559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Types of Questions</a:t>
            </a:r>
            <a:b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1600200" y="1676400"/>
            <a:ext cx="6723063" cy="4960938"/>
            <a:chOff x="1007" y="1053"/>
            <a:chExt cx="4235" cy="3125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007" y="1053"/>
              <a:ext cx="107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Types of Questions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145" y="1053"/>
              <a:ext cx="100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      Examples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1007" y="1328"/>
              <a:ext cx="136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Closed-Ended Questions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145" y="1328"/>
              <a:ext cx="141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How many telephone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007" y="1467"/>
              <a:ext cx="396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				 orders are received per day?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145" y="1605"/>
              <a:ext cx="2059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How do customers place orders?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What additional information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would you like the new system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to provide?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007" y="174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145" y="1880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1007" y="2018"/>
              <a:ext cx="57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	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1007" y="2156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1007" y="2433"/>
              <a:ext cx="129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Open-Ended Questions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145" y="2433"/>
              <a:ext cx="1882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What do you think about the 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current system?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4498" y="243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1007" y="2570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145" y="2708"/>
              <a:ext cx="2009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What are some of the problems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you face on a daily basis?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007" y="2846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3145" y="2983"/>
              <a:ext cx="2097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How do you decide what types of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marketing campaign to run?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1007" y="31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1007" y="3398"/>
              <a:ext cx="102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Probing Questions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3145" y="3398"/>
              <a:ext cx="53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Why?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3145" y="3535"/>
              <a:ext cx="1929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Can you give me an example?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*    Can you explain that in a bit </a:t>
              </a:r>
            </a:p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      more detail?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007" y="367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3145" y="38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1007" y="3948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Organizing Interview Questions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00034" y="200024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Unstructured interview useful early in information gathering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Goal is broad, roughly defined information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Structured interview useful later in process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Goal is very specific information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Structuring the Interview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60438" y="1771650"/>
            <a:ext cx="7543800" cy="4321175"/>
            <a:chOff x="960438" y="1771650"/>
            <a:chExt cx="7543800" cy="4321175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966788" y="2189163"/>
              <a:ext cx="7480300" cy="384175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" name="AutoShape 4"/>
            <p:cNvSpPr>
              <a:spLocks noChangeArrowheads="1"/>
            </p:cNvSpPr>
            <p:nvPr/>
          </p:nvSpPr>
          <p:spPr bwMode="auto">
            <a:xfrm>
              <a:off x="2946400" y="2189163"/>
              <a:ext cx="5449888" cy="3813175"/>
            </a:xfrm>
            <a:prstGeom prst="triangle">
              <a:avLst>
                <a:gd name="adj" fmla="val 49995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960438" y="3714750"/>
              <a:ext cx="7543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960438" y="4913313"/>
              <a:ext cx="7493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2786063" y="2233613"/>
              <a:ext cx="0" cy="38036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006475" y="2419350"/>
              <a:ext cx="1890713" cy="3662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High Level:</a:t>
              </a:r>
            </a:p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Very General</a:t>
              </a:r>
            </a:p>
            <a:p>
              <a:pPr eaLnBrk="0" hangingPunct="0"/>
              <a:endParaRPr lang="en-US" sz="18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endParaRPr lang="en-US" sz="18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endParaRPr lang="en-US" sz="18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endParaRPr lang="en-US" sz="18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Medium-Level:</a:t>
              </a:r>
            </a:p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Moderately</a:t>
              </a:r>
            </a:p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Specific</a:t>
              </a:r>
            </a:p>
            <a:p>
              <a:pPr eaLnBrk="0" hangingPunct="0"/>
              <a:endParaRPr lang="en-US" sz="18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endParaRPr lang="en-US" sz="18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Low-Level:</a:t>
              </a:r>
            </a:p>
            <a:p>
              <a:pPr eaLnBrk="0" hangingPunct="0"/>
              <a:r>
                <a:rPr lang="en-US" sz="1800">
                  <a:solidFill>
                    <a:schemeClr val="bg2"/>
                  </a:solidFill>
                  <a:latin typeface="Verdana" pitchFamily="34" charset="0"/>
                </a:rPr>
                <a:t>Very Specific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089275" y="2308225"/>
              <a:ext cx="1485150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chemeClr val="bg2"/>
                  </a:solidFill>
                  <a:latin typeface="Verdana" pitchFamily="34" charset="0"/>
                </a:rPr>
                <a:t>TOP DOWN</a:t>
              </a: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6162675" y="5603875"/>
              <a:ext cx="2171700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600">
                  <a:solidFill>
                    <a:schemeClr val="bg2"/>
                  </a:solidFill>
                  <a:latin typeface="Verdana" pitchFamily="34" charset="0"/>
                </a:rPr>
                <a:t>BOTTOM UP</a:t>
              </a: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7239000" y="4560888"/>
              <a:ext cx="827088" cy="933450"/>
            </a:xfrm>
            <a:prstGeom prst="upArrow">
              <a:avLst>
                <a:gd name="adj1" fmla="val 50000"/>
                <a:gd name="adj2" fmla="val 5642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3049588" y="2903538"/>
              <a:ext cx="750887" cy="1035050"/>
            </a:xfrm>
            <a:prstGeom prst="downArrow">
              <a:avLst>
                <a:gd name="adj1" fmla="val 50000"/>
                <a:gd name="adj2" fmla="val 68928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365875" y="1771650"/>
              <a:ext cx="1697581" cy="36997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b="1" i="1">
                  <a:solidFill>
                    <a:schemeClr val="bg2"/>
                  </a:solidFill>
                  <a:latin typeface="Verdana" pitchFamily="34" charset="0"/>
                </a:rPr>
                <a:t>EXAMPLES?</a:t>
              </a:r>
            </a:p>
          </p:txBody>
        </p:sp>
        <p:sp>
          <p:nvSpPr>
            <p:cNvPr id="19" name="Arc 14"/>
            <p:cNvSpPr>
              <a:spLocks/>
            </p:cNvSpPr>
            <p:nvPr/>
          </p:nvSpPr>
          <p:spPr bwMode="auto">
            <a:xfrm rot="10800000">
              <a:off x="6370638" y="2235200"/>
              <a:ext cx="763587" cy="86836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61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5"/>
                    <a:pt x="9646" y="21"/>
                    <a:pt x="21561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5"/>
                    <a:pt x="9646" y="21"/>
                    <a:pt x="21561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" name="Arc 15"/>
            <p:cNvSpPr>
              <a:spLocks/>
            </p:cNvSpPr>
            <p:nvPr/>
          </p:nvSpPr>
          <p:spPr bwMode="auto">
            <a:xfrm rot="10800000">
              <a:off x="7058025" y="2209800"/>
              <a:ext cx="404813" cy="188912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26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99"/>
                    <a:pt x="9625" y="40"/>
                    <a:pt x="21526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99"/>
                    <a:pt x="9625" y="40"/>
                    <a:pt x="21526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1" name="Arc 16"/>
            <p:cNvSpPr>
              <a:spLocks/>
            </p:cNvSpPr>
            <p:nvPr/>
          </p:nvSpPr>
          <p:spPr bwMode="auto">
            <a:xfrm>
              <a:off x="7766050" y="2235200"/>
              <a:ext cx="433388" cy="3444875"/>
            </a:xfrm>
            <a:custGeom>
              <a:avLst/>
              <a:gdLst>
                <a:gd name="G0" fmla="+- 70 0 0"/>
                <a:gd name="G1" fmla="+- 21600 0 0"/>
                <a:gd name="G2" fmla="+- 21600 0 0"/>
                <a:gd name="T0" fmla="*/ 0 w 21670"/>
                <a:gd name="T1" fmla="*/ 0 h 21600"/>
                <a:gd name="T2" fmla="*/ 21670 w 21670"/>
                <a:gd name="T3" fmla="*/ 21600 h 21600"/>
                <a:gd name="T4" fmla="*/ 70 w 2167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70" h="21600" fill="none" extrusionOk="0">
                  <a:moveTo>
                    <a:pt x="0" y="0"/>
                  </a:moveTo>
                  <a:cubicBezTo>
                    <a:pt x="23" y="0"/>
                    <a:pt x="46" y="-1"/>
                    <a:pt x="70" y="0"/>
                  </a:cubicBezTo>
                  <a:cubicBezTo>
                    <a:pt x="11999" y="0"/>
                    <a:pt x="21670" y="9670"/>
                    <a:pt x="21670" y="21600"/>
                  </a:cubicBezTo>
                </a:path>
                <a:path w="21670" h="21600" stroke="0" extrusionOk="0">
                  <a:moveTo>
                    <a:pt x="0" y="0"/>
                  </a:moveTo>
                  <a:cubicBezTo>
                    <a:pt x="23" y="0"/>
                    <a:pt x="46" y="-1"/>
                    <a:pt x="70" y="0"/>
                  </a:cubicBezTo>
                  <a:cubicBezTo>
                    <a:pt x="11999" y="0"/>
                    <a:pt x="21670" y="9670"/>
                    <a:pt x="21670" y="21600"/>
                  </a:cubicBezTo>
                  <a:lnTo>
                    <a:pt x="7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Interview Preparation Steps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1027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Prepare general interview plan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List of question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Anticipated answers and follow-ups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Confirm areas of knowledge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Set priorities in case of time shortage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Prepare the interviewee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Schedule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Inform of reason for interview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Inform of areas of discussion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Conducting the Interview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Appear professional and unbiased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Record all information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Check on organizational policy regarding tape recording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 sure you understand all issues and terms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Separate facts from opinions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Give interviewee time to ask 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 sure to thank the interviewee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End on time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Conducting the Interview</a:t>
            </a:r>
            <a:b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Practical Tips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472" y="2143116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Take time to build rapport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Pay attention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Summarize key points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 succinct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 honest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Watch body language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Requirement Types</a:t>
            </a:r>
          </a:p>
        </p:txBody>
      </p:sp>
      <p:sp>
        <p:nvSpPr>
          <p:cNvPr id="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200"/>
              <a:t>Functional Requirements</a:t>
            </a:r>
          </a:p>
          <a:p>
            <a:pPr lvl="1"/>
            <a:r>
              <a:rPr lang="en-US" sz="2800"/>
              <a:t>A process the system hast to perform</a:t>
            </a:r>
          </a:p>
          <a:p>
            <a:pPr lvl="1"/>
            <a:r>
              <a:rPr lang="en-US" sz="2800"/>
              <a:t>Information the system must contain</a:t>
            </a:r>
          </a:p>
          <a:p>
            <a:r>
              <a:rPr lang="en-US" sz="3200"/>
              <a:t>Nonfunctional Requirements</a:t>
            </a:r>
          </a:p>
          <a:p>
            <a:pPr lvl="1"/>
            <a:r>
              <a:rPr lang="en-US" sz="2800"/>
              <a:t>Behavioral properties the system must have</a:t>
            </a:r>
          </a:p>
          <a:p>
            <a:pPr lvl="2"/>
            <a:r>
              <a:rPr lang="en-US" sz="2400"/>
              <a:t>Operational</a:t>
            </a:r>
          </a:p>
          <a:p>
            <a:pPr lvl="2"/>
            <a:r>
              <a:rPr lang="en-US" sz="2400"/>
              <a:t>Performance</a:t>
            </a:r>
          </a:p>
          <a:p>
            <a:pPr lvl="2"/>
            <a:r>
              <a:rPr lang="en-US" sz="2400"/>
              <a:t>Security</a:t>
            </a:r>
          </a:p>
          <a:p>
            <a:pPr lvl="2"/>
            <a:r>
              <a:rPr lang="en-US" sz="2400"/>
              <a:t>Cultural and political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Post-Interview Follow-Up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Prepare interview notes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Prepare interview report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Have interviewee review and confirm interview report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Look for gaps and new questions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Joint Application Development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structured group process focused on determining requirements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Involves project team, users, and management working together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May reduce scope creep by 50%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Very useful technique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JAD Participants 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Facilitator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Trained in JAD techniques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Sets agenda and guides group processes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Scribe(s)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Record content of JAD sessions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Users and managers from business area with broad and detailed knowledge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JAD Sessions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Time commitment – ½ day to several weeks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Strong management support is needed to release key participants from their usual responsibilities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Careful planning is essential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e-JAD can help alleviate some problems inherent with groups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JAD Meeting Room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:\!05-05W-.0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928802"/>
            <a:ext cx="7573963" cy="4103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JAD Session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Formal agenda and ground rules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Top-down structure most successful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Facilitator activities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Keep session on track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Help with technical terms and jargon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Record group input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Stay neutral, but help resolve issues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Post-session follow-up report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Managing Problems in JAD Sessions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Reducing domination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Encouraging non-contributors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Side discussions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Agenda merry-go-round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Violent agreement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Unresolved conflict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True conflict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humor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Questionnaires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set of written questions, often sent to a large number of people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May be paper-based or electronic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Select participants using samples of the population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Design the questions for clarity and ease of analysis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Administer the questionnaire and take steps to get a good response rate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Questionnaire follow-up report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Good Questionnaire Design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534400" cy="28479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Begin with non-threatening and interesting questions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Group items into logically coherent sections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Do not put important items at the very end of the questionnaire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Do not crowd a page with too many items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Avoid abbreviations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Avoid biased or suggestive items or terms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Number questions to avoid confusion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Pretest the questionnaire to identify confusing questions</a:t>
            </a:r>
          </a:p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bg2"/>
                </a:solidFill>
                <a:latin typeface="Verdana" pitchFamily="34" charset="0"/>
              </a:rPr>
              <a:t>Provide anonymity to respondents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Document Analysis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Study of existing material describing the current system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Forms, reports, policy manuals, organization charts describe the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formal system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Look for the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informal system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in user additions to forms/report and unused form/report elements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User changes to existing forms/reports or non-use of existing forms/reports suggest the system needs modification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Requirements definition report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Text document listing requirements in outline form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Priorities may be included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Key purpose is to define the 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project scope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what </a:t>
            </a:r>
            <a:r>
              <a:rPr kumimoji="0" lang="en-US" sz="3200" b="0" i="0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is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is not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to be included.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Documenting Requirements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Observation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Watch processes being performed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Users/managers often don’t accurately recall everything they do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Checks validity of information gathered other ways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 aware that behaviors change when people are watched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 unobtrusive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Identify peak and lull periods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Selecting the Appropriate 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Requirements-Gathering</a:t>
            </a: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Techniques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472" y="1857364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Type of information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Depth of information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Breadth of information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Integration of information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User involvement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Combining techniques</a:t>
            </a: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500" y="5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Selecting the Appropriate Techniques</a:t>
            </a:r>
            <a:b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09600" y="1668463"/>
            <a:ext cx="8747064" cy="4942586"/>
            <a:chOff x="770" y="1185"/>
            <a:chExt cx="5514" cy="316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778" y="1185"/>
              <a:ext cx="4742" cy="293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85" y="1195"/>
              <a:ext cx="4735" cy="447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chemeClr val="bg2"/>
                </a:solidFill>
                <a:latin typeface="Verdana" pitchFamily="34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70" y="1236"/>
              <a:ext cx="5514" cy="310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bg2"/>
                  </a:solidFill>
                  <a:latin typeface="Verdana" pitchFamily="34" charset="0"/>
                </a:rPr>
                <a:t>     	    </a:t>
              </a:r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Interviews      JAD        Questionnaires    Document     Observation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					      Analysis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Type of	      As-Is	           As-Is       As-Is	      As-Is	             As-Is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Information    Improve.      Improve.  Improve.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                     To-Be           To-Be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Depth of         High             High        Medium             Low                 Low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Information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Breadth of      Low              Medium    High                 High                Low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Information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Integration     Low              High         Low                  Low                Low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of Info.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User	      Medium         High         Low                  Low                Low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Involvement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Cost               Medium        Low-          Low                  Low               Low-</a:t>
              </a:r>
            </a:p>
            <a:p>
              <a:pPr eaLnBrk="0" hangingPunct="0"/>
              <a:r>
                <a:rPr lang="en-US" sz="1400">
                  <a:solidFill>
                    <a:schemeClr val="bg2"/>
                  </a:solidFill>
                  <a:latin typeface="Verdana" pitchFamily="34" charset="0"/>
                </a:rPr>
                <a:t>		           Medium			             Medium                        </a:t>
              </a:r>
            </a:p>
            <a:p>
              <a:pPr eaLnBrk="0" hangingPunct="0"/>
              <a:endParaRPr lang="en-US" sz="1400">
                <a:solidFill>
                  <a:schemeClr val="bg2"/>
                </a:solidFill>
                <a:latin typeface="Verdana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7772400" cy="1143000"/>
          </a:xfrm>
        </p:spPr>
        <p:txBody>
          <a:bodyPr/>
          <a:lstStyle/>
          <a:p>
            <a:r>
              <a:rPr lang="en-US"/>
              <a:t>Determining Requirements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Participation by business users is essential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Three techniques help users discover their needs for the new system: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Business Process Automation (BPA)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Business Process Improvement (BPI)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Business Process Reengineering (BPR)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7772400" cy="1143000"/>
          </a:xfrm>
        </p:spPr>
        <p:txBody>
          <a:bodyPr/>
          <a:lstStyle/>
          <a:p>
            <a:r>
              <a:rPr lang="en-US"/>
              <a:t>Basic Process of Analysis (Determining Requirements)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00034" y="200024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Understand the “As-Is” system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Identify improvement opportunities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Develop the “To-Be” system concept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Techniques vary in amount of change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BPA – small change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BPI – moderate change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BPR – significant change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Additional information gathering techniques are needed as well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714348" y="2428868"/>
            <a:ext cx="7772400" cy="1736725"/>
          </a:xfrm>
        </p:spPr>
        <p:txBody>
          <a:bodyPr/>
          <a:lstStyle/>
          <a:p>
            <a:r>
              <a:rPr lang="en-US" smtClean="0"/>
              <a:t>Requirements Analysis Techniques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:\!04-03W-.0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3124200" cy="434340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Business Process Automation</a:t>
            </a:r>
            <a:endParaRPr kumimoji="0" lang="en-US" sz="4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19800" y="1752600"/>
            <a:ext cx="1804988" cy="22875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Goal:</a:t>
            </a:r>
          </a:p>
          <a:p>
            <a:pPr eaLnBrk="0" hangingPunct="0"/>
            <a:endParaRPr lang="en-US" sz="2800" b="1">
              <a:solidFill>
                <a:srgbClr val="CC0000"/>
              </a:solidFill>
              <a:latin typeface="Garamond" pitchFamily="18" charset="0"/>
            </a:endParaRP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Efficiency </a:t>
            </a:r>
          </a:p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for users</a:t>
            </a:r>
          </a:p>
          <a:p>
            <a:endParaRPr lang="en-US" sz="3200" b="1">
              <a:solidFill>
                <a:srgbClr val="CC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Identifying Improvements in As-Is Systems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571500" y="1676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Problem Analysis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Ask users to identify problems and solutions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Improvements tend to be small and incremental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Rarely finds improvements with significant business value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Root Cause Analysis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Challenge assumptions about why problem exists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Trace symptoms to their causes to discover the “real” problem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theme/theme1.xml><?xml version="1.0" encoding="utf-8"?>
<a:theme xmlns:a="http://schemas.openxmlformats.org/drawingml/2006/main" name="Theme2">
  <a:themeElements>
    <a:clrScheme name="Office Them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 Them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 Them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28</TotalTime>
  <Words>1188</Words>
  <Application>Microsoft Office PowerPoint</Application>
  <PresentationFormat>On-screen Show (4:3)</PresentationFormat>
  <Paragraphs>295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Theme2</vt:lpstr>
      <vt:lpstr>Requirements Determination</vt:lpstr>
      <vt:lpstr>What is a Requirement?</vt:lpstr>
      <vt:lpstr>Requirement Types</vt:lpstr>
      <vt:lpstr>Slide 4</vt:lpstr>
      <vt:lpstr>Determining Requirements</vt:lpstr>
      <vt:lpstr>Basic Process of Analysis (Determining Requirements)</vt:lpstr>
      <vt:lpstr>Requirements Analysis Techniques</vt:lpstr>
      <vt:lpstr>Slide 8</vt:lpstr>
      <vt:lpstr>Identifying Improvements in As-Is Systems</vt:lpstr>
      <vt:lpstr>Slide 10</vt:lpstr>
      <vt:lpstr>Business Process Improvement</vt:lpstr>
      <vt:lpstr>Slide 12</vt:lpstr>
      <vt:lpstr>Activity-Based Costing</vt:lpstr>
      <vt:lpstr>Benchmarking</vt:lpstr>
      <vt:lpstr>Business Process Reengineering</vt:lpstr>
      <vt:lpstr>Slide 16</vt:lpstr>
      <vt:lpstr>Slide 17</vt:lpstr>
      <vt:lpstr>Slide 18</vt:lpstr>
      <vt:lpstr>Slide 19</vt:lpstr>
      <vt:lpstr>Characteristics of Analysis Techniques</vt:lpstr>
      <vt:lpstr>Requirements-gathering Techniques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Company>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Irfan Maliki</dc:creator>
  <cp:lastModifiedBy>Valued Acer Customer</cp:lastModifiedBy>
  <cp:revision>6</cp:revision>
  <dcterms:created xsi:type="dcterms:W3CDTF">2010-01-13T04:40:59Z</dcterms:created>
  <dcterms:modified xsi:type="dcterms:W3CDTF">2011-03-26T02:38:37Z</dcterms:modified>
</cp:coreProperties>
</file>