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Gaya medium 2 - Akse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alindia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nektor Lurus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Judul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id-ID" smtClean="0"/>
              <a:t>Klik untuk mengedit gaya judul Master</a:t>
            </a:r>
            <a:endParaRPr kumimoji="0" lang="en-US"/>
          </a:p>
        </p:txBody>
      </p:sp>
      <p:sp>
        <p:nvSpPr>
          <p:cNvPr id="9" name="SubJudul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d-ID" smtClean="0"/>
              <a:t>Klik untuk mengedit gaya subjudul Master</a:t>
            </a:r>
            <a:endParaRPr kumimoji="0" lang="en-US"/>
          </a:p>
        </p:txBody>
      </p:sp>
      <p:sp>
        <p:nvSpPr>
          <p:cNvPr id="16" name="Dudukan Tanggal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F9F4-3F5C-4DC8-994D-B2F27BB88662}" type="datetimeFigureOut">
              <a:rPr lang="id-ID" smtClean="0"/>
              <a:pPr/>
              <a:t>23/03/2011</a:t>
            </a:fld>
            <a:endParaRPr lang="id-ID"/>
          </a:p>
        </p:txBody>
      </p:sp>
      <p:sp>
        <p:nvSpPr>
          <p:cNvPr id="2" name="Dudukan Ka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Dudukan Nomor Salindi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69D875D-0E53-4CEE-B242-89E057DA504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d-ID" smtClean="0"/>
              <a:t>Klik untuk mengedit gaya judul Master</a:t>
            </a:r>
            <a:endParaRPr kumimoji="0" lang="en-US"/>
          </a:p>
        </p:txBody>
      </p:sp>
      <p:sp>
        <p:nvSpPr>
          <p:cNvPr id="3" name="Dudukan Teks Vertik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d-ID" smtClean="0"/>
              <a:t>Klik untuk mengedit gaya teks Master</a:t>
            </a:r>
          </a:p>
          <a:p>
            <a:pPr lvl="1" eaLnBrk="1" latinLnBrk="0" hangingPunct="1"/>
            <a:r>
              <a:rPr lang="id-ID" smtClean="0"/>
              <a:t>Tingkat kedua</a:t>
            </a:r>
          </a:p>
          <a:p>
            <a:pPr lvl="2" eaLnBrk="1" latinLnBrk="0" hangingPunct="1"/>
            <a:r>
              <a:rPr lang="id-ID" smtClean="0"/>
              <a:t>Tingkat ketiga</a:t>
            </a:r>
          </a:p>
          <a:p>
            <a:pPr lvl="3" eaLnBrk="1" latinLnBrk="0" hangingPunct="1"/>
            <a:r>
              <a:rPr lang="id-ID" smtClean="0"/>
              <a:t>Tingkat keempat</a:t>
            </a:r>
          </a:p>
          <a:p>
            <a:pPr lvl="4" eaLnBrk="1" latinLnBrk="0" hangingPunct="1"/>
            <a:r>
              <a:rPr lang="id-ID" smtClean="0"/>
              <a:t>Tingkat kelima</a:t>
            </a:r>
            <a:endParaRPr kumimoji="0" lang="en-US"/>
          </a:p>
        </p:txBody>
      </p:sp>
      <p:sp>
        <p:nvSpPr>
          <p:cNvPr id="4" name="Dudukan Tangga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F9F4-3F5C-4DC8-994D-B2F27BB88662}" type="datetimeFigureOut">
              <a:rPr lang="id-ID" smtClean="0"/>
              <a:pPr/>
              <a:t>23/03/2011</a:t>
            </a:fld>
            <a:endParaRPr lang="id-ID"/>
          </a:p>
        </p:txBody>
      </p:sp>
      <p:sp>
        <p:nvSpPr>
          <p:cNvPr id="5" name="Dudukan Ka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Dudukan Nomor Salindi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875D-0E53-4CEE-B242-89E057DA504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Vertik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id-ID" smtClean="0"/>
              <a:t>Klik untuk mengedit gaya judul Master</a:t>
            </a:r>
            <a:endParaRPr kumimoji="0" lang="en-US"/>
          </a:p>
        </p:txBody>
      </p:sp>
      <p:sp>
        <p:nvSpPr>
          <p:cNvPr id="3" name="Dudukan Teks Vertik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id-ID" smtClean="0"/>
              <a:t>Klik untuk mengedit gaya teks Master</a:t>
            </a:r>
          </a:p>
          <a:p>
            <a:pPr lvl="1" eaLnBrk="1" latinLnBrk="0" hangingPunct="1"/>
            <a:r>
              <a:rPr lang="id-ID" smtClean="0"/>
              <a:t>Tingkat kedua</a:t>
            </a:r>
          </a:p>
          <a:p>
            <a:pPr lvl="2" eaLnBrk="1" latinLnBrk="0" hangingPunct="1"/>
            <a:r>
              <a:rPr lang="id-ID" smtClean="0"/>
              <a:t>Tingkat ketiga</a:t>
            </a:r>
          </a:p>
          <a:p>
            <a:pPr lvl="3" eaLnBrk="1" latinLnBrk="0" hangingPunct="1"/>
            <a:r>
              <a:rPr lang="id-ID" smtClean="0"/>
              <a:t>Tingkat keempat</a:t>
            </a:r>
          </a:p>
          <a:p>
            <a:pPr lvl="4" eaLnBrk="1" latinLnBrk="0" hangingPunct="1"/>
            <a:r>
              <a:rPr lang="id-ID" smtClean="0"/>
              <a:t>Tingkat kelima</a:t>
            </a:r>
            <a:endParaRPr kumimoji="0" lang="en-US"/>
          </a:p>
        </p:txBody>
      </p:sp>
      <p:sp>
        <p:nvSpPr>
          <p:cNvPr id="4" name="Dudukan Tangga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F9F4-3F5C-4DC8-994D-B2F27BB88662}" type="datetimeFigureOut">
              <a:rPr lang="id-ID" smtClean="0"/>
              <a:pPr/>
              <a:t>23/03/2011</a:t>
            </a:fld>
            <a:endParaRPr lang="id-ID"/>
          </a:p>
        </p:txBody>
      </p:sp>
      <p:sp>
        <p:nvSpPr>
          <p:cNvPr id="5" name="Dudukan Ka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Dudukan Nomor Salindi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875D-0E53-4CEE-B242-89E057DA504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Judul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d-ID" smtClean="0"/>
              <a:t>Klik untuk mengedit gaya judul Master</a:t>
            </a:r>
            <a:endParaRPr kumimoji="0" lang="en-US"/>
          </a:p>
        </p:txBody>
      </p:sp>
      <p:sp>
        <p:nvSpPr>
          <p:cNvPr id="27" name="Dudukan Is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d-ID" smtClean="0"/>
              <a:t>Klik untuk mengedit gaya teks Master</a:t>
            </a:r>
          </a:p>
          <a:p>
            <a:pPr lvl="1" eaLnBrk="1" latinLnBrk="0" hangingPunct="1"/>
            <a:r>
              <a:rPr lang="id-ID" smtClean="0"/>
              <a:t>Tingkat kedua</a:t>
            </a:r>
          </a:p>
          <a:p>
            <a:pPr lvl="2" eaLnBrk="1" latinLnBrk="0" hangingPunct="1"/>
            <a:r>
              <a:rPr lang="id-ID" smtClean="0"/>
              <a:t>Tingkat ketiga</a:t>
            </a:r>
          </a:p>
          <a:p>
            <a:pPr lvl="3" eaLnBrk="1" latinLnBrk="0" hangingPunct="1"/>
            <a:r>
              <a:rPr lang="id-ID" smtClean="0"/>
              <a:t>Tingkat keempat</a:t>
            </a:r>
          </a:p>
          <a:p>
            <a:pPr lvl="4" eaLnBrk="1" latinLnBrk="0" hangingPunct="1"/>
            <a:r>
              <a:rPr lang="id-ID" smtClean="0"/>
              <a:t>Tingkat kelima</a:t>
            </a:r>
            <a:endParaRPr kumimoji="0" lang="en-US"/>
          </a:p>
        </p:txBody>
      </p:sp>
      <p:sp>
        <p:nvSpPr>
          <p:cNvPr id="25" name="Dudukan Tanggal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F9F4-3F5C-4DC8-994D-B2F27BB88662}" type="datetimeFigureOut">
              <a:rPr lang="id-ID" smtClean="0"/>
              <a:pPr/>
              <a:t>23/03/2011</a:t>
            </a:fld>
            <a:endParaRPr lang="id-ID"/>
          </a:p>
        </p:txBody>
      </p:sp>
      <p:sp>
        <p:nvSpPr>
          <p:cNvPr id="19" name="Dudukan Ka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Dudukan Nomor Salindi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69D875D-0E53-4CEE-B242-89E057DA504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ulu Sek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nektor Lurus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Dudukan Teks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d-ID" smtClean="0"/>
              <a:t>Klik untuk mengedit gaya teks Master</a:t>
            </a:r>
          </a:p>
        </p:txBody>
      </p:sp>
      <p:sp>
        <p:nvSpPr>
          <p:cNvPr id="19" name="Dudukan Tanggal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F9F4-3F5C-4DC8-994D-B2F27BB88662}" type="datetimeFigureOut">
              <a:rPr lang="id-ID" smtClean="0"/>
              <a:pPr/>
              <a:t>23/03/2011</a:t>
            </a:fld>
            <a:endParaRPr lang="id-ID"/>
          </a:p>
        </p:txBody>
      </p:sp>
      <p:sp>
        <p:nvSpPr>
          <p:cNvPr id="11" name="Dudukan Ka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Dudukan Nomor Salindi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875D-0E53-4CEE-B242-89E057DA504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Judul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id-ID" smtClean="0"/>
              <a:t>Klik untuk mengedit gaya judul Master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Judul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d-ID" smtClean="0"/>
              <a:t>Klik untuk mengedit gaya judul Master</a:t>
            </a:r>
            <a:endParaRPr kumimoji="0" lang="en-US"/>
          </a:p>
        </p:txBody>
      </p:sp>
      <p:sp>
        <p:nvSpPr>
          <p:cNvPr id="14" name="Dudukan Is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d-ID" smtClean="0"/>
              <a:t>Klik untuk mengedit gaya teks Master</a:t>
            </a:r>
          </a:p>
          <a:p>
            <a:pPr lvl="1" eaLnBrk="1" latinLnBrk="0" hangingPunct="1"/>
            <a:r>
              <a:rPr lang="id-ID" smtClean="0"/>
              <a:t>Tingkat kedua</a:t>
            </a:r>
          </a:p>
          <a:p>
            <a:pPr lvl="2" eaLnBrk="1" latinLnBrk="0" hangingPunct="1"/>
            <a:r>
              <a:rPr lang="id-ID" smtClean="0"/>
              <a:t>Tingkat ketiga</a:t>
            </a:r>
          </a:p>
          <a:p>
            <a:pPr lvl="3" eaLnBrk="1" latinLnBrk="0" hangingPunct="1"/>
            <a:r>
              <a:rPr lang="id-ID" smtClean="0"/>
              <a:t>Tingkat keempat</a:t>
            </a:r>
          </a:p>
          <a:p>
            <a:pPr lvl="4" eaLnBrk="1" latinLnBrk="0" hangingPunct="1"/>
            <a:r>
              <a:rPr lang="id-ID" smtClean="0"/>
              <a:t>Tingkat kelima</a:t>
            </a:r>
            <a:endParaRPr kumimoji="0" lang="en-US"/>
          </a:p>
        </p:txBody>
      </p:sp>
      <p:sp>
        <p:nvSpPr>
          <p:cNvPr id="13" name="Dudukan Is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d-ID" smtClean="0"/>
              <a:t>Klik untuk mengedit gaya teks Master</a:t>
            </a:r>
          </a:p>
          <a:p>
            <a:pPr lvl="1" eaLnBrk="1" latinLnBrk="0" hangingPunct="1"/>
            <a:r>
              <a:rPr lang="id-ID" smtClean="0"/>
              <a:t>Tingkat kedua</a:t>
            </a:r>
          </a:p>
          <a:p>
            <a:pPr lvl="2" eaLnBrk="1" latinLnBrk="0" hangingPunct="1"/>
            <a:r>
              <a:rPr lang="id-ID" smtClean="0"/>
              <a:t>Tingkat ketiga</a:t>
            </a:r>
          </a:p>
          <a:p>
            <a:pPr lvl="3" eaLnBrk="1" latinLnBrk="0" hangingPunct="1"/>
            <a:r>
              <a:rPr lang="id-ID" smtClean="0"/>
              <a:t>Tingkat keempat</a:t>
            </a:r>
          </a:p>
          <a:p>
            <a:pPr lvl="4" eaLnBrk="1" latinLnBrk="0" hangingPunct="1"/>
            <a:r>
              <a:rPr lang="id-ID" smtClean="0"/>
              <a:t>Tingkat kelima</a:t>
            </a:r>
            <a:endParaRPr kumimoji="0" lang="en-US"/>
          </a:p>
        </p:txBody>
      </p:sp>
      <p:sp>
        <p:nvSpPr>
          <p:cNvPr id="21" name="Dudukan Tanggal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F9F4-3F5C-4DC8-994D-B2F27BB88662}" type="datetimeFigureOut">
              <a:rPr lang="id-ID" smtClean="0"/>
              <a:pPr/>
              <a:t>23/03/2011</a:t>
            </a:fld>
            <a:endParaRPr lang="id-ID"/>
          </a:p>
        </p:txBody>
      </p:sp>
      <p:sp>
        <p:nvSpPr>
          <p:cNvPr id="10" name="Dudukan Ka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Dudukan Nomor Salindi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875D-0E53-4CEE-B242-89E057DA504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Judul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d-ID" smtClean="0"/>
              <a:t>Klik untuk mengedit gaya judul Master</a:t>
            </a:r>
            <a:endParaRPr kumimoji="0" lang="en-US"/>
          </a:p>
        </p:txBody>
      </p:sp>
      <p:sp>
        <p:nvSpPr>
          <p:cNvPr id="13" name="Dudukan Teks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d-ID" smtClean="0"/>
              <a:t>Klik untuk mengedit gaya teks Master</a:t>
            </a:r>
          </a:p>
        </p:txBody>
      </p:sp>
      <p:sp>
        <p:nvSpPr>
          <p:cNvPr id="25" name="Dudukan Teks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d-ID" smtClean="0"/>
              <a:t>Klik untuk mengedit gaya teks Master</a:t>
            </a:r>
          </a:p>
        </p:txBody>
      </p:sp>
      <p:sp>
        <p:nvSpPr>
          <p:cNvPr id="4" name="Dudukan Is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d-ID" smtClean="0"/>
              <a:t>Klik untuk mengedit gaya teks Master</a:t>
            </a:r>
          </a:p>
          <a:p>
            <a:pPr lvl="1" eaLnBrk="1" latinLnBrk="0" hangingPunct="1"/>
            <a:r>
              <a:rPr lang="id-ID" smtClean="0"/>
              <a:t>Tingkat kedua</a:t>
            </a:r>
          </a:p>
          <a:p>
            <a:pPr lvl="2" eaLnBrk="1" latinLnBrk="0" hangingPunct="1"/>
            <a:r>
              <a:rPr lang="id-ID" smtClean="0"/>
              <a:t>Tingkat ketiga</a:t>
            </a:r>
          </a:p>
          <a:p>
            <a:pPr lvl="3" eaLnBrk="1" latinLnBrk="0" hangingPunct="1"/>
            <a:r>
              <a:rPr lang="id-ID" smtClean="0"/>
              <a:t>Tingkat keempat</a:t>
            </a:r>
          </a:p>
          <a:p>
            <a:pPr lvl="4" eaLnBrk="1" latinLnBrk="0" hangingPunct="1"/>
            <a:r>
              <a:rPr lang="id-ID" smtClean="0"/>
              <a:t>Tingkat kelima</a:t>
            </a:r>
            <a:endParaRPr kumimoji="0" lang="en-US"/>
          </a:p>
        </p:txBody>
      </p:sp>
      <p:sp>
        <p:nvSpPr>
          <p:cNvPr id="28" name="Dudukan Is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d-ID" smtClean="0"/>
              <a:t>Klik untuk mengedit gaya teks Master</a:t>
            </a:r>
          </a:p>
          <a:p>
            <a:pPr lvl="1" eaLnBrk="1" latinLnBrk="0" hangingPunct="1"/>
            <a:r>
              <a:rPr lang="id-ID" smtClean="0"/>
              <a:t>Tingkat kedua</a:t>
            </a:r>
          </a:p>
          <a:p>
            <a:pPr lvl="2" eaLnBrk="1" latinLnBrk="0" hangingPunct="1"/>
            <a:r>
              <a:rPr lang="id-ID" smtClean="0"/>
              <a:t>Tingkat ketiga</a:t>
            </a:r>
          </a:p>
          <a:p>
            <a:pPr lvl="3" eaLnBrk="1" latinLnBrk="0" hangingPunct="1"/>
            <a:r>
              <a:rPr lang="id-ID" smtClean="0"/>
              <a:t>Tingkat keempat</a:t>
            </a:r>
          </a:p>
          <a:p>
            <a:pPr lvl="4" eaLnBrk="1" latinLnBrk="0" hangingPunct="1"/>
            <a:r>
              <a:rPr lang="id-ID" smtClean="0"/>
              <a:t>Tingkat kelima</a:t>
            </a:r>
            <a:endParaRPr kumimoji="0" lang="en-US"/>
          </a:p>
        </p:txBody>
      </p:sp>
      <p:sp>
        <p:nvSpPr>
          <p:cNvPr id="10" name="Dudukan Tanggal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F9F4-3F5C-4DC8-994D-B2F27BB88662}" type="datetimeFigureOut">
              <a:rPr lang="id-ID" smtClean="0"/>
              <a:pPr/>
              <a:t>23/03/2011</a:t>
            </a:fld>
            <a:endParaRPr lang="id-ID"/>
          </a:p>
        </p:txBody>
      </p:sp>
      <p:sp>
        <p:nvSpPr>
          <p:cNvPr id="6" name="Dudukan Ka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Dudukan Nomor Salindi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69D875D-0E53-4CEE-B242-89E057DA504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Konektor Lurus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Judul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d-ID" smtClean="0"/>
              <a:t>Klik untuk mengedit gaya judul Master</a:t>
            </a:r>
            <a:endParaRPr kumimoji="0" lang="en-US"/>
          </a:p>
        </p:txBody>
      </p:sp>
      <p:sp>
        <p:nvSpPr>
          <p:cNvPr id="12" name="Dudukan Tanggal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F9F4-3F5C-4DC8-994D-B2F27BB88662}" type="datetimeFigureOut">
              <a:rPr lang="id-ID" smtClean="0"/>
              <a:pPr/>
              <a:t>23/03/2011</a:t>
            </a:fld>
            <a:endParaRPr lang="id-ID"/>
          </a:p>
        </p:txBody>
      </p:sp>
      <p:sp>
        <p:nvSpPr>
          <p:cNvPr id="21" name="Dudukan Ka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Dudukan Nomor Salindi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875D-0E53-4CEE-B242-89E057DA504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udukan Tanggal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F9F4-3F5C-4DC8-994D-B2F27BB88662}" type="datetimeFigureOut">
              <a:rPr lang="id-ID" smtClean="0"/>
              <a:pPr/>
              <a:t>23/03/2011</a:t>
            </a:fld>
            <a:endParaRPr lang="id-ID"/>
          </a:p>
        </p:txBody>
      </p:sp>
      <p:sp>
        <p:nvSpPr>
          <p:cNvPr id="24" name="Dudukan Ka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Dudukan Nomor Salindi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875D-0E53-4CEE-B242-89E057DA504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si dengan Kap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onektor Lurus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Judul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d-ID" smtClean="0"/>
              <a:t>Klik untuk mengedit gaya judul Master</a:t>
            </a:r>
            <a:endParaRPr kumimoji="0" lang="en-US"/>
          </a:p>
        </p:txBody>
      </p:sp>
      <p:sp>
        <p:nvSpPr>
          <p:cNvPr id="26" name="Dudukan Teks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d-ID" smtClean="0"/>
              <a:t>Klik untuk mengedit gaya teks Master</a:t>
            </a:r>
          </a:p>
        </p:txBody>
      </p:sp>
      <p:sp>
        <p:nvSpPr>
          <p:cNvPr id="14" name="Dudukan Is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d-ID" smtClean="0"/>
              <a:t>Klik untuk mengedit gaya teks Master</a:t>
            </a:r>
          </a:p>
          <a:p>
            <a:pPr lvl="1" eaLnBrk="1" latinLnBrk="0" hangingPunct="1"/>
            <a:r>
              <a:rPr lang="id-ID" smtClean="0"/>
              <a:t>Tingkat kedua</a:t>
            </a:r>
          </a:p>
          <a:p>
            <a:pPr lvl="2" eaLnBrk="1" latinLnBrk="0" hangingPunct="1"/>
            <a:r>
              <a:rPr lang="id-ID" smtClean="0"/>
              <a:t>Tingkat ketiga</a:t>
            </a:r>
          </a:p>
          <a:p>
            <a:pPr lvl="3" eaLnBrk="1" latinLnBrk="0" hangingPunct="1"/>
            <a:r>
              <a:rPr lang="id-ID" smtClean="0"/>
              <a:t>Tingkat keempat</a:t>
            </a:r>
          </a:p>
          <a:p>
            <a:pPr lvl="4" eaLnBrk="1" latinLnBrk="0" hangingPunct="1"/>
            <a:r>
              <a:rPr lang="id-ID" smtClean="0"/>
              <a:t>Tingkat kelima</a:t>
            </a:r>
            <a:endParaRPr kumimoji="0" lang="en-US"/>
          </a:p>
        </p:txBody>
      </p:sp>
      <p:sp>
        <p:nvSpPr>
          <p:cNvPr id="25" name="Dudukan Tanggal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F9F4-3F5C-4DC8-994D-B2F27BB88662}" type="datetimeFigureOut">
              <a:rPr lang="id-ID" smtClean="0"/>
              <a:pPr/>
              <a:t>23/03/2011</a:t>
            </a:fld>
            <a:endParaRPr lang="id-ID"/>
          </a:p>
        </p:txBody>
      </p:sp>
      <p:sp>
        <p:nvSpPr>
          <p:cNvPr id="29" name="Dudukan Ka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Dudukan Nomor Salindi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875D-0E53-4CEE-B242-89E057DA504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Lukisan dengan Kap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udukan Gamba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d-ID" smtClean="0"/>
              <a:t>Klik ikon untuk tambah gambar</a:t>
            </a:r>
            <a:endParaRPr kumimoji="0" lang="en-US" dirty="0"/>
          </a:p>
        </p:txBody>
      </p:sp>
      <p:sp>
        <p:nvSpPr>
          <p:cNvPr id="7" name="Dudukan Tanggal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F9F4-3F5C-4DC8-994D-B2F27BB88662}" type="datetimeFigureOut">
              <a:rPr lang="id-ID" smtClean="0"/>
              <a:pPr/>
              <a:t>23/03/2011</a:t>
            </a:fld>
            <a:endParaRPr lang="id-ID"/>
          </a:p>
        </p:txBody>
      </p:sp>
      <p:sp>
        <p:nvSpPr>
          <p:cNvPr id="5" name="Dudukan Ka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Dudukan Nomor Salindi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875D-0E53-4CEE-B242-89E057DA504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Judul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d-ID" smtClean="0"/>
              <a:t>Klik untuk mengedit gaya judul Master</a:t>
            </a:r>
            <a:endParaRPr kumimoji="0" lang="en-US"/>
          </a:p>
        </p:txBody>
      </p:sp>
      <p:sp>
        <p:nvSpPr>
          <p:cNvPr id="26" name="Dudukan Teks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d-ID" smtClean="0"/>
              <a:t>Klik untuk mengedit gaya teks Master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nektor Lurus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Dudukan Teks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d-ID" smtClean="0"/>
              <a:t>Klik untuk mengedit gaya teks Master</a:t>
            </a:r>
          </a:p>
          <a:p>
            <a:pPr lvl="1" eaLnBrk="1" latinLnBrk="0" hangingPunct="1"/>
            <a:r>
              <a:rPr kumimoji="0" lang="id-ID" smtClean="0"/>
              <a:t>Tingkat kedua</a:t>
            </a:r>
          </a:p>
          <a:p>
            <a:pPr lvl="2" eaLnBrk="1" latinLnBrk="0" hangingPunct="1"/>
            <a:r>
              <a:rPr kumimoji="0" lang="id-ID" smtClean="0"/>
              <a:t>Tingkat ketiga</a:t>
            </a:r>
          </a:p>
          <a:p>
            <a:pPr lvl="3" eaLnBrk="1" latinLnBrk="0" hangingPunct="1"/>
            <a:r>
              <a:rPr kumimoji="0" lang="id-ID" smtClean="0"/>
              <a:t>Tingkat keempat</a:t>
            </a:r>
          </a:p>
          <a:p>
            <a:pPr lvl="4" eaLnBrk="1" latinLnBrk="0" hangingPunct="1"/>
            <a:r>
              <a:rPr kumimoji="0" lang="id-ID" smtClean="0"/>
              <a:t>Tingkat kelima</a:t>
            </a:r>
            <a:endParaRPr kumimoji="0" lang="en-US"/>
          </a:p>
        </p:txBody>
      </p:sp>
      <p:sp>
        <p:nvSpPr>
          <p:cNvPr id="11" name="Dudukan Tanggal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069F9F4-3F5C-4DC8-994D-B2F27BB88662}" type="datetimeFigureOut">
              <a:rPr lang="id-ID" smtClean="0"/>
              <a:pPr/>
              <a:t>23/03/2011</a:t>
            </a:fld>
            <a:endParaRPr lang="id-ID"/>
          </a:p>
        </p:txBody>
      </p:sp>
      <p:sp>
        <p:nvSpPr>
          <p:cNvPr id="28" name="Dudukan Ka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Dudukan Nomor Salindi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69D875D-0E53-4CEE-B242-89E057DA504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Dudukan Judul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d-ID" smtClean="0"/>
              <a:t>Klik untuk mengedit gaya judul Master</a:t>
            </a:r>
            <a:endParaRPr kumimoji="0" lang="en-US"/>
          </a:p>
        </p:txBody>
      </p:sp>
      <p:sp>
        <p:nvSpPr>
          <p:cNvPr id="9" name="Konektor Lurus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Konektor Lurus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6119826" cy="647291"/>
          </a:xfrm>
        </p:spPr>
        <p:txBody>
          <a:bodyPr/>
          <a:lstStyle/>
          <a:p>
            <a:r>
              <a:rPr lang="id-ID" dirty="0" smtClean="0"/>
              <a:t>Gender dalam komunikasi</a:t>
            </a:r>
            <a:endParaRPr lang="id-ID" dirty="0"/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>
          <a:xfrm>
            <a:off x="381000" y="4214818"/>
            <a:ext cx="3762372" cy="585782"/>
          </a:xfrm>
        </p:spPr>
        <p:txBody>
          <a:bodyPr/>
          <a:lstStyle/>
          <a:p>
            <a:r>
              <a:rPr lang="id-ID" dirty="0" smtClean="0"/>
              <a:t>Karakteristik Pria &amp; Wanita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Jawaban 4	</a:t>
            </a:r>
            <a:endParaRPr lang="id-ID" dirty="0"/>
          </a:p>
        </p:txBody>
      </p:sp>
      <p:sp>
        <p:nvSpPr>
          <p:cNvPr id="3" name="Dudukan Isi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731962"/>
          </a:xfrm>
        </p:spPr>
        <p:txBody>
          <a:bodyPr>
            <a:normAutofit fontScale="77500" lnSpcReduction="20000"/>
          </a:bodyPr>
          <a:lstStyle/>
          <a:p>
            <a:r>
              <a:rPr lang="id-ID" dirty="0" smtClean="0"/>
              <a:t>Percakapan tidak langsung biasa digunakan antar sesama wanita, namun sering pula digunakan kepada pria.</a:t>
            </a:r>
          </a:p>
          <a:p>
            <a:r>
              <a:rPr lang="id-ID" dirty="0" smtClean="0"/>
              <a:t>Membangun hubungan untuk menghindari agresi, konfrontasi atau pertentangan. </a:t>
            </a:r>
            <a:endParaRPr lang="id-ID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1285852" y="2928934"/>
          <a:ext cx="6715172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586"/>
                <a:gridCol w="335758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Ungkapan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Maksud Sebenarnya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Kita perlu bicara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Aku</a:t>
                      </a:r>
                      <a:r>
                        <a:rPr lang="id-ID" baseline="0" dirty="0" smtClean="0"/>
                        <a:t> sedang punya masalah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Kita perlu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Aku</a:t>
                      </a:r>
                      <a:r>
                        <a:rPr lang="id-ID" baseline="0" dirty="0" smtClean="0"/>
                        <a:t> ingin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Aku menyesal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Kamu akan menyesal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Apakah kau mencintaiku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Aku ingin</a:t>
                      </a:r>
                      <a:r>
                        <a:rPr lang="id-ID" baseline="0" dirty="0" smtClean="0"/>
                        <a:t> sesuatu yang mahal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Oh..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Dia</a:t>
                      </a:r>
                      <a:r>
                        <a:rPr lang="id-ID" baseline="0" dirty="0" smtClean="0"/>
                        <a:t> sedang berbohong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Terus..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Dia menyerah, atau terserah mau mu deh..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Sungguh?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Dia tidak percaya </a:t>
                      </a:r>
                      <a:r>
                        <a:rPr lang="id-ID" dirty="0" err="1" smtClean="0"/>
                        <a:t>sepatah</a:t>
                      </a:r>
                      <a:r>
                        <a:rPr lang="id-ID" dirty="0" smtClean="0"/>
                        <a:t> </a:t>
                      </a:r>
                      <a:r>
                        <a:rPr lang="id-ID" dirty="0" smtClean="0"/>
                        <a:t>kata pun.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Jawaban 5</a:t>
            </a:r>
            <a:endParaRPr lang="id-ID" dirty="0"/>
          </a:p>
        </p:txBody>
      </p:sp>
      <p:sp>
        <p:nvSpPr>
          <p:cNvPr id="3" name="Dudukan Is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Demi kepentingan untuk menjaga keberlangsungan hidup hubungan.</a:t>
            </a:r>
          </a:p>
          <a:p>
            <a:r>
              <a:rPr lang="id-ID" dirty="0" smtClean="0"/>
              <a:t>Bagi pria, rincian tidaklah penting. </a:t>
            </a:r>
          </a:p>
          <a:p>
            <a:r>
              <a:rPr lang="id-ID" dirty="0" smtClean="0"/>
              <a:t>Berbeda jenis pertanyaan akan </a:t>
            </a:r>
            <a:r>
              <a:rPr lang="id-ID" dirty="0" err="1" smtClean="0"/>
              <a:t>direspon</a:t>
            </a:r>
            <a:r>
              <a:rPr lang="id-ID" dirty="0" smtClean="0"/>
              <a:t> secara berbeda pula oleh pria. </a:t>
            </a:r>
          </a:p>
          <a:p>
            <a:r>
              <a:rPr lang="id-ID" dirty="0" smtClean="0"/>
              <a:t>Disebabkan pula oleh hormon dan cara kerja otak wanita.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Apa itu gender?</a:t>
            </a:r>
            <a:endParaRPr lang="id-ID" dirty="0"/>
          </a:p>
        </p:txBody>
      </p:sp>
      <p:sp>
        <p:nvSpPr>
          <p:cNvPr id="3" name="Dudukan Is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Istilah yang </a:t>
            </a:r>
            <a:r>
              <a:rPr lang="id-ID" dirty="0" err="1" smtClean="0"/>
              <a:t>dikonstruksi</a:t>
            </a:r>
            <a:r>
              <a:rPr lang="id-ID" dirty="0" smtClean="0"/>
              <a:t> secara sosial dan kultur dalam jangka waktu yang lama.</a:t>
            </a:r>
          </a:p>
          <a:p>
            <a:r>
              <a:rPr lang="id-ID" dirty="0" smtClean="0"/>
              <a:t>Hubungan pria dan wanita yang dibentuk secara sosial melalui budaya, pendidikan, maupun media masa.</a:t>
            </a:r>
          </a:p>
          <a:p>
            <a:r>
              <a:rPr lang="id-ID" dirty="0" err="1" smtClean="0"/>
              <a:t>Stereotipe</a:t>
            </a:r>
            <a:r>
              <a:rPr lang="id-ID" dirty="0" smtClean="0"/>
              <a:t>; laki-laki lebih kuat, gagah, disiplin, dan lebih pintar, wanita dianggap sebaliknya.</a:t>
            </a:r>
          </a:p>
          <a:p>
            <a:r>
              <a:rPr lang="id-ID" dirty="0" smtClean="0"/>
              <a:t>Gender bisa dipertukarkan satu sama lain.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Dudukan Is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Istilah </a:t>
            </a:r>
            <a:r>
              <a:rPr lang="id-ID" dirty="0" err="1" smtClean="0"/>
              <a:t>“kodrat</a:t>
            </a:r>
            <a:r>
              <a:rPr lang="id-ID" dirty="0" smtClean="0"/>
              <a:t>” lebih sering melekat pada diri wanita daripada pria.</a:t>
            </a:r>
          </a:p>
          <a:p>
            <a:r>
              <a:rPr lang="id-ID" dirty="0" smtClean="0"/>
              <a:t>Wanita diposisikan sebagai pendamping suami dan mengurusi wilayah domestik.</a:t>
            </a:r>
          </a:p>
          <a:p>
            <a:r>
              <a:rPr lang="id-ID" dirty="0" smtClean="0"/>
              <a:t>Dianggap kurang etis apabila wanita menyatakan perasaannya kepada pria.</a:t>
            </a:r>
          </a:p>
          <a:p>
            <a:r>
              <a:rPr lang="id-ID" dirty="0" smtClean="0"/>
              <a:t>Seorang wanita disebut hebat ketika ia bisa berkomunikasi (berbicara) di muka umum.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komunikasi</a:t>
            </a:r>
            <a:endParaRPr lang="id-ID" dirty="0"/>
          </a:p>
        </p:txBody>
      </p:sp>
      <p:sp>
        <p:nvSpPr>
          <p:cNvPr id="3" name="Dudukan Isi 2"/>
          <p:cNvSpPr>
            <a:spLocks noGrp="1"/>
          </p:cNvSpPr>
          <p:nvPr>
            <p:ph idx="1"/>
          </p:nvPr>
        </p:nvSpPr>
        <p:spPr>
          <a:xfrm>
            <a:off x="304800" y="1554162"/>
            <a:ext cx="8624918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/>
              <a:t>Asumsi umum</a:t>
            </a:r>
          </a:p>
          <a:p>
            <a:pPr>
              <a:buFont typeface="Arial" pitchFamily="34" charset="0"/>
              <a:buChar char="•"/>
            </a:pPr>
            <a:r>
              <a:rPr lang="id-ID" dirty="0" smtClean="0"/>
              <a:t>Seorang wanita hanya perlu mengetahui seorang pria saja untuk memahami seluruh pria; sedangkan pria mungkin tahu semua wanita dan tidak memahami satu pun dari mereka – Helen </a:t>
            </a:r>
            <a:r>
              <a:rPr lang="id-ID" dirty="0" err="1" smtClean="0"/>
              <a:t>Rowland</a:t>
            </a:r>
            <a:r>
              <a:rPr lang="id-ID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id-ID" dirty="0" smtClean="0"/>
              <a:t>Bila seorang wanita menampar wajah seorang pria di depan umum, setiap orang yang melihatnya berasumsi bahwa sang prialah yang salah -  Allan &amp; Barbara </a:t>
            </a:r>
            <a:r>
              <a:rPr lang="id-ID" dirty="0" err="1" smtClean="0"/>
              <a:t>Pease</a:t>
            </a:r>
            <a:r>
              <a:rPr lang="id-ID" dirty="0" smtClean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udukan Isi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42928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dirty="0" smtClean="0"/>
              <a:t>Percakapan: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Wanita tidak membutuhkan adanya </a:t>
            </a:r>
            <a:r>
              <a:rPr lang="id-ID" dirty="0" err="1" smtClean="0"/>
              <a:t>suatu</a:t>
            </a:r>
            <a:r>
              <a:rPr lang="id-ID" dirty="0" smtClean="0"/>
              <a:t> alasan untuk melakukan percakapan dan tidak membutuhkan tujuan akhir. Sementara pria berbicara hanya seperlunya.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Wanita 6.000-8.000 kata setiap hari, sedangkan pria hanya 2.000-4.000 kata.  (Institute of </a:t>
            </a:r>
            <a:r>
              <a:rPr lang="id-ID" dirty="0" err="1" smtClean="0"/>
              <a:t>Psychiatry</a:t>
            </a:r>
            <a:r>
              <a:rPr lang="id-ID" dirty="0" smtClean="0"/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Otak pria berorientasi pada solusi. Otak wanita berorientasi pada proses. 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Wanita menggunakan kebisuan untuk menghukum pria. Namun pria menyukai keheningan.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err="1" smtClean="0"/>
              <a:t>Girls</a:t>
            </a:r>
            <a:r>
              <a:rPr lang="id-ID" dirty="0" smtClean="0"/>
              <a:t> </a:t>
            </a:r>
            <a:r>
              <a:rPr lang="id-ID" dirty="0" err="1" smtClean="0"/>
              <a:t>like</a:t>
            </a:r>
            <a:r>
              <a:rPr lang="id-ID" dirty="0" smtClean="0"/>
              <a:t> </a:t>
            </a:r>
            <a:r>
              <a:rPr lang="id-ID" dirty="0" err="1" smtClean="0"/>
              <a:t>people</a:t>
            </a:r>
            <a:r>
              <a:rPr lang="id-ID" dirty="0" smtClean="0"/>
              <a:t>, Boys </a:t>
            </a:r>
            <a:r>
              <a:rPr lang="id-ID" dirty="0" err="1" smtClean="0"/>
              <a:t>like</a:t>
            </a:r>
            <a:r>
              <a:rPr lang="id-ID" dirty="0" smtClean="0"/>
              <a:t> </a:t>
            </a:r>
            <a:r>
              <a:rPr lang="id-ID" dirty="0" err="1" smtClean="0"/>
              <a:t>things</a:t>
            </a:r>
            <a:r>
              <a:rPr lang="id-ID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Mereka memiliki tempat untuk berkomunikasi, wanita biasanya lebih memilih tempat privat.  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Bertanya dianggap kelemahan bagi seorang pria, tapi menjadi lain bagi wanita.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Pertanyaan..		</a:t>
            </a:r>
            <a:endParaRPr lang="id-ID" dirty="0"/>
          </a:p>
        </p:txBody>
      </p:sp>
      <p:sp>
        <p:nvSpPr>
          <p:cNvPr id="3" name="Dudukan Isi 2"/>
          <p:cNvSpPr>
            <a:spLocks noGrp="1"/>
          </p:cNvSpPr>
          <p:nvPr>
            <p:ph idx="1"/>
          </p:nvPr>
        </p:nvSpPr>
        <p:spPr>
          <a:xfrm>
            <a:off x="304800" y="1260491"/>
            <a:ext cx="8686800" cy="5311781"/>
          </a:xfrm>
        </p:spPr>
        <p:txBody>
          <a:bodyPr>
            <a:normAutofit/>
          </a:bodyPr>
          <a:lstStyle/>
          <a:p>
            <a:r>
              <a:rPr lang="id-ID" dirty="0" smtClean="0"/>
              <a:t>Mengapa wanita banyak bicara?</a:t>
            </a:r>
          </a:p>
          <a:p>
            <a:r>
              <a:rPr lang="id-ID" dirty="0" smtClean="0"/>
              <a:t>Mengapa wanita suka membicarakan berbagai masalah?</a:t>
            </a:r>
          </a:p>
          <a:p>
            <a:r>
              <a:rPr lang="id-ID" dirty="0" smtClean="0"/>
              <a:t>Mengapa wanita melebih-lebihkan dalam gaya bicara?</a:t>
            </a:r>
          </a:p>
          <a:p>
            <a:r>
              <a:rPr lang="id-ID" dirty="0" smtClean="0"/>
              <a:t>Mengapa wanita tampak tidak pernah langsung ke pokok persoalan?</a:t>
            </a:r>
          </a:p>
          <a:p>
            <a:r>
              <a:rPr lang="id-ID" dirty="0" smtClean="0"/>
              <a:t>Mengapa wanita ingin tahu segala hal hingga </a:t>
            </a:r>
            <a:r>
              <a:rPr lang="id-ID" dirty="0" err="1" smtClean="0"/>
              <a:t>sedetail-detainya</a:t>
            </a:r>
            <a:r>
              <a:rPr lang="id-ID" dirty="0" smtClean="0"/>
              <a:t>?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Jawaban 1	</a:t>
            </a:r>
            <a:endParaRPr lang="id-ID" dirty="0"/>
          </a:p>
        </p:txBody>
      </p:sp>
      <p:sp>
        <p:nvSpPr>
          <p:cNvPr id="3" name="Dudukan Isi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214974"/>
          </a:xfrm>
        </p:spPr>
        <p:txBody>
          <a:bodyPr>
            <a:normAutofit fontScale="77500" lnSpcReduction="20000"/>
          </a:bodyPr>
          <a:lstStyle/>
          <a:p>
            <a:r>
              <a:rPr lang="id-ID" dirty="0" smtClean="0"/>
              <a:t>Digunakan sebagai sebuah bentuk penghargaan (ekspresi) dan untuk menjalin ikatan dengan orang lain. (suka/benci, setuju/tidak, </a:t>
            </a:r>
            <a:r>
              <a:rPr lang="id-ID" dirty="0" err="1" smtClean="0"/>
              <a:t>dll</a:t>
            </a:r>
            <a:r>
              <a:rPr lang="id-ID" dirty="0" smtClean="0"/>
              <a:t>)</a:t>
            </a:r>
          </a:p>
          <a:p>
            <a:r>
              <a:rPr lang="id-ID" dirty="0" smtClean="0"/>
              <a:t>Tatkala seorang wanita sedang berbagi rahasia pribadinya dengan anda, dia bukan sedang mengeluh – itu artinya dia mempercayai anda. </a:t>
            </a:r>
          </a:p>
          <a:p>
            <a:r>
              <a:rPr lang="id-ID" dirty="0" smtClean="0"/>
              <a:t>Percakapan bagi wanita tidak cukup dalam satu waktu (di kampus, kantor, di telepon, </a:t>
            </a:r>
            <a:r>
              <a:rPr lang="id-ID" dirty="0" err="1" smtClean="0"/>
              <a:t>dll</a:t>
            </a:r>
            <a:r>
              <a:rPr lang="id-ID" dirty="0" smtClean="0"/>
              <a:t>).</a:t>
            </a:r>
          </a:p>
          <a:p>
            <a:r>
              <a:rPr lang="id-ID" dirty="0" smtClean="0"/>
              <a:t>Pria menggunakan kemampuan bahasa dan bicara untuk mengomunikasikan fakta-fakta dan data.</a:t>
            </a:r>
          </a:p>
          <a:p>
            <a:r>
              <a:rPr lang="id-ID" dirty="0" smtClean="0"/>
              <a:t>Pria hanya perlu mendengarkan dan memberinya semangat, isi dari pembicaraan tidak penting, partisipasi yang dihitung.</a:t>
            </a:r>
          </a:p>
          <a:p>
            <a:r>
              <a:rPr lang="id-ID" dirty="0" smtClean="0"/>
              <a:t>Jika wanita menginginkan solusi, mintalah dengan pernyataan atau pertanyaan yang jelas.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Jawaban 2</a:t>
            </a:r>
            <a:endParaRPr lang="id-ID" dirty="0"/>
          </a:p>
        </p:txBody>
      </p:sp>
      <p:sp>
        <p:nvSpPr>
          <p:cNvPr id="3" name="Dudukan Isi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46672"/>
          </a:xfrm>
        </p:spPr>
        <p:txBody>
          <a:bodyPr>
            <a:normAutofit fontScale="85000" lnSpcReduction="20000"/>
          </a:bodyPr>
          <a:lstStyle/>
          <a:p>
            <a:r>
              <a:rPr lang="id-ID" dirty="0" smtClean="0"/>
              <a:t>Rata-rata hidup wanita lebih lama tujuh tahun dibanding pria. Lihat pula buku </a:t>
            </a:r>
            <a:r>
              <a:rPr lang="id-ID" i="1" dirty="0" err="1" smtClean="0"/>
              <a:t>“Why</a:t>
            </a:r>
            <a:r>
              <a:rPr lang="id-ID" i="1" dirty="0" smtClean="0"/>
              <a:t> Man </a:t>
            </a:r>
            <a:r>
              <a:rPr lang="id-ID" i="1" dirty="0" err="1" smtClean="0"/>
              <a:t>Die</a:t>
            </a:r>
            <a:r>
              <a:rPr lang="id-ID" i="1" dirty="0" smtClean="0"/>
              <a:t> First”</a:t>
            </a:r>
            <a:r>
              <a:rPr lang="id-ID" dirty="0" smtClean="0"/>
              <a:t>. </a:t>
            </a:r>
          </a:p>
          <a:p>
            <a:r>
              <a:rPr lang="id-ID" dirty="0" smtClean="0"/>
              <a:t>Wanita yakin bahwa dengan berbicara dapat membuat orang merasa lebih baik. </a:t>
            </a:r>
          </a:p>
          <a:p>
            <a:r>
              <a:rPr lang="id-ID" dirty="0" smtClean="0"/>
              <a:t>Dengan menyampaikan masalah berulang kali, bolak-balik, wanita terhindar dari stres. Walaupun tidak ada solusi. </a:t>
            </a:r>
          </a:p>
          <a:p>
            <a:r>
              <a:rPr lang="id-ID" dirty="0" smtClean="0"/>
              <a:t>Pria biasanya mencari solusi atau mengalihkan perhatian ke hal yang lain. </a:t>
            </a:r>
          </a:p>
          <a:p>
            <a:r>
              <a:rPr lang="id-ID" dirty="0" smtClean="0"/>
              <a:t>Pria punya keyakinan bahwa bicara biasanya dapat membuat keadaan menjadi jauh lebih buruk. </a:t>
            </a:r>
          </a:p>
          <a:p>
            <a:r>
              <a:rPr lang="id-ID" dirty="0" smtClean="0"/>
              <a:t>Jangan mengoreksi pembicaraan wanita, jika memang perlu, minta atau katakanlah dengan halus. 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Jawaban 3	</a:t>
            </a:r>
            <a:endParaRPr lang="id-ID" dirty="0"/>
          </a:p>
        </p:txBody>
      </p:sp>
      <p:sp>
        <p:nvSpPr>
          <p:cNvPr id="3" name="Dudukan Is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Bicara berlebihan adalah ungkapan emosional wanita. </a:t>
            </a:r>
          </a:p>
          <a:p>
            <a:r>
              <a:rPr lang="id-ID" dirty="0" smtClean="0"/>
              <a:t> </a:t>
            </a:r>
            <a:r>
              <a:rPr lang="id-ID" i="1" dirty="0" err="1" smtClean="0"/>
              <a:t>“aku</a:t>
            </a:r>
            <a:r>
              <a:rPr lang="id-ID" i="1" dirty="0" smtClean="0"/>
              <a:t> </a:t>
            </a:r>
            <a:r>
              <a:rPr lang="id-ID" i="1" dirty="0" err="1" smtClean="0"/>
              <a:t>kan</a:t>
            </a:r>
            <a:r>
              <a:rPr lang="id-ID" i="1" dirty="0" smtClean="0"/>
              <a:t> sudah bilang jutaan kali agar handuk basahmu itu dipisah”</a:t>
            </a:r>
            <a:r>
              <a:rPr lang="id-ID" dirty="0" smtClean="0"/>
              <a:t>, </a:t>
            </a:r>
            <a:r>
              <a:rPr lang="id-ID" i="1" dirty="0" err="1" smtClean="0"/>
              <a:t>“aku</a:t>
            </a:r>
            <a:r>
              <a:rPr lang="id-ID" i="1" dirty="0" smtClean="0"/>
              <a:t> tidak akan pernah </a:t>
            </a:r>
            <a:r>
              <a:rPr lang="id-ID" i="1" dirty="0" err="1" smtClean="0"/>
              <a:t>ngomong</a:t>
            </a:r>
            <a:r>
              <a:rPr lang="id-ID" i="1" dirty="0" smtClean="0"/>
              <a:t> lagi sama kamu!”</a:t>
            </a:r>
            <a:r>
              <a:rPr lang="id-ID" dirty="0" smtClean="0"/>
              <a:t>, </a:t>
            </a:r>
            <a:r>
              <a:rPr lang="id-ID" i="1" dirty="0" err="1" smtClean="0"/>
              <a:t>“kamu</a:t>
            </a:r>
            <a:r>
              <a:rPr lang="id-ID" i="1" dirty="0" smtClean="0"/>
              <a:t> </a:t>
            </a:r>
            <a:r>
              <a:rPr lang="id-ID" i="1" dirty="0" err="1" smtClean="0"/>
              <a:t>tu</a:t>
            </a:r>
            <a:r>
              <a:rPr lang="id-ID" i="1" dirty="0" smtClean="0"/>
              <a:t> jahat!”</a:t>
            </a:r>
            <a:r>
              <a:rPr lang="id-ID" dirty="0" smtClean="0"/>
              <a:t>.</a:t>
            </a:r>
          </a:p>
          <a:p>
            <a:r>
              <a:rPr lang="id-ID" dirty="0" smtClean="0"/>
              <a:t>Wanita lebih banyak berkomunikasi dengan menggunakan bahasa tubuh (60%-80%).</a:t>
            </a:r>
          </a:p>
          <a:p>
            <a:r>
              <a:rPr lang="id-ID" dirty="0" smtClean="0"/>
              <a:t>Pria sering kali menangkap cara bicara wanita secara harfiah.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jalanan">
  <a:themeElements>
    <a:clrScheme name="Perjalanan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erjalanan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erjalanan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200</TotalTime>
  <Words>692</Words>
  <Application>Microsoft Office PowerPoint</Application>
  <PresentationFormat>Tampilan Layar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Judul Salindia</vt:lpstr>
      </vt:variant>
      <vt:variant>
        <vt:i4>11</vt:i4>
      </vt:variant>
    </vt:vector>
  </HeadingPairs>
  <TitlesOfParts>
    <vt:vector size="12" baseType="lpstr">
      <vt:lpstr>Perjalanan</vt:lpstr>
      <vt:lpstr>Gender dalam komunikasi</vt:lpstr>
      <vt:lpstr>Apa itu gender?</vt:lpstr>
      <vt:lpstr>contoh</vt:lpstr>
      <vt:lpstr>komunikasi</vt:lpstr>
      <vt:lpstr>Salindia 5</vt:lpstr>
      <vt:lpstr>Pertanyaan..  </vt:lpstr>
      <vt:lpstr>Jawaban 1 </vt:lpstr>
      <vt:lpstr>Jawaban 2</vt:lpstr>
      <vt:lpstr>Jawaban 3 </vt:lpstr>
      <vt:lpstr>Jawaban 4 </vt:lpstr>
      <vt:lpstr>Jawaban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dalam komunikasi</dc:title>
  <dc:creator>Salsa</dc:creator>
  <cp:lastModifiedBy>Salsa</cp:lastModifiedBy>
  <cp:revision>15</cp:revision>
  <dcterms:created xsi:type="dcterms:W3CDTF">2011-03-22T08:25:58Z</dcterms:created>
  <dcterms:modified xsi:type="dcterms:W3CDTF">2011-03-23T08:41:53Z</dcterms:modified>
</cp:coreProperties>
</file>