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handoutMasterIdLst>
    <p:handoutMasterId r:id="rId18"/>
  </p:handoutMasterIdLst>
  <p:sldIdLst>
    <p:sldId id="275" r:id="rId2"/>
    <p:sldId id="273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/>
    <p:restoredTop sz="86410" autoAdjust="0"/>
  </p:normalViewPr>
  <p:slideViewPr>
    <p:cSldViewPr>
      <p:cViewPr>
        <p:scale>
          <a:sx n="50" d="100"/>
          <a:sy n="50" d="100"/>
        </p:scale>
        <p:origin x="-61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F260A-C056-4657-A016-86BDCDC57094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99E2B-1651-4D47-BDFD-2D930B2FA8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DAAB1-6B95-40CE-B305-09143CF904C9}" type="datetimeFigureOut">
              <a:rPr lang="en-US" smtClean="0"/>
              <a:pPr/>
              <a:t>3/31/2011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6B8C-3861-40C8-9B54-93FDD4BC3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6B8C-3861-40C8-9B54-93FDD4BC3F1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51F286-00B6-4E51-B27B-A6132445990B}" type="datetimeFigureOut">
              <a:rPr lang="id-ID" smtClean="0"/>
              <a:pPr/>
              <a:t>31/03/2011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B9C1B6-CCF5-44B2-9F7C-C3818CD1A7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36" y="1857364"/>
            <a:ext cx="8429620" cy="4214842"/>
          </a:xfrm>
        </p:spPr>
        <p:txBody>
          <a:bodyPr>
            <a:normAutofit/>
          </a:bodyPr>
          <a:lstStyle/>
          <a:p>
            <a:pPr algn="ctr"/>
            <a:r>
              <a:rPr lang="id-ID" sz="10000" b="1" dirty="0" smtClean="0"/>
              <a:t>M I P</a:t>
            </a:r>
            <a:r>
              <a:rPr lang="id-ID" sz="10000" dirty="0" smtClean="0"/>
              <a:t/>
            </a:r>
            <a:br>
              <a:rPr lang="id-ID" sz="10000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sz="3200" dirty="0" smtClean="0"/>
              <a:t>METODOLOGI ILMU </a:t>
            </a:r>
            <a:r>
              <a:rPr lang="id-ID" sz="3200" dirty="0" smtClean="0"/>
              <a:t>PEMERINTAHAN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id-ID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Vitas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,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pembuktian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2.Tujuan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err="1" smtClean="0"/>
              <a:t>adalah</a:t>
            </a:r>
            <a:r>
              <a:rPr lang="en-US" sz="2400" smtClean="0"/>
              <a:t> deskripsi, </a:t>
            </a:r>
            <a:r>
              <a:rPr lang="en-US" sz="2400" dirty="0" err="1" smtClean="0"/>
              <a:t>eksplanasi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prediksi.Misalnya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,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meramalkan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fenomena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: </a:t>
            </a:r>
            <a:r>
              <a:rPr lang="en-US" sz="2400" dirty="0" err="1" smtClean="0"/>
              <a:t>pemilu</a:t>
            </a:r>
            <a:r>
              <a:rPr lang="en-US" sz="2400" dirty="0" smtClean="0"/>
              <a:t>, </a:t>
            </a:r>
            <a:r>
              <a:rPr lang="en-US" sz="2400" dirty="0" err="1" smtClean="0"/>
              <a:t>pilkada</a:t>
            </a:r>
            <a:r>
              <a:rPr lang="en-US" sz="2400" dirty="0" smtClean="0"/>
              <a:t>, </a:t>
            </a:r>
            <a:r>
              <a:rPr lang="en-US" sz="2400" dirty="0" err="1" smtClean="0"/>
              <a:t>tingkah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pemilih</a:t>
            </a:r>
            <a:r>
              <a:rPr lang="en-US" sz="2400" dirty="0" smtClean="0"/>
              <a:t>,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, </a:t>
            </a:r>
            <a:r>
              <a:rPr lang="en-US" sz="2400" dirty="0" err="1" smtClean="0"/>
              <a:t>suksesi</a:t>
            </a:r>
            <a:r>
              <a:rPr lang="en-US" sz="2400" dirty="0" smtClean="0"/>
              <a:t>,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dsb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smtClean="0"/>
              <a:t>a.Deskripsi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siapa</a:t>
            </a:r>
            <a:r>
              <a:rPr lang="en-US" sz="2400" dirty="0" smtClean="0"/>
              <a:t>, </a:t>
            </a:r>
            <a:r>
              <a:rPr lang="en-US" sz="2400" dirty="0" err="1" smtClean="0"/>
              <a:t>apa</a:t>
            </a:r>
            <a:r>
              <a:rPr lang="en-US" sz="2400" dirty="0" smtClean="0"/>
              <a:t>,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,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berapa</a:t>
            </a:r>
            <a:r>
              <a:rPr lang="en-US" sz="2400" dirty="0" smtClean="0"/>
              <a:t>. </a:t>
            </a:r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melaporkan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.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mengajukan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: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suksesi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?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otonomi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optimal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diraskan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?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reformasi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birokrasi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?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7" y="1643050"/>
            <a:ext cx="84296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b.Eksplanasi</a:t>
            </a:r>
            <a:r>
              <a:rPr lang="en-US" sz="2400" dirty="0" smtClean="0"/>
              <a:t> 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“</a:t>
            </a:r>
            <a:r>
              <a:rPr lang="en-US" sz="2400" dirty="0" err="1" smtClean="0"/>
              <a:t>mengapa</a:t>
            </a:r>
            <a:r>
              <a:rPr lang="en-US" sz="2400" dirty="0" smtClean="0"/>
              <a:t>”, </a:t>
            </a:r>
            <a:r>
              <a:rPr lang="en-US" sz="2400" dirty="0" err="1" smtClean="0"/>
              <a:t>mengapa</a:t>
            </a:r>
            <a:r>
              <a:rPr lang="en-US" sz="2400" dirty="0" smtClean="0"/>
              <a:t> </a:t>
            </a:r>
            <a:r>
              <a:rPr lang="en-US" sz="2400" dirty="0" err="1" smtClean="0"/>
              <a:t>korupsi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? </a:t>
            </a:r>
            <a:r>
              <a:rPr lang="en-US" sz="2400" dirty="0" err="1" smtClean="0"/>
              <a:t>Mengapa</a:t>
            </a:r>
            <a:r>
              <a:rPr lang="en-US" sz="2400" dirty="0" smtClean="0"/>
              <a:t> </a:t>
            </a:r>
            <a:r>
              <a:rPr lang="en-US" sz="2400" dirty="0" err="1" smtClean="0"/>
              <a:t>konflik</a:t>
            </a:r>
            <a:r>
              <a:rPr lang="en-US" sz="2400" dirty="0" smtClean="0"/>
              <a:t> </a:t>
            </a:r>
            <a:r>
              <a:rPr lang="en-US" sz="2400" dirty="0" err="1" smtClean="0"/>
              <a:t>Kepala</a:t>
            </a:r>
            <a:r>
              <a:rPr lang="en-US" sz="2400" dirty="0" smtClean="0"/>
              <a:t> Daerah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DPRD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? </a:t>
            </a:r>
            <a:r>
              <a:rPr lang="en-US" sz="2400" dirty="0" err="1" smtClean="0"/>
              <a:t>Mengapa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? </a:t>
            </a:r>
            <a:r>
              <a:rPr lang="en-US" sz="2400" dirty="0" err="1" smtClean="0"/>
              <a:t>Dsb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 “</a:t>
            </a:r>
            <a:r>
              <a:rPr lang="en-US" sz="2400" dirty="0" err="1" smtClean="0"/>
              <a:t>mengapa</a:t>
            </a:r>
            <a:r>
              <a:rPr lang="en-US" sz="2400" dirty="0" smtClean="0"/>
              <a:t>”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c.Prediksi</a:t>
            </a:r>
            <a:r>
              <a:rPr lang="en-US" sz="2400" dirty="0" smtClean="0"/>
              <a:t> </a:t>
            </a:r>
            <a:r>
              <a:rPr lang="en-US" sz="2400" dirty="0" err="1" smtClean="0"/>
              <a:t>mencoba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“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”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.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tertarik</a:t>
            </a:r>
            <a:r>
              <a:rPr lang="en-US" sz="2400" dirty="0" smtClean="0"/>
              <a:t> </a:t>
            </a:r>
            <a:r>
              <a:rPr lang="en-US" sz="2400" dirty="0" err="1" smtClean="0"/>
              <a:t>meramalkan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,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928670"/>
            <a:ext cx="8715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3. </a:t>
            </a:r>
            <a:r>
              <a:rPr lang="en-US" sz="2400" dirty="0" err="1" smtClean="0"/>
              <a:t>Fenomena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diamati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err="1" smtClean="0"/>
              <a:t>sasaran</a:t>
            </a:r>
            <a:r>
              <a:rPr lang="en-US" sz="2400" smtClean="0"/>
              <a:t> deskripsi, </a:t>
            </a:r>
            <a:r>
              <a:rPr lang="en-US" sz="2400" dirty="0" err="1" smtClean="0"/>
              <a:t>eksplanasi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prediksi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diamati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.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 </a:t>
            </a:r>
            <a:r>
              <a:rPr lang="en-US" sz="2400" dirty="0" err="1" smtClean="0"/>
              <a:t>menangani</a:t>
            </a:r>
            <a:r>
              <a:rPr lang="en-US" sz="2400" dirty="0" smtClean="0"/>
              <a:t> </a:t>
            </a:r>
            <a:r>
              <a:rPr lang="en-US" sz="2400" dirty="0" err="1" smtClean="0"/>
              <a:t>topik-topik</a:t>
            </a:r>
            <a:r>
              <a:rPr lang="en-US" sz="2400" dirty="0" smtClean="0"/>
              <a:t> yang supernatural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metafisik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4.Sains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obyektif</a:t>
            </a:r>
            <a:r>
              <a:rPr lang="en-US" sz="2400" dirty="0" smtClean="0"/>
              <a:t>, </a:t>
            </a:r>
            <a:r>
              <a:rPr lang="en-US" sz="2400" dirty="0" err="1" smtClean="0"/>
              <a:t>logis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sistematis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a.Obyektif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diuji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terbuka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 lain,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lain “</a:t>
            </a:r>
            <a:r>
              <a:rPr lang="en-US" sz="2400" dirty="0" err="1" smtClean="0"/>
              <a:t>intersubjectivetestability</a:t>
            </a:r>
            <a:r>
              <a:rPr lang="en-US" sz="2400" dirty="0" smtClean="0"/>
              <a:t>”.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saja-_seperti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ahli</a:t>
            </a:r>
            <a:r>
              <a:rPr lang="en-US" sz="2400" dirty="0" smtClean="0"/>
              <a:t> </a:t>
            </a:r>
            <a:r>
              <a:rPr lang="en-US" sz="2400" dirty="0" err="1" smtClean="0"/>
              <a:t>kebatinan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resi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diuji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berpendidikan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_ </a:t>
            </a:r>
            <a:r>
              <a:rPr lang="en-US" sz="2400" dirty="0" err="1" smtClean="0"/>
              <a:t>bukanlah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</a:t>
            </a:r>
            <a:r>
              <a:rPr lang="en-US" sz="2400" dirty="0" err="1" smtClean="0"/>
              <a:t>saintifik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b.Logis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diatur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penalaran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tertentu,misalnya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penarikan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kesimpulan</a:t>
            </a:r>
            <a:r>
              <a:rPr lang="en-US" sz="2400" dirty="0" smtClean="0"/>
              <a:t> </a:t>
            </a:r>
            <a:r>
              <a:rPr lang="en-US" sz="2400" dirty="0" err="1" smtClean="0"/>
              <a:t>deduktif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induktif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84296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c.Sistematis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sekumpulan</a:t>
            </a:r>
            <a:r>
              <a:rPr lang="en-US" sz="2400" dirty="0" smtClean="0"/>
              <a:t> </a:t>
            </a:r>
            <a:r>
              <a:rPr lang="en-US" sz="2400" dirty="0" err="1" smtClean="0"/>
              <a:t>keajegan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logika</a:t>
            </a:r>
            <a:r>
              <a:rPr lang="en-US" sz="2400" dirty="0" smtClean="0"/>
              <a:t> </a:t>
            </a:r>
            <a:r>
              <a:rPr lang="en-US" sz="2400" dirty="0" err="1" smtClean="0"/>
              <a:t>terorganisasi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bertaut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utuh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terbuka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bahkan</a:t>
            </a:r>
            <a:r>
              <a:rPr lang="en-US" sz="2400" dirty="0" smtClean="0"/>
              <a:t> </a:t>
            </a:r>
            <a:r>
              <a:rPr lang="en-US" sz="2400" dirty="0" err="1" smtClean="0"/>
              <a:t>ditolak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bukti-bukti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ctr"/>
            <a:r>
              <a:rPr lang="en-US" sz="2400" b="1" dirty="0" smtClean="0"/>
              <a:t>ASUMSI-ASUMSI SAINS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Di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sepakat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menganut</a:t>
            </a:r>
            <a:r>
              <a:rPr lang="en-US" sz="2400" dirty="0" smtClean="0"/>
              <a:t> </a:t>
            </a:r>
            <a:r>
              <a:rPr lang="en-US" sz="2400" dirty="0" err="1" smtClean="0"/>
              <a:t>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.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seperangkat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 yang _</a:t>
            </a:r>
            <a:r>
              <a:rPr lang="en-US" sz="2400" dirty="0" err="1" smtClean="0"/>
              <a:t>demi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berlangsungnya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_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diperdebatkan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kesalahannya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(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sementara</a:t>
            </a:r>
            <a:r>
              <a:rPr lang="en-US" sz="2400" dirty="0" smtClean="0"/>
              <a:t>).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MCGaw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Watson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sembilan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postulat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prilaku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alamiah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alamiah</a:t>
            </a:r>
            <a:r>
              <a:rPr lang="en-US" sz="2400" dirty="0" smtClean="0"/>
              <a:t>  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428736"/>
            <a:ext cx="786215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teratur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ajeg</a:t>
            </a:r>
            <a:endParaRPr lang="en-US" sz="2400" dirty="0" smtClean="0"/>
          </a:p>
          <a:p>
            <a:r>
              <a:rPr lang="en-US" sz="2400" dirty="0" smtClean="0"/>
              <a:t>4. </a:t>
            </a:r>
            <a:r>
              <a:rPr lang="en-US" sz="2400" dirty="0" err="1" smtClean="0"/>
              <a:t>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lamban</a:t>
            </a:r>
            <a:endParaRPr lang="en-US" sz="2400" dirty="0" smtClean="0"/>
          </a:p>
          <a:p>
            <a:r>
              <a:rPr lang="en-US" sz="2400" dirty="0" smtClean="0"/>
              <a:t>5.Semua  </a:t>
            </a:r>
            <a:r>
              <a:rPr lang="en-US" sz="2400" dirty="0" err="1" smtClean="0"/>
              <a:t>fenomena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diamati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endParaRPr lang="en-US" sz="2400" dirty="0" smtClean="0"/>
          </a:p>
          <a:p>
            <a:r>
              <a:rPr lang="en-US" sz="2400" dirty="0" smtClean="0"/>
              <a:t>6.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benar</a:t>
            </a:r>
            <a:endParaRPr lang="en-US" sz="2400" dirty="0" smtClean="0"/>
          </a:p>
          <a:p>
            <a:r>
              <a:rPr lang="en-US" sz="2400" dirty="0" smtClean="0"/>
              <a:t>7. </a:t>
            </a:r>
            <a:r>
              <a:rPr lang="en-US" sz="2400" dirty="0" err="1" smtClean="0"/>
              <a:t>Kebenaran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endParaRPr lang="en-US" sz="2400" dirty="0" smtClean="0"/>
          </a:p>
          <a:p>
            <a:r>
              <a:rPr lang="en-US" sz="2400" dirty="0" smtClean="0"/>
              <a:t>8. Kita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indra</a:t>
            </a:r>
            <a:endParaRPr lang="en-US" sz="2400" dirty="0" smtClean="0"/>
          </a:p>
          <a:p>
            <a:r>
              <a:rPr lang="en-US" sz="2400" dirty="0" smtClean="0"/>
              <a:t>9. </a:t>
            </a:r>
            <a:r>
              <a:rPr lang="en-US" sz="2400" dirty="0" err="1" smtClean="0"/>
              <a:t>Persepsi</a:t>
            </a:r>
            <a:r>
              <a:rPr lang="en-US" sz="2400" dirty="0" smtClean="0"/>
              <a:t>, </a:t>
            </a:r>
            <a:r>
              <a:rPr lang="en-US" sz="2400" dirty="0" err="1" smtClean="0"/>
              <a:t>ingatan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penalaran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dipercaya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2714620"/>
            <a:ext cx="3643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Algerian" pitchFamily="82" charset="0"/>
              </a:rPr>
              <a:t>Sekian</a:t>
            </a:r>
            <a:r>
              <a:rPr lang="en-US" sz="4000" b="1" dirty="0" smtClean="0">
                <a:latin typeface="Algerian" pitchFamily="82" charset="0"/>
              </a:rPr>
              <a:t> </a:t>
            </a:r>
          </a:p>
          <a:p>
            <a:pPr algn="ctr"/>
            <a:r>
              <a:rPr lang="en-US" sz="4000" b="1" dirty="0" smtClean="0">
                <a:latin typeface="Algerian" pitchFamily="82" charset="0"/>
              </a:rPr>
              <a:t>&amp; </a:t>
            </a:r>
          </a:p>
          <a:p>
            <a:pPr algn="ctr"/>
            <a:r>
              <a:rPr lang="en-US" sz="4000" b="1" dirty="0" err="1" smtClean="0">
                <a:latin typeface="Algerian" pitchFamily="82" charset="0"/>
              </a:rPr>
              <a:t>Terima</a:t>
            </a:r>
            <a:r>
              <a:rPr lang="en-US" sz="4000" b="1" dirty="0" smtClean="0">
                <a:latin typeface="Algerian" pitchFamily="82" charset="0"/>
              </a:rPr>
              <a:t> </a:t>
            </a:r>
            <a:r>
              <a:rPr lang="en-US" sz="4000" b="1" dirty="0" err="1" smtClean="0">
                <a:latin typeface="Algerian" pitchFamily="82" charset="0"/>
              </a:rPr>
              <a:t>Kasih</a:t>
            </a:r>
            <a:endParaRPr lang="en-US" sz="4000" b="1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80" y="5714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 smtClean="0"/>
              <a:t>PENDEKATAN- PENDEKATAN DALAM ANALISA PEMERINTAHAN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8" y="2500306"/>
            <a:ext cx="7115196" cy="3929090"/>
          </a:xfrm>
        </p:spPr>
        <p:txBody>
          <a:bodyPr>
            <a:noAutofit/>
          </a:bodyPr>
          <a:lstStyle/>
          <a:p>
            <a:pPr marL="825500" indent="-742950">
              <a:buAutoNum type="arabicPeriod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Pendekatan </a:t>
            </a:r>
            <a:r>
              <a:rPr lang="id-ID" dirty="0">
                <a:latin typeface="Tahoma" pitchFamily="34" charset="0"/>
                <a:ea typeface="Tahoma" pitchFamily="34" charset="0"/>
                <a:cs typeface="Tahoma" pitchFamily="34" charset="0"/>
              </a:rPr>
              <a:t>Kelembagaan (Institutionalism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25500" indent="-742950">
              <a:buAutoNum type="arabicPeriod"/>
            </a:pPr>
            <a:endParaRPr lang="id-ID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25500" indent="-742950">
              <a:buAutoNum type="arabicPeriod" startAt="2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Pendekatan </a:t>
            </a:r>
            <a:r>
              <a:rPr lang="id-ID" dirty="0">
                <a:latin typeface="Tahoma" pitchFamily="34" charset="0"/>
                <a:ea typeface="Tahoma" pitchFamily="34" charset="0"/>
                <a:cs typeface="Tahoma" pitchFamily="34" charset="0"/>
              </a:rPr>
              <a:t>Perilaku (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behavioralism)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25500" indent="-742950">
              <a:buAutoNum type="arabicPeriod" startAt="2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25500" indent="-742950">
              <a:buAutoNum type="arabicPeriod" startAt="2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Pendekatan </a:t>
            </a:r>
            <a:r>
              <a:rPr lang="id-ID" dirty="0">
                <a:latin typeface="Tahoma" pitchFamily="34" charset="0"/>
                <a:ea typeface="Tahoma" pitchFamily="34" charset="0"/>
                <a:cs typeface="Tahoma" pitchFamily="34" charset="0"/>
              </a:rPr>
              <a:t>Sistem </a:t>
            </a:r>
          </a:p>
          <a:p>
            <a:pPr>
              <a:buNone/>
            </a:pPr>
            <a:endParaRPr lang="id-ID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786346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Menurut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penganut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aliran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diciptakan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melalui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intuisi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renungan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mula-mula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abstraksi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berusaha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sejelas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mungkin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pikiran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berusaha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menarik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sebanyak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mungkin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kesimpulan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konsekuensi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Sementara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berpikir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kaitan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antara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dunia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sesudah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cukup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jelas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fakta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428604"/>
            <a:ext cx="7715304" cy="6072230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David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Chava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nachmias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menggambarkan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kemudian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Perumusan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model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yangg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muncul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model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diteliti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Pembuatan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Kalau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dideduksi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didukung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didesain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pengukuran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dsb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diubah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kembali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ke-2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Kalau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ditolak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proposisi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diuji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coba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perbaiki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000108"/>
            <a:ext cx="7086592" cy="4714908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Sebaliknya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Robert Merton,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penganut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aliran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menyatakan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ppenelitian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berrfungsi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pasif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yaitu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fungsi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aktif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membantu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mengusulkan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masalah-masalah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diteorikan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mendorong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perumusan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perubahan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memperjelas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menguji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500042"/>
            <a:ext cx="7658096" cy="6000792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dahulu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kemudian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menurut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David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Chava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Nachmias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terdiri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tahap-tahap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berikut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Penelaahan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fenomena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menggambarkan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mengidentifikasikan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sifat-sifat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atribut-atributnya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Pengukuran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sifat-sifat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berbagai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situasi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terhadap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terkumpul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menentukan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variasi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sistematis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dalamnya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Kalau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ditemukan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sistematis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dibentuk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id-ID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072230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Sampai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sekarang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pedebatan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induktif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deduktif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belum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selesai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Namun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perbedaan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sebenarnya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tegas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praktek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sebenarnya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sama-sama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bertujuan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menciptakan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menganggap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perwujudan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kemajuan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ilmu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Juga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semua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mencari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pengetahuan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mengharuskan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asumsi-asumsi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(axioms)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hipotesa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(theorems)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sifat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kenyataan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sosial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Perbedaan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letak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asumsi-asumsi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teoritis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proses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hiposkripsinya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nyata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sesudah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analisa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data,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strategi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lain,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hipotesa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ditegaskan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awal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sebenarnya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ilmu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politik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pemerintahan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sepenuhnya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induktif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teorisasi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eksplisit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571612"/>
            <a:ext cx="7086592" cy="4000528"/>
          </a:xfrm>
        </p:spPr>
        <p:txBody>
          <a:bodyPr>
            <a:noAutofit/>
          </a:bodyPr>
          <a:lstStyle/>
          <a:p>
            <a:pPr marL="95250" indent="-12700" algn="just">
              <a:buNone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seharusnya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memandang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selalu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berkaitan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Sebagaimana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disebutkan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jelas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sanggan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sebab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tanpa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tuntutan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konseptualisasi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penelitian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berjalan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tanpa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Juga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pengamatan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empiris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disusun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agar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penyusunan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memerlukan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perspektif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teori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7" y="428604"/>
            <a:ext cx="84296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PENDEKATAN SAINTIFIK DALAM ILMU PEMERINTAHAN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</a:t>
            </a:r>
            <a:r>
              <a:rPr lang="en-US" sz="2400" dirty="0" smtClean="0"/>
              <a:t> </a:t>
            </a:r>
            <a:r>
              <a:rPr lang="en-US" sz="2400" dirty="0" err="1" smtClean="0"/>
              <a:t>baku</a:t>
            </a:r>
            <a:r>
              <a:rPr lang="en-US" sz="2400" dirty="0" smtClean="0"/>
              <a:t> (The standard View)/</a:t>
            </a:r>
            <a:r>
              <a:rPr lang="en-US" sz="2400" dirty="0" err="1" smtClean="0"/>
              <a:t>metodologi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empirik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observasi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McGaw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Watson, </a:t>
            </a:r>
            <a:r>
              <a:rPr lang="en-US" sz="2400" dirty="0" err="1" smtClean="0"/>
              <a:t>sains</a:t>
            </a:r>
            <a:r>
              <a:rPr lang="en-US" sz="2400" dirty="0" smtClean="0"/>
              <a:t>/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 yang  </a:t>
            </a:r>
            <a:r>
              <a:rPr lang="en-US" sz="2400" dirty="0" err="1" smtClean="0"/>
              <a:t>obyektif</a:t>
            </a:r>
            <a:r>
              <a:rPr lang="en-US" sz="2400" dirty="0" smtClean="0"/>
              <a:t>, </a:t>
            </a:r>
            <a:r>
              <a:rPr lang="en-US" sz="2400" dirty="0" err="1" smtClean="0"/>
              <a:t>logis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sistematis</a:t>
            </a:r>
            <a:r>
              <a:rPr lang="en-US" sz="2400" dirty="0" smtClean="0"/>
              <a:t> </a:t>
            </a:r>
            <a:r>
              <a:rPr lang="en-US" sz="2400" err="1" smtClean="0"/>
              <a:t>untuk</a:t>
            </a:r>
            <a:r>
              <a:rPr lang="en-US" sz="2400" smtClean="0"/>
              <a:t> mendeskripsikan</a:t>
            </a:r>
            <a:r>
              <a:rPr lang="en-US" sz="2400" dirty="0" smtClean="0"/>
              <a:t>,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meramalkan</a:t>
            </a:r>
            <a:r>
              <a:rPr lang="en-US" sz="2400" dirty="0" smtClean="0"/>
              <a:t> </a:t>
            </a:r>
            <a:r>
              <a:rPr lang="en-US" sz="2400" dirty="0" err="1" smtClean="0"/>
              <a:t>fenomena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diamati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ciri-ciri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sains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/>
              <a:t>1.Sains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, </a:t>
            </a:r>
            <a:r>
              <a:rPr lang="en-US" sz="2400" dirty="0" err="1" smtClean="0"/>
              <a:t>sains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aktivi</a:t>
            </a:r>
            <a:r>
              <a:rPr lang="en-US" sz="2400" dirty="0" smtClean="0"/>
              <a:t>-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547</TotalTime>
  <Words>1085</Words>
  <Application>Microsoft Office PowerPoint</Application>
  <PresentationFormat>On-screen Show (4:3)</PresentationFormat>
  <Paragraphs>80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M I P  METODOLOGI ILMU PEMERINTAHAN  </vt:lpstr>
      <vt:lpstr>PENDEKATAN- PENDEKATAN DALAM ANALISA PEMERINTAHAN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</dc:title>
  <dc:creator>User</dc:creator>
  <cp:lastModifiedBy>Valued Acer Customer</cp:lastModifiedBy>
  <cp:revision>40</cp:revision>
  <dcterms:created xsi:type="dcterms:W3CDTF">2008-11-06T15:40:26Z</dcterms:created>
  <dcterms:modified xsi:type="dcterms:W3CDTF">2011-03-31T02:12:08Z</dcterms:modified>
</cp:coreProperties>
</file>