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6" r:id="rId7"/>
    <p:sldId id="267" r:id="rId8"/>
    <p:sldId id="268" r:id="rId9"/>
    <p:sldId id="265" r:id="rId10"/>
    <p:sldId id="269" r:id="rId11"/>
    <p:sldId id="264" r:id="rId12"/>
    <p:sldId id="260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4BFAD-6041-4415-A4AB-C04992B30582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BF99B-BA38-4D88-9CD5-1720DF9574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E83592-99B9-4656-B3A9-E016C2C4C12D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E83592-99B9-4656-B3A9-E016C2C4C12D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E83592-99B9-4656-B3A9-E016C2C4C12D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BENTUK &amp; TIPE PEMERINTAHAN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357166"/>
            <a:ext cx="8501122" cy="6143668"/>
          </a:xfrm>
        </p:spPr>
        <p:txBody>
          <a:bodyPr>
            <a:normAutofit fontScale="92500" lnSpcReduction="1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menteri-menteri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endParaRPr lang="en-US" sz="11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belakangan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endParaRPr lang="en-US" sz="11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endParaRPr lang="en-US" sz="11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dakwaan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endParaRPr lang="en-US" sz="11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membubarkan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memerintahkan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endParaRPr lang="en-US" sz="1100" dirty="0" smtClean="0"/>
          </a:p>
          <a:p>
            <a:pPr marL="624078" lvl="0" indent="-514350" algn="r">
              <a:buFont typeface="+mj-lt"/>
              <a:buAutoNum type="arabicPeriod"/>
            </a:pP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yang </a:t>
            </a:r>
            <a:r>
              <a:rPr lang="en-US" dirty="0" err="1" smtClean="0"/>
              <a:t>pasti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SISPEM CAMPURAN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Autofit/>
          </a:bodyPr>
          <a:lstStyle/>
          <a:p>
            <a:pPr lvl="0"/>
            <a:r>
              <a:rPr lang="de-DE" sz="3200" dirty="0" smtClean="0">
                <a:solidFill>
                  <a:schemeClr val="accent4">
                    <a:lumMod val="50000"/>
                  </a:schemeClr>
                </a:solidFill>
              </a:rPr>
              <a:t>Menteri-menteri dipilih oleh parlemen (Parlementer</a:t>
            </a:r>
            <a:r>
              <a:rPr lang="de-DE" sz="32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lvl="0"/>
            <a:endParaRPr lang="en-US" sz="1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de-DE" sz="3200" dirty="0" smtClean="0">
                <a:solidFill>
                  <a:schemeClr val="accent4">
                    <a:lumMod val="50000"/>
                  </a:schemeClr>
                </a:solidFill>
              </a:rPr>
              <a:t>Lamanya masa jabatan eksekutif ditentukan dengan pasti dalam konstitusi (Presdiensiil</a:t>
            </a:r>
            <a:r>
              <a:rPr lang="de-DE" sz="32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lvl="0"/>
            <a:endParaRPr lang="en-US" sz="1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Menteri-menteri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tidak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bertanggung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jawab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baik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kepada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parlemen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maupun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kepada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presiden</a:t>
            </a:r>
            <a:endParaRPr lang="en-US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5786" y="1346208"/>
            <a:ext cx="7543824" cy="3868742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Bagaimana</a:t>
            </a:r>
            <a:r>
              <a:rPr lang="en-US" sz="5400" dirty="0" smtClean="0"/>
              <a:t> </a:t>
            </a:r>
            <a:r>
              <a:rPr lang="en-US" sz="5400" dirty="0" err="1" smtClean="0"/>
              <a:t>dengan</a:t>
            </a:r>
            <a:r>
              <a:rPr lang="en-US" sz="5400" dirty="0" smtClean="0"/>
              <a:t> </a:t>
            </a:r>
            <a:r>
              <a:rPr lang="en-US" sz="5400" dirty="0" err="1" smtClean="0"/>
              <a:t>Sistem</a:t>
            </a:r>
            <a:r>
              <a:rPr lang="en-US" sz="5400" dirty="0" smtClean="0"/>
              <a:t> </a:t>
            </a:r>
            <a:r>
              <a:rPr lang="en-US" sz="5400" dirty="0" err="1" smtClean="0"/>
              <a:t>Pemerintahan</a:t>
            </a:r>
            <a:r>
              <a:rPr lang="en-US" sz="5400" dirty="0" smtClean="0"/>
              <a:t> INDONESIA ??!!</a:t>
            </a:r>
            <a:br>
              <a:rPr lang="en-US" sz="5400" dirty="0" smtClean="0"/>
            </a:br>
            <a:endParaRPr lang="en-US" sz="5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14612" y="1928802"/>
            <a:ext cx="4714908" cy="2286016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 smtClean="0"/>
              <a:t>Sekian</a:t>
            </a: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4400" dirty="0" smtClean="0"/>
              <a:t>&amp; </a:t>
            </a:r>
            <a:br>
              <a:rPr lang="en-US" sz="4400" dirty="0" smtClean="0"/>
            </a:br>
            <a:r>
              <a:rPr lang="en-US" sz="4400" dirty="0" err="1" smtClean="0"/>
              <a:t>Terima</a:t>
            </a:r>
            <a:r>
              <a:rPr lang="en-US" sz="4400" dirty="0" smtClean="0"/>
              <a:t> </a:t>
            </a:r>
            <a:r>
              <a:rPr lang="en-US" sz="4400" dirty="0" err="1" smtClean="0"/>
              <a:t>Kasih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8686800" cy="4239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3105160"/>
                <a:gridCol w="2895600"/>
              </a:tblGrid>
              <a:tr h="1651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 Black" pitchFamily="34" charset="0"/>
                          <a:ea typeface="Times New Roman"/>
                        </a:rPr>
                        <a:t>Bentuk</a:t>
                      </a:r>
                      <a:r>
                        <a:rPr lang="en-US" sz="20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Arial Black" pitchFamily="34" charset="0"/>
                          <a:ea typeface="Times New Roman"/>
                        </a:rPr>
                        <a:t>Pemerintahan</a:t>
                      </a:r>
                      <a:endParaRPr lang="en-US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Bentuk-brntuk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biasa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dimana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penguasa-penguasa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berusaha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mewujudkan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kesejahteraan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umum</a:t>
                      </a:r>
                      <a:endParaRPr lang="en-US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Bentuk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merosot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dimana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penguasa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berusaha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mewujudkan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kepentingan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sendiri</a:t>
                      </a:r>
                      <a:endParaRPr lang="en-US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7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Pemerintahan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Seorang</a:t>
                      </a:r>
                      <a:endParaRPr lang="en-US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 Black" pitchFamily="34" charset="0"/>
                          <a:ea typeface="Times New Roman"/>
                        </a:rPr>
                        <a:t>Monarki</a:t>
                      </a:r>
                      <a:endParaRPr lang="en-US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 Black" pitchFamily="34" charset="0"/>
                          <a:ea typeface="Times New Roman"/>
                        </a:rPr>
                        <a:t>Tirani</a:t>
                      </a:r>
                      <a:endParaRPr lang="en-US" sz="20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7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 Black" pitchFamily="34" charset="0"/>
                          <a:ea typeface="Times New Roman"/>
                        </a:rPr>
                        <a:t>Pemerintahan Beberapa Orang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 Black" pitchFamily="34" charset="0"/>
                          <a:ea typeface="Times New Roman"/>
                        </a:rPr>
                        <a:t>Aristokrasi</a:t>
                      </a:r>
                      <a:endParaRPr lang="en-US" sz="20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 Black" pitchFamily="34" charset="0"/>
                          <a:ea typeface="Times New Roman"/>
                        </a:rPr>
                        <a:t>Oligarki</a:t>
                      </a:r>
                      <a:endParaRPr lang="en-US" sz="20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7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 Black" pitchFamily="34" charset="0"/>
                          <a:ea typeface="Times New Roman"/>
                        </a:rPr>
                        <a:t>Pemerintahan Semua Warga Negara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 Black" pitchFamily="34" charset="0"/>
                          <a:ea typeface="Times New Roman"/>
                        </a:rPr>
                        <a:t>Polity</a:t>
                      </a:r>
                      <a:endParaRPr lang="en-US" sz="20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 Black" pitchFamily="34" charset="0"/>
                          <a:ea typeface="Times New Roman"/>
                        </a:rPr>
                        <a:t>Demokrasi</a:t>
                      </a:r>
                      <a:endParaRPr lang="en-US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Aristoteles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05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76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Verdana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Verdana"/>
                          <a:ea typeface="Times New Roman"/>
                        </a:rPr>
                        <a:t>Baik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Verdana"/>
                          <a:ea typeface="Times New Roman"/>
                        </a:rPr>
                        <a:t>Buruk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76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Verdana"/>
                          <a:ea typeface="Times New Roman"/>
                        </a:rPr>
                        <a:t>Satu Orang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Verdana"/>
                          <a:ea typeface="Times New Roman"/>
                        </a:rPr>
                        <a:t>Monarki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Verdana"/>
                          <a:ea typeface="Times New Roman"/>
                        </a:rPr>
                        <a:t>Tirani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76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Verdana"/>
                          <a:ea typeface="Times New Roman"/>
                        </a:rPr>
                        <a:t>Sedikit Orang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Verdana"/>
                          <a:ea typeface="Times New Roman"/>
                        </a:rPr>
                        <a:t>Aristokrasi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Verdana"/>
                          <a:ea typeface="Times New Roman"/>
                        </a:rPr>
                        <a:t>Oligarki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76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Verdana"/>
                          <a:ea typeface="Times New Roman"/>
                        </a:rPr>
                        <a:t>Banyak Orang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Verdana"/>
                          <a:ea typeface="Times New Roman"/>
                        </a:rPr>
                        <a:t>Demokrasi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Verdana"/>
                          <a:ea typeface="Times New Roman"/>
                        </a:rPr>
                        <a:t>Mobokrasi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Rodee</a:t>
            </a:r>
            <a:r>
              <a:rPr lang="en-US" dirty="0" smtClean="0"/>
              <a:t> </a:t>
            </a:r>
            <a:r>
              <a:rPr lang="en-US" dirty="0" err="1" smtClean="0"/>
              <a:t>dkk</a:t>
            </a:r>
            <a:r>
              <a:rPr lang="en-US" dirty="0" smtClean="0"/>
              <a:t>….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TIPE  SISTEM  PEMERINTAHAN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0034" y="2143116"/>
            <a:ext cx="7858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200" b="1" dirty="0" err="1">
                <a:solidFill>
                  <a:srgbClr val="0070C0"/>
                </a:solidFill>
              </a:rPr>
              <a:t>Sistem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Pemerintahan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Parlementer</a:t>
            </a:r>
            <a:endParaRPr lang="en-US" sz="3200" dirty="0">
              <a:solidFill>
                <a:srgbClr val="0070C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3200" dirty="0" smtClean="0">
              <a:solidFill>
                <a:srgbClr val="0070C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3200" b="1" dirty="0" err="1">
                <a:solidFill>
                  <a:srgbClr val="0070C0"/>
                </a:solidFill>
              </a:rPr>
              <a:t>Sistem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Pemerintahan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Presidensiil</a:t>
            </a:r>
            <a:endParaRPr lang="en-US" sz="3200" dirty="0">
              <a:solidFill>
                <a:srgbClr val="0070C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3200" dirty="0" smtClean="0">
              <a:solidFill>
                <a:srgbClr val="0070C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3200" b="1" dirty="0" err="1">
                <a:solidFill>
                  <a:srgbClr val="0070C0"/>
                </a:solidFill>
              </a:rPr>
              <a:t>Sistem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Pemerintahan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Campuran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>
            <a:normAutofit fontScale="92500" lnSpcReduction="20000"/>
          </a:bodyPr>
          <a:lstStyle/>
          <a:p>
            <a:pPr marL="92075" indent="0">
              <a:buNone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Kranenburg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pPr marL="92075" indent="0">
              <a:buNone/>
            </a:pP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nominal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/</a:t>
            </a:r>
            <a:r>
              <a:rPr lang="en-US" dirty="0" err="1" smtClean="0"/>
              <a:t>legislatif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yang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pemilihannya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endParaRPr lang="en-US" dirty="0" smtClean="0"/>
          </a:p>
          <a:p>
            <a:pPr marL="624078" indent="-514350">
              <a:buNone/>
            </a:pP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Alan R. Ball</a:t>
            </a:r>
            <a:r>
              <a:rPr lang="en-US" dirty="0" smtClean="0"/>
              <a:t>) “</a:t>
            </a:r>
            <a:r>
              <a:rPr lang="en-US" i="1" dirty="0" smtClean="0"/>
              <a:t>The Parliamentary Types of Government</a:t>
            </a:r>
            <a:r>
              <a:rPr lang="en-US" dirty="0" smtClean="0"/>
              <a:t>” </a:t>
            </a:r>
          </a:p>
          <a:p>
            <a:pPr marL="624078" lvl="0" indent="-51435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SISPEM PARLEMENTER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72164"/>
          </a:xfrm>
        </p:spPr>
        <p:txBody>
          <a:bodyPr>
            <a:normAutofit fontScale="92500" lnSpcReduction="10000"/>
          </a:bodyPr>
          <a:lstStyle/>
          <a:p>
            <a:pPr marL="624078" lvl="0" indent="-514350">
              <a:buFont typeface="+mj-lt"/>
              <a:buAutoNum type="alphaLcPeriod"/>
            </a:pP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(</a:t>
            </a:r>
            <a:r>
              <a:rPr lang="en-US" dirty="0" err="1" smtClean="0"/>
              <a:t>Inggris</a:t>
            </a:r>
            <a:r>
              <a:rPr lang="en-US" dirty="0" smtClean="0"/>
              <a:t> &amp; Malaysia)</a:t>
            </a:r>
          </a:p>
          <a:p>
            <a:pPr marL="624078" lvl="0" indent="-514350">
              <a:buFont typeface="+mj-lt"/>
              <a:buAutoNum type="alphaLcPeriod"/>
            </a:pPr>
            <a:r>
              <a:rPr lang="de-DE" dirty="0" smtClean="0"/>
              <a:t>Anggota kabinet harus mempunyai pandangan politik yang sama dengan parlemen (Inggris)</a:t>
            </a:r>
            <a:endParaRPr lang="en-US" dirty="0" smtClean="0"/>
          </a:p>
          <a:p>
            <a:pPr marL="624078" lvl="0" indent="-514350">
              <a:buFont typeface="+mj-lt"/>
              <a:buAutoNum type="alphaL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berencana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programnya</a:t>
            </a:r>
            <a:endParaRPr lang="en-US" dirty="0" smtClean="0"/>
          </a:p>
          <a:p>
            <a:pPr marL="624078" lvl="0" indent="-514350">
              <a:buFont typeface="+mj-lt"/>
              <a:buAutoNum type="alphaLcPeriod"/>
            </a:pP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kabinetnya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/</a:t>
            </a:r>
            <a:r>
              <a:rPr lang="en-US" dirty="0" err="1" smtClean="0"/>
              <a:t>parlemen</a:t>
            </a:r>
            <a:endParaRPr lang="en-US" dirty="0" smtClean="0"/>
          </a:p>
          <a:p>
            <a:pPr marL="624078" lvl="0" indent="-514350">
              <a:buFont typeface="+mj-lt"/>
              <a:buAutoNum type="alphaLcPeriod"/>
            </a:pPr>
            <a:r>
              <a:rPr lang="en-US" dirty="0" smtClean="0"/>
              <a:t>Para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(</a:t>
            </a:r>
            <a:r>
              <a:rPr lang="en-US" dirty="0" err="1" smtClean="0"/>
              <a:t>Inggris</a:t>
            </a:r>
            <a:r>
              <a:rPr lang="en-US" dirty="0" smtClean="0"/>
              <a:t> 		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 </a:t>
            </a:r>
            <a:r>
              <a:rPr lang="en-US" dirty="0" err="1" smtClean="0"/>
              <a:t>pemenang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C. F Strong</a:t>
            </a:r>
            <a:r>
              <a:rPr lang="en-US" dirty="0" smtClean="0"/>
              <a:t>) “</a:t>
            </a:r>
            <a:r>
              <a:rPr lang="en-US" i="1" dirty="0" smtClean="0"/>
              <a:t>The Parliamentary </a:t>
            </a:r>
            <a:r>
              <a:rPr lang="en-US" i="1" dirty="0" err="1" smtClean="0"/>
              <a:t>Executif</a:t>
            </a:r>
            <a:r>
              <a:rPr lang="en-US" i="1" dirty="0" smtClean="0"/>
              <a:t> 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4525963"/>
          </a:xfrm>
        </p:spPr>
        <p:txBody>
          <a:bodyPr>
            <a:normAutofit lnSpcReduction="10000"/>
          </a:bodyPr>
          <a:lstStyle/>
          <a:p>
            <a:pPr marL="92075" indent="17463" algn="ctr">
              <a:buNone/>
            </a:pP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membubarkan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{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(</a:t>
            </a:r>
            <a:r>
              <a:rPr lang="en-US" i="1" dirty="0" smtClean="0"/>
              <a:t>balance of power</a:t>
            </a:r>
            <a:r>
              <a:rPr lang="en-US" dirty="0" smtClean="0"/>
              <a:t>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,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berhati-hati</a:t>
            </a:r>
            <a:r>
              <a:rPr lang="en-US" dirty="0" smtClean="0"/>
              <a:t> </a:t>
            </a:r>
            <a:r>
              <a:rPr lang="en-US" dirty="0" err="1" smtClean="0"/>
              <a:t>menjatuhkan</a:t>
            </a:r>
            <a:r>
              <a:rPr lang="en-US" dirty="0" smtClean="0"/>
              <a:t> </a:t>
            </a:r>
            <a:r>
              <a:rPr lang="en-US" dirty="0" err="1" smtClean="0"/>
              <a:t>kabinet</a:t>
            </a:r>
            <a:r>
              <a:rPr lang="en-US" dirty="0" smtClean="0"/>
              <a:t>,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mengumbar</a:t>
            </a:r>
            <a:r>
              <a:rPr lang="en-US" dirty="0" smtClean="0"/>
              <a:t> </a:t>
            </a:r>
            <a:r>
              <a:rPr lang="en-US" dirty="0" err="1" smtClean="0"/>
              <a:t>kewenangannya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menjatuhkan</a:t>
            </a:r>
            <a:r>
              <a:rPr lang="en-US" dirty="0" smtClean="0"/>
              <a:t> </a:t>
            </a:r>
            <a:r>
              <a:rPr lang="en-US" dirty="0" err="1" smtClean="0"/>
              <a:t>mosi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gilirannya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(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)}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5514819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92D050"/>
                </a:solidFill>
              </a:rPr>
              <a:t>Ketidakstabilan</a:t>
            </a:r>
            <a:r>
              <a:rPr lang="en-US" sz="3600" dirty="0">
                <a:solidFill>
                  <a:srgbClr val="92D050"/>
                </a:solidFill>
              </a:rPr>
              <a:t> </a:t>
            </a:r>
            <a:r>
              <a:rPr lang="en-US" sz="3600" dirty="0" err="1">
                <a:solidFill>
                  <a:srgbClr val="92D050"/>
                </a:solidFill>
              </a:rPr>
              <a:t>pemerintahan</a:t>
            </a:r>
            <a:endParaRPr lang="en-US" sz="3600" dirty="0">
              <a:solidFill>
                <a:srgbClr val="92D050"/>
              </a:solidFill>
            </a:endParaRPr>
          </a:p>
          <a:p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14810" y="4714884"/>
            <a:ext cx="171451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diganggu</a:t>
            </a:r>
            <a:r>
              <a:rPr lang="en-US" dirty="0" smtClean="0"/>
              <a:t> </a:t>
            </a:r>
            <a:r>
              <a:rPr lang="en-US" dirty="0" err="1" smtClean="0"/>
              <a:t>gugat</a:t>
            </a:r>
            <a:endParaRPr lang="en-US" dirty="0" smtClean="0"/>
          </a:p>
          <a:p>
            <a:pPr lvl="0"/>
            <a:r>
              <a:rPr lang="en-US" dirty="0" err="1" smtClean="0"/>
              <a:t>Kabinet</a:t>
            </a:r>
            <a:r>
              <a:rPr lang="en-US" dirty="0" smtClean="0"/>
              <a:t> yang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endParaRPr lang="en-US" dirty="0" smtClean="0"/>
          </a:p>
          <a:p>
            <a:pPr lvl="0"/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personalia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terbanyak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endParaRPr lang="en-US" dirty="0" smtClean="0"/>
          </a:p>
          <a:p>
            <a:pPr lvl="0"/>
            <a:r>
              <a:rPr lang="de-DE" dirty="0" smtClean="0"/>
              <a:t>Masa jabatan kabinet tidak ditentukan dengan tetap atau pasti berapa lamanya</a:t>
            </a:r>
            <a:endParaRPr lang="en-US" dirty="0" smtClean="0"/>
          </a:p>
          <a:p>
            <a:pPr lvl="0"/>
            <a:r>
              <a:rPr lang="de-DE" dirty="0" smtClean="0"/>
              <a:t>Kabinet dapat dijatuhkan pada setiap waktu oleh parlemen, sebaliknya parlemen dapat dibubarkan oleh pemerintah</a:t>
            </a:r>
            <a:endParaRPr lang="en-US" dirty="0" smtClean="0"/>
          </a:p>
          <a:p>
            <a:pPr algn="r">
              <a:buNone/>
            </a:pP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Achmad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Sanusi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n-US" sz="3200" i="1" dirty="0" smtClean="0"/>
              <a:t>Presidential   types   of  government </a:t>
            </a:r>
            <a:r>
              <a:rPr lang="en-US" sz="3200" dirty="0" smtClean="0"/>
              <a:t>(</a:t>
            </a:r>
            <a:r>
              <a:rPr lang="en-US" sz="3200" dirty="0" err="1" smtClean="0"/>
              <a:t>pemerintah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tipe</a:t>
            </a:r>
            <a:r>
              <a:rPr lang="en-US" sz="3200" dirty="0" smtClean="0"/>
              <a:t> </a:t>
            </a:r>
            <a:r>
              <a:rPr lang="en-US" sz="3200" dirty="0" err="1" smtClean="0"/>
              <a:t>presiden</a:t>
            </a:r>
            <a:r>
              <a:rPr lang="en-US" sz="3200" dirty="0" smtClean="0"/>
              <a:t>)</a:t>
            </a:r>
          </a:p>
          <a:p>
            <a:pPr marL="624078" lvl="0" indent="-514350">
              <a:buFont typeface="+mj-lt"/>
              <a:buAutoNum type="arabicPeriod"/>
            </a:pPr>
            <a:endParaRPr lang="en-US" sz="32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sz="3200" i="1" dirty="0" smtClean="0"/>
              <a:t>Non parliamentary </a:t>
            </a:r>
            <a:r>
              <a:rPr lang="en-US" sz="3200" dirty="0" smtClean="0"/>
              <a:t>(non </a:t>
            </a:r>
            <a:r>
              <a:rPr lang="en-US" sz="3200" dirty="0" err="1" smtClean="0"/>
              <a:t>parlementer</a:t>
            </a:r>
            <a:r>
              <a:rPr lang="en-US" sz="3200" dirty="0" smtClean="0"/>
              <a:t>)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i="1" dirty="0" smtClean="0"/>
              <a:t>fixed executive</a:t>
            </a:r>
            <a:r>
              <a:rPr lang="en-US" sz="3200" dirty="0" smtClean="0"/>
              <a:t> (</a:t>
            </a:r>
            <a:r>
              <a:rPr lang="en-US" sz="3200" dirty="0" err="1" smtClean="0"/>
              <a:t>jabatan</a:t>
            </a:r>
            <a:r>
              <a:rPr lang="en-US" sz="3200" dirty="0" smtClean="0"/>
              <a:t> </a:t>
            </a:r>
            <a:r>
              <a:rPr lang="en-US" sz="3200" dirty="0" err="1" smtClean="0"/>
              <a:t>eksekutif</a:t>
            </a:r>
            <a:r>
              <a:rPr lang="en-US" sz="3200" dirty="0" smtClean="0"/>
              <a:t> yang </a:t>
            </a:r>
            <a:r>
              <a:rPr lang="en-US" sz="3200" dirty="0" err="1" smtClean="0"/>
              <a:t>pasti</a:t>
            </a:r>
            <a:r>
              <a:rPr lang="en-US" sz="3200" dirty="0" smtClean="0"/>
              <a:t>)</a:t>
            </a:r>
          </a:p>
          <a:p>
            <a:pPr marL="624078" lvl="0" indent="-514350">
              <a:buFont typeface="+mj-lt"/>
              <a:buAutoNum type="arabicPeriod"/>
            </a:pPr>
            <a:endParaRPr lang="en-US" sz="32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sz="3200" i="1" dirty="0" smtClean="0"/>
              <a:t>Separation of power</a:t>
            </a:r>
            <a:r>
              <a:rPr lang="en-US" sz="3200" dirty="0" smtClean="0"/>
              <a:t> (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pemisahan</a:t>
            </a:r>
            <a:r>
              <a:rPr lang="en-US" sz="3200" dirty="0" smtClean="0"/>
              <a:t> </a:t>
            </a:r>
            <a:r>
              <a:rPr lang="en-US" sz="3200" dirty="0" err="1" smtClean="0"/>
              <a:t>kekuasaan</a:t>
            </a:r>
            <a:r>
              <a:rPr lang="en-US" sz="3200" dirty="0" smtClean="0"/>
              <a:t>)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SISPEM PRESIDENSIIL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477</Words>
  <Application>Microsoft Office PowerPoint</Application>
  <PresentationFormat>On-screen Show (4:3)</PresentationFormat>
  <Paragraphs>95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BENTUK &amp; TIPE PEMERINTAHAN</vt:lpstr>
      <vt:lpstr>Aristoteles</vt:lpstr>
      <vt:lpstr>Rodee dkk….</vt:lpstr>
      <vt:lpstr>TIPE  SISTEM  PEMERINTAHAN</vt:lpstr>
      <vt:lpstr>SISPEM PARLEMENTER</vt:lpstr>
      <vt:lpstr>Slide 6</vt:lpstr>
      <vt:lpstr>Slide 7</vt:lpstr>
      <vt:lpstr>Faktor-faktor Penyebab</vt:lpstr>
      <vt:lpstr>SISPEM PRESIDENSIIL</vt:lpstr>
      <vt:lpstr>Slide 10</vt:lpstr>
      <vt:lpstr>SISPEM CAMPURAN</vt:lpstr>
      <vt:lpstr>Bagaimana dengan Sistem Pemerintahan INDONESIA ??!! </vt:lpstr>
      <vt:lpstr>Sekian  &amp;  Terima Kasih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BENTUK-BENTUK PEMERINTAHAN</dc:title>
  <dc:creator>Valued Acer Customer</dc:creator>
  <cp:lastModifiedBy>Valued Acer Customer</cp:lastModifiedBy>
  <cp:revision>4</cp:revision>
  <dcterms:created xsi:type="dcterms:W3CDTF">2011-03-31T03:45:06Z</dcterms:created>
  <dcterms:modified xsi:type="dcterms:W3CDTF">2011-03-31T04:20:06Z</dcterms:modified>
</cp:coreProperties>
</file>