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0" r:id="rId3"/>
    <p:sldId id="268" r:id="rId4"/>
    <p:sldId id="269" r:id="rId5"/>
    <p:sldId id="260" r:id="rId6"/>
    <p:sldId id="259" r:id="rId7"/>
    <p:sldId id="295" r:id="rId8"/>
    <p:sldId id="261" r:id="rId9"/>
    <p:sldId id="263" r:id="rId10"/>
    <p:sldId id="296" r:id="rId11"/>
    <p:sldId id="280" r:id="rId12"/>
    <p:sldId id="303" r:id="rId13"/>
    <p:sldId id="262" r:id="rId14"/>
    <p:sldId id="274" r:id="rId15"/>
    <p:sldId id="275" r:id="rId16"/>
    <p:sldId id="276" r:id="rId17"/>
    <p:sldId id="297" r:id="rId18"/>
    <p:sldId id="281" r:id="rId19"/>
    <p:sldId id="282" r:id="rId20"/>
    <p:sldId id="277" r:id="rId21"/>
    <p:sldId id="288" r:id="rId22"/>
    <p:sldId id="279" r:id="rId23"/>
    <p:sldId id="287" r:id="rId24"/>
    <p:sldId id="283" r:id="rId25"/>
    <p:sldId id="286" r:id="rId26"/>
    <p:sldId id="299" r:id="rId27"/>
    <p:sldId id="285" r:id="rId28"/>
    <p:sldId id="284" r:id="rId29"/>
    <p:sldId id="291" r:id="rId30"/>
    <p:sldId id="292" r:id="rId31"/>
    <p:sldId id="293" r:id="rId32"/>
    <p:sldId id="294" r:id="rId33"/>
    <p:sldId id="302" r:id="rId34"/>
    <p:sldId id="298" r:id="rId35"/>
    <p:sldId id="266" r:id="rId36"/>
    <p:sldId id="270" r:id="rId37"/>
    <p:sldId id="267" r:id="rId38"/>
    <p:sldId id="271" r:id="rId39"/>
    <p:sldId id="272"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55" d="100"/>
          <a:sy n="55"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E2D6-FDA7-402B-9069-BE3C21BC7FB2}" type="datetimeFigureOut">
              <a:rPr lang="en-US" smtClean="0"/>
              <a:pPr/>
              <a:t>4/3/2011</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A8A20-5588-4D80-94CC-185EA392D102}"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B0659-2BB2-4ADE-AB4D-C50C19FA9716}" type="slidenum">
              <a:rPr lang="en-US"/>
              <a:pPr/>
              <a:t>2</a:t>
            </a:fld>
            <a:endParaRPr lang="en-US"/>
          </a:p>
        </p:txBody>
      </p:sp>
      <p:sp>
        <p:nvSpPr>
          <p:cNvPr id="153602" name="Rectangle 2"/>
          <p:cNvSpPr>
            <a:spLocks noRot="1" noChangeArrowheads="1" noTextEdit="1"/>
          </p:cNvSpPr>
          <p:nvPr>
            <p:ph type="sldImg"/>
          </p:nvPr>
        </p:nvSpPr>
        <p:spPr>
          <a:xfrm>
            <a:off x="1422400" y="717550"/>
            <a:ext cx="4140200" cy="3105150"/>
          </a:xfrm>
          <a:ln/>
        </p:spPr>
      </p:sp>
      <p:sp>
        <p:nvSpPr>
          <p:cNvPr id="153603" name="Rectangle 3"/>
          <p:cNvSpPr>
            <a:spLocks noGrp="1" noChangeArrowheads="1"/>
          </p:cNvSpPr>
          <p:nvPr>
            <p:ph type="body" idx="1"/>
          </p:nvPr>
        </p:nvSpPr>
        <p:spPr>
          <a:xfrm>
            <a:off x="890588" y="4348163"/>
            <a:ext cx="5040312" cy="4122737"/>
          </a:xfrm>
        </p:spPr>
        <p:txBody>
          <a:bodyPr lIns="89572" tIns="44787" rIns="89572" bIns="44787"/>
          <a:lstStyle/>
          <a:p>
            <a:pPr marL="112713" indent="-112713" defTabSz="1020763"/>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C00E6-A119-4D99-BAC5-6F20DD5B8D9A}" type="slidenum">
              <a:rPr lang="en-US"/>
              <a:pPr/>
              <a:t>12</a:t>
            </a:fld>
            <a:endParaRPr lang="en-US"/>
          </a:p>
        </p:txBody>
      </p:sp>
      <p:sp>
        <p:nvSpPr>
          <p:cNvPr id="157698" name="Rectangle 2"/>
          <p:cNvSpPr>
            <a:spLocks noRot="1" noChangeArrowheads="1" noTextEdit="1"/>
          </p:cNvSpPr>
          <p:nvPr>
            <p:ph type="sldImg"/>
          </p:nvPr>
        </p:nvSpPr>
        <p:spPr>
          <a:xfrm>
            <a:off x="809625" y="246063"/>
            <a:ext cx="5345113" cy="4008437"/>
          </a:xfrm>
          <a:ln/>
        </p:spPr>
      </p:sp>
      <p:sp>
        <p:nvSpPr>
          <p:cNvPr id="157699" name="Rectangle 3"/>
          <p:cNvSpPr>
            <a:spLocks noGrp="1" noChangeArrowheads="1"/>
          </p:cNvSpPr>
          <p:nvPr>
            <p:ph type="body" idx="1"/>
          </p:nvPr>
        </p:nvSpPr>
        <p:spPr>
          <a:xfrm>
            <a:off x="398463" y="4397375"/>
            <a:ext cx="6032500" cy="4270375"/>
          </a:xfrm>
        </p:spPr>
        <p:txBody>
          <a:bodyPr/>
          <a:lstStyle/>
          <a:p>
            <a:pPr marL="112713" indent="-112713" defTabSz="1020763"/>
            <a:r>
              <a:rPr lang="en-US"/>
              <a:t>In addition to the expanded address space, IPv6 offers other benefits:</a:t>
            </a:r>
          </a:p>
          <a:p>
            <a:pPr marL="482600" lvl="1" indent="-120650" defTabSz="1020763"/>
            <a:r>
              <a:rPr lang="en-US"/>
              <a:t>Autoconfiguration - similar to IPX </a:t>
            </a:r>
          </a:p>
          <a:p>
            <a:pPr marL="966788" lvl="2" defTabSz="1020763"/>
            <a:r>
              <a:rPr lang="en-GB"/>
              <a:t> If you deploy large number of appliances, you can’t expect to set an IP</a:t>
            </a:r>
            <a:br>
              <a:rPr lang="en-GB"/>
            </a:br>
            <a:r>
              <a:rPr lang="en-GB"/>
              <a:t>   address, you need some auto-configuration mechanism which scales</a:t>
            </a:r>
            <a:br>
              <a:rPr lang="en-GB"/>
            </a:br>
            <a:r>
              <a:rPr lang="en-GB"/>
              <a:t>   DHCP may not be the right way to manage thousands on clients</a:t>
            </a:r>
          </a:p>
          <a:p>
            <a:pPr marL="482600" lvl="1" indent="-120650" defTabSz="1020763"/>
            <a:r>
              <a:rPr lang="en-GB"/>
              <a:t>Ipsec is mandated in the architecture</a:t>
            </a:r>
          </a:p>
          <a:p>
            <a:pPr marL="966788" lvl="2" defTabSz="1020763"/>
            <a:r>
              <a:rPr lang="en-US"/>
              <a:t> Security - NAT compromises end-to-end security in today’s networks by</a:t>
            </a:r>
            <a:br>
              <a:rPr lang="en-US"/>
            </a:br>
            <a:r>
              <a:rPr lang="en-US"/>
              <a:t>   requiring that you trust the end devices.</a:t>
            </a:r>
          </a:p>
          <a:p>
            <a:pPr marL="966788" lvl="2" defTabSz="1020763"/>
            <a:r>
              <a:rPr lang="en-US"/>
              <a:t> Allows traffic to bypass home subnet - there is still work being done in</a:t>
            </a:r>
            <a:br>
              <a:rPr lang="en-US"/>
            </a:br>
            <a:r>
              <a:rPr lang="en-US"/>
              <a:t>   this area to provide necessary security - similar to “skinny protocol” –</a:t>
            </a:r>
            <a:br>
              <a:rPr lang="en-US"/>
            </a:br>
            <a:r>
              <a:rPr lang="en-US"/>
              <a:t>   imagine IP telephony with no call manager required!</a:t>
            </a:r>
          </a:p>
          <a:p>
            <a:pPr marL="482600" lvl="1" indent="-120650" defTabSz="1020763"/>
            <a:r>
              <a:rPr lang="en-GB"/>
              <a:t>Mobile IPv6 removes the triangular issue</a:t>
            </a:r>
          </a:p>
          <a:p>
            <a:pPr marL="482600" lvl="1" indent="-120650" defTabSz="1020763"/>
            <a:r>
              <a:rPr lang="en-US"/>
              <a:t>QoS in IPv6 is the same as IPv4 in QoS and header compression features.  Both areas benefited from the work on IPv6!   Actually the IPv6 header compresses better than IPv4 header because there are fewer fields!</a:t>
            </a:r>
          </a:p>
          <a:p>
            <a:pPr marL="482600" lvl="1" indent="-120650" defTabSz="1020763"/>
            <a:r>
              <a:rPr lang="en-GB"/>
              <a:t>Other features are equivalent but for few details, ie: scope address in multicast,...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4340C-2883-45DA-A439-0B1F942B6FDE}" type="slidenum">
              <a:rPr lang="en-US"/>
              <a:pPr/>
              <a:t>34</a:t>
            </a:fld>
            <a:endParaRPr lang="en-US"/>
          </a:p>
        </p:txBody>
      </p:sp>
      <p:sp>
        <p:nvSpPr>
          <p:cNvPr id="55298" name="Rectangle 2"/>
          <p:cNvSpPr>
            <a:spLocks noRot="1" noChangeArrowheads="1" noTextEdit="1"/>
          </p:cNvSpPr>
          <p:nvPr>
            <p:ph type="sldImg"/>
          </p:nvPr>
        </p:nvSpPr>
        <p:spPr>
          <a:xfrm>
            <a:off x="1143000" y="687388"/>
            <a:ext cx="4572000" cy="3429000"/>
          </a:xfrm>
          <a:ln/>
        </p:spPr>
      </p:sp>
      <p:sp>
        <p:nvSpPr>
          <p:cNvPr id="55299" name="Rectangle 3"/>
          <p:cNvSpPr>
            <a:spLocks noGrp="1" noChangeArrowheads="1"/>
          </p:cNvSpPr>
          <p:nvPr>
            <p:ph type="body" idx="1"/>
          </p:nvPr>
        </p:nvSpPr>
        <p:spPr>
          <a:xfrm>
            <a:off x="912813" y="4343400"/>
            <a:ext cx="5032375" cy="411321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0E510-3E0C-45DE-847B-30D38C6BD841}" type="slidenum">
              <a:rPr lang="en-US"/>
              <a:pPr/>
              <a:t>40</a:t>
            </a:fld>
            <a:endParaRPr lang="en-US"/>
          </a:p>
        </p:txBody>
      </p:sp>
      <p:sp>
        <p:nvSpPr>
          <p:cNvPr id="29698" name="Rectangle 2"/>
          <p:cNvSpPr>
            <a:spLocks noRot="1" noChangeArrowheads="1" noTextEdit="1"/>
          </p:cNvSpPr>
          <p:nvPr>
            <p:ph type="sldImg"/>
          </p:nvPr>
        </p:nvSpPr>
        <p:spPr>
          <a:xfrm>
            <a:off x="1143000" y="687388"/>
            <a:ext cx="4572000" cy="3429000"/>
          </a:xfrm>
          <a:ln/>
        </p:spPr>
      </p:sp>
      <p:sp>
        <p:nvSpPr>
          <p:cNvPr id="29699" name="Rectangle 3"/>
          <p:cNvSpPr>
            <a:spLocks noGrp="1" noChangeArrowheads="1"/>
          </p:cNvSpPr>
          <p:nvPr>
            <p:ph type="body" idx="1"/>
          </p:nvPr>
        </p:nvSpPr>
        <p:spPr>
          <a:xfrm>
            <a:off x="912813" y="4343400"/>
            <a:ext cx="5032375" cy="4113213"/>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1342EADC-8AA9-44B1-961B-32AA1D444915}" type="datetime1">
              <a:rPr lang="en-US" smtClean="0"/>
              <a:pPr/>
              <a:t>4/3/2011</a:t>
            </a:fld>
            <a:endParaRPr lang="en-SG"/>
          </a:p>
        </p:txBody>
      </p:sp>
      <p:sp>
        <p:nvSpPr>
          <p:cNvPr id="5" name="Footer Placeholder 4"/>
          <p:cNvSpPr>
            <a:spLocks noGrp="1"/>
          </p:cNvSpPr>
          <p:nvPr>
            <p:ph type="ftr" sz="quarter" idx="11"/>
          </p:nvPr>
        </p:nvSpPr>
        <p:spPr/>
        <p:txBody>
          <a:bodyPr/>
          <a:lstStyle/>
          <a:p>
            <a:r>
              <a:rPr lang="en-SG" smtClean="0"/>
              <a:t>Jaringan Komputer </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pic>
        <p:nvPicPr>
          <p:cNvPr id="7" name="Picture 6" descr="logo.jpg"/>
          <p:cNvPicPr>
            <a:picLocks noChangeAspect="1"/>
          </p:cNvPicPr>
          <p:nvPr userDrawn="1"/>
        </p:nvPicPr>
        <p:blipFill>
          <a:blip r:embed="rId2"/>
          <a:stretch>
            <a:fillRect/>
          </a:stretch>
        </p:blipFill>
        <p:spPr>
          <a:xfrm>
            <a:off x="357158" y="357166"/>
            <a:ext cx="1571636" cy="15716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C166089-F245-4396-B2BF-1ADED767C246}" type="datetime1">
              <a:rPr lang="en-US" smtClean="0"/>
              <a:pPr/>
              <a:t>4/3/2011</a:t>
            </a:fld>
            <a:endParaRPr lang="en-SG"/>
          </a:p>
        </p:txBody>
      </p:sp>
      <p:sp>
        <p:nvSpPr>
          <p:cNvPr id="5" name="Footer Placeholder 4"/>
          <p:cNvSpPr>
            <a:spLocks noGrp="1"/>
          </p:cNvSpPr>
          <p:nvPr>
            <p:ph type="ftr" sz="quarter" idx="11"/>
          </p:nvPr>
        </p:nvSpPr>
        <p:spPr/>
        <p:txBody>
          <a:bodyPr/>
          <a:lstStyle/>
          <a:p>
            <a:r>
              <a:rPr lang="en-SG" smtClean="0"/>
              <a:t>Jaringan Komputer </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FEB9E0C-D7D8-4BC7-A2B2-CCD72D2629E3}" type="datetime1">
              <a:rPr lang="en-US" smtClean="0"/>
              <a:pPr/>
              <a:t>4/3/2011</a:t>
            </a:fld>
            <a:endParaRPr lang="en-SG"/>
          </a:p>
        </p:txBody>
      </p:sp>
      <p:sp>
        <p:nvSpPr>
          <p:cNvPr id="5" name="Footer Placeholder 4"/>
          <p:cNvSpPr>
            <a:spLocks noGrp="1"/>
          </p:cNvSpPr>
          <p:nvPr>
            <p:ph type="ftr" sz="quarter" idx="11"/>
          </p:nvPr>
        </p:nvSpPr>
        <p:spPr/>
        <p:txBody>
          <a:bodyPr/>
          <a:lstStyle/>
          <a:p>
            <a:r>
              <a:rPr lang="en-SG" smtClean="0"/>
              <a:t>Jaringan Komputer </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286520"/>
            <a:ext cx="9144000" cy="571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bg1"/>
              </a:solidFill>
            </a:endParaRPr>
          </a:p>
        </p:txBody>
      </p:sp>
      <p:sp>
        <p:nvSpPr>
          <p:cNvPr id="8" name="Rectangle 7"/>
          <p:cNvSpPr/>
          <p:nvPr userDrawn="1"/>
        </p:nvSpPr>
        <p:spPr>
          <a:xfrm>
            <a:off x="0" y="0"/>
            <a:ext cx="9144000" cy="15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a:xfrm>
            <a:off x="1571604" y="214290"/>
            <a:ext cx="7115196" cy="1143008"/>
          </a:xfrm>
        </p:spPr>
        <p:txBody>
          <a:bodyPr/>
          <a:lstStyle>
            <a:lvl1pPr>
              <a:defRPr>
                <a:solidFill>
                  <a:schemeClr val="bg1"/>
                </a:solidFill>
                <a:latin typeface="Franklin Gothic Book" pitchFamily="34" charset="0"/>
              </a:defRPr>
            </a:lvl1pPr>
          </a:lstStyle>
          <a:p>
            <a:r>
              <a:rPr lang="en-US" dirty="0" smtClean="0"/>
              <a:t>Click to edit Master title style</a:t>
            </a:r>
            <a:endParaRPr lang="en-SG" dirty="0"/>
          </a:p>
        </p:txBody>
      </p:sp>
      <p:sp>
        <p:nvSpPr>
          <p:cNvPr id="3" name="Content Placeholder 2"/>
          <p:cNvSpPr>
            <a:spLocks noGrp="1"/>
          </p:cNvSpPr>
          <p:nvPr>
            <p:ph idx="1"/>
          </p:nvPr>
        </p:nvSpPr>
        <p:spPr>
          <a:xfrm>
            <a:off x="357158" y="1714488"/>
            <a:ext cx="8329642" cy="4411675"/>
          </a:xfr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pic>
        <p:nvPicPr>
          <p:cNvPr id="7" name="Picture 6" descr="logo.jpg"/>
          <p:cNvPicPr>
            <a:picLocks noChangeAspect="1"/>
          </p:cNvPicPr>
          <p:nvPr userDrawn="1"/>
        </p:nvPicPr>
        <p:blipFill>
          <a:blip r:embed="rId2"/>
          <a:stretch>
            <a:fillRect/>
          </a:stretch>
        </p:blipFill>
        <p:spPr>
          <a:xfrm>
            <a:off x="357158" y="214290"/>
            <a:ext cx="1143008" cy="1143008"/>
          </a:xfrm>
          <a:prstGeom prst="rect">
            <a:avLst/>
          </a:prstGeom>
        </p:spPr>
      </p:pic>
      <p:sp>
        <p:nvSpPr>
          <p:cNvPr id="10" name="Date Placeholder 9"/>
          <p:cNvSpPr>
            <a:spLocks noGrp="1"/>
          </p:cNvSpPr>
          <p:nvPr>
            <p:ph type="dt" sz="half" idx="10"/>
          </p:nvPr>
        </p:nvSpPr>
        <p:spPr/>
        <p:txBody>
          <a:bodyPr/>
          <a:lstStyle>
            <a:lvl1pPr>
              <a:defRPr sz="1400">
                <a:solidFill>
                  <a:schemeClr val="bg1"/>
                </a:solidFill>
              </a:defRPr>
            </a:lvl1pPr>
          </a:lstStyle>
          <a:p>
            <a:fld id="{959BAA55-BABC-46C8-90B5-9C704A0AB885}" type="datetime1">
              <a:rPr lang="en-US" smtClean="0"/>
              <a:pPr/>
              <a:t>4/3/2011</a:t>
            </a:fld>
            <a:endParaRPr lang="en-SG" dirty="0"/>
          </a:p>
        </p:txBody>
      </p:sp>
      <p:sp>
        <p:nvSpPr>
          <p:cNvPr id="11" name="Slide Number Placeholder 10"/>
          <p:cNvSpPr>
            <a:spLocks noGrp="1"/>
          </p:cNvSpPr>
          <p:nvPr>
            <p:ph type="sldNum" sz="quarter" idx="11"/>
          </p:nvPr>
        </p:nvSpPr>
        <p:spPr/>
        <p:txBody>
          <a:bodyPr/>
          <a:lstStyle>
            <a:lvl1pPr>
              <a:defRPr sz="1400">
                <a:solidFill>
                  <a:schemeClr val="bg1"/>
                </a:solidFill>
                <a:latin typeface="Franklin Gothic Book" pitchFamily="34" charset="0"/>
              </a:defRPr>
            </a:lvl1pPr>
          </a:lstStyle>
          <a:p>
            <a:fld id="{33FE6DC0-3D3F-452A-B58D-D3787DC8F01A}" type="slidenum">
              <a:rPr lang="en-SG" smtClean="0"/>
              <a:pPr/>
              <a:t>‹#›</a:t>
            </a:fld>
            <a:endParaRPr lang="en-SG" dirty="0"/>
          </a:p>
        </p:txBody>
      </p:sp>
      <p:sp>
        <p:nvSpPr>
          <p:cNvPr id="12" name="Footer Placeholder 11"/>
          <p:cNvSpPr>
            <a:spLocks noGrp="1"/>
          </p:cNvSpPr>
          <p:nvPr>
            <p:ph type="ftr" sz="quarter" idx="12"/>
          </p:nvPr>
        </p:nvSpPr>
        <p:spPr/>
        <p:txBody>
          <a:bodyPr/>
          <a:lstStyle>
            <a:lvl1pPr>
              <a:defRPr sz="1600" b="0" spc="300">
                <a:solidFill>
                  <a:schemeClr val="bg1"/>
                </a:solidFill>
                <a:latin typeface="Franklin Gothic Book" pitchFamily="34" charset="0"/>
              </a:defRPr>
            </a:lvl1pPr>
          </a:lstStyle>
          <a:p>
            <a:r>
              <a:rPr lang="en-US" dirty="0" err="1" smtClean="0"/>
              <a:t>Jaringan</a:t>
            </a:r>
            <a:r>
              <a:rPr lang="en-US" dirty="0" smtClean="0"/>
              <a:t> </a:t>
            </a:r>
            <a:r>
              <a:rPr lang="en-US" dirty="0" err="1" smtClean="0"/>
              <a:t>Komputer</a:t>
            </a:r>
            <a:r>
              <a:rPr lang="en-US" dirty="0" smtClean="0"/>
              <a:t> </a:t>
            </a:r>
            <a:endParaRPr lang="en-S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80374-FB1A-46EC-B3DB-730C831A8D86}" type="datetime1">
              <a:rPr lang="en-US" smtClean="0"/>
              <a:pPr/>
              <a:t>4/3/2011</a:t>
            </a:fld>
            <a:endParaRPr lang="en-SG"/>
          </a:p>
        </p:txBody>
      </p:sp>
      <p:sp>
        <p:nvSpPr>
          <p:cNvPr id="5" name="Footer Placeholder 4"/>
          <p:cNvSpPr>
            <a:spLocks noGrp="1"/>
          </p:cNvSpPr>
          <p:nvPr>
            <p:ph type="ftr" sz="quarter" idx="11"/>
          </p:nvPr>
        </p:nvSpPr>
        <p:spPr/>
        <p:txBody>
          <a:bodyPr/>
          <a:lstStyle/>
          <a:p>
            <a:r>
              <a:rPr lang="en-SG" smtClean="0"/>
              <a:t>Jaringan Komputer </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A2419CFA-8216-4040-B315-D202D0C3E489}" type="datetime1">
              <a:rPr lang="en-US" smtClean="0"/>
              <a:pPr/>
              <a:t>4/3/2011</a:t>
            </a:fld>
            <a:endParaRPr lang="en-SG"/>
          </a:p>
        </p:txBody>
      </p:sp>
      <p:sp>
        <p:nvSpPr>
          <p:cNvPr id="6" name="Footer Placeholder 5"/>
          <p:cNvSpPr>
            <a:spLocks noGrp="1"/>
          </p:cNvSpPr>
          <p:nvPr>
            <p:ph type="ftr" sz="quarter" idx="11"/>
          </p:nvPr>
        </p:nvSpPr>
        <p:spPr/>
        <p:txBody>
          <a:bodyPr/>
          <a:lstStyle/>
          <a:p>
            <a:r>
              <a:rPr lang="en-SG" smtClean="0"/>
              <a:t>Jaringan Komputer </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172FF7A9-FC86-4CC3-A1C4-DEBC2C97BA71}" type="datetime1">
              <a:rPr lang="en-US" smtClean="0"/>
              <a:pPr/>
              <a:t>4/3/2011</a:t>
            </a:fld>
            <a:endParaRPr lang="en-SG"/>
          </a:p>
        </p:txBody>
      </p:sp>
      <p:sp>
        <p:nvSpPr>
          <p:cNvPr id="8" name="Footer Placeholder 7"/>
          <p:cNvSpPr>
            <a:spLocks noGrp="1"/>
          </p:cNvSpPr>
          <p:nvPr>
            <p:ph type="ftr" sz="quarter" idx="11"/>
          </p:nvPr>
        </p:nvSpPr>
        <p:spPr/>
        <p:txBody>
          <a:bodyPr/>
          <a:lstStyle/>
          <a:p>
            <a:r>
              <a:rPr lang="en-SG" smtClean="0"/>
              <a:t>Jaringan Komputer </a:t>
            </a:r>
            <a:endParaRPr lang="en-SG"/>
          </a:p>
        </p:txBody>
      </p:sp>
      <p:sp>
        <p:nvSpPr>
          <p:cNvPr id="9" name="Slide Number Placeholder 8"/>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1A26DAD2-32A0-4F5B-A2D1-BE2213C253E5}" type="datetime1">
              <a:rPr lang="en-US" smtClean="0"/>
              <a:pPr/>
              <a:t>4/3/2011</a:t>
            </a:fld>
            <a:endParaRPr lang="en-SG"/>
          </a:p>
        </p:txBody>
      </p:sp>
      <p:sp>
        <p:nvSpPr>
          <p:cNvPr id="4" name="Footer Placeholder 3"/>
          <p:cNvSpPr>
            <a:spLocks noGrp="1"/>
          </p:cNvSpPr>
          <p:nvPr>
            <p:ph type="ftr" sz="quarter" idx="11"/>
          </p:nvPr>
        </p:nvSpPr>
        <p:spPr/>
        <p:txBody>
          <a:bodyPr/>
          <a:lstStyle/>
          <a:p>
            <a:r>
              <a:rPr lang="en-SG" smtClean="0"/>
              <a:t>Jaringan Komputer </a:t>
            </a:r>
            <a:endParaRPr lang="en-SG"/>
          </a:p>
        </p:txBody>
      </p:sp>
      <p:sp>
        <p:nvSpPr>
          <p:cNvPr id="5" name="Slide Number Placeholder 4"/>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DD362-8631-4ED5-B7B5-F859665CF85B}" type="datetime1">
              <a:rPr lang="en-US" smtClean="0"/>
              <a:pPr/>
              <a:t>4/3/2011</a:t>
            </a:fld>
            <a:endParaRPr lang="en-SG"/>
          </a:p>
        </p:txBody>
      </p:sp>
      <p:sp>
        <p:nvSpPr>
          <p:cNvPr id="3" name="Footer Placeholder 2"/>
          <p:cNvSpPr>
            <a:spLocks noGrp="1"/>
          </p:cNvSpPr>
          <p:nvPr>
            <p:ph type="ftr" sz="quarter" idx="11"/>
          </p:nvPr>
        </p:nvSpPr>
        <p:spPr/>
        <p:txBody>
          <a:bodyPr/>
          <a:lstStyle/>
          <a:p>
            <a:r>
              <a:rPr lang="en-SG" smtClean="0"/>
              <a:t>Jaringan Komputer </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204E6-E0D5-4979-ADAB-504A1C3C87D6}" type="datetime1">
              <a:rPr lang="en-US" smtClean="0"/>
              <a:pPr/>
              <a:t>4/3/2011</a:t>
            </a:fld>
            <a:endParaRPr lang="en-SG"/>
          </a:p>
        </p:txBody>
      </p:sp>
      <p:sp>
        <p:nvSpPr>
          <p:cNvPr id="6" name="Footer Placeholder 5"/>
          <p:cNvSpPr>
            <a:spLocks noGrp="1"/>
          </p:cNvSpPr>
          <p:nvPr>
            <p:ph type="ftr" sz="quarter" idx="11"/>
          </p:nvPr>
        </p:nvSpPr>
        <p:spPr/>
        <p:txBody>
          <a:bodyPr/>
          <a:lstStyle/>
          <a:p>
            <a:r>
              <a:rPr lang="en-SG" smtClean="0"/>
              <a:t>Jaringan Komputer </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12AC0-A2D0-4302-BCE1-3A2821C02B55}" type="datetime1">
              <a:rPr lang="en-US" smtClean="0"/>
              <a:pPr/>
              <a:t>4/3/2011</a:t>
            </a:fld>
            <a:endParaRPr lang="en-SG"/>
          </a:p>
        </p:txBody>
      </p:sp>
      <p:sp>
        <p:nvSpPr>
          <p:cNvPr id="6" name="Footer Placeholder 5"/>
          <p:cNvSpPr>
            <a:spLocks noGrp="1"/>
          </p:cNvSpPr>
          <p:nvPr>
            <p:ph type="ftr" sz="quarter" idx="11"/>
          </p:nvPr>
        </p:nvSpPr>
        <p:spPr/>
        <p:txBody>
          <a:bodyPr/>
          <a:lstStyle/>
          <a:p>
            <a:r>
              <a:rPr lang="en-SG" smtClean="0"/>
              <a:t>Jaringan Komputer </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ED4FA-4EDC-422B-854F-1D33790847D9}" type="datetime1">
              <a:rPr lang="en-US" smtClean="0"/>
              <a:pPr/>
              <a:t>4/3/2011</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G" smtClean="0"/>
              <a:t>Jaringan Komputer </a:t>
            </a: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6DC0-3D3F-452A-B58D-D3787DC8F01A}"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d.wikipedia.org/wiki/Subnet_mas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notesSlide" Target="../notesSlides/notesSlide1.xml"/><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oleObject" Target="../embeddings/oleObject1.bin"/><Relationship Id="rId19" Type="http://schemas.openxmlformats.org/officeDocument/2006/relationships/image" Target="../media/image17.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id.wikipedia.org/wiki/Multicast" TargetMode="External"/><Relationship Id="rId2" Type="http://schemas.openxmlformats.org/officeDocument/2006/relationships/hyperlink" Target="http://id.wikipedia.org/w/index.php?title=Unicast&amp;action=edit&amp;redlink=1" TargetMode="External"/><Relationship Id="rId1" Type="http://schemas.openxmlformats.org/officeDocument/2006/relationships/slideLayout" Target="../slideLayouts/slideLayout2.xml"/><Relationship Id="rId5" Type="http://schemas.openxmlformats.org/officeDocument/2006/relationships/hyperlink" Target="http://id.wikipedia.org/wiki/Router" TargetMode="External"/><Relationship Id="rId4" Type="http://schemas.openxmlformats.org/officeDocument/2006/relationships/hyperlink" Target="http://id.wikipedia.org/w/index.php?title=Anycast&amp;action=edit&amp;redlink=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d.wikipedia.org/wiki/Intranet" TargetMode="External"/><Relationship Id="rId2" Type="http://schemas.openxmlformats.org/officeDocument/2006/relationships/hyperlink" Target="http://id.wikipedia.org/w/index.php?title=Subnet&amp;action=edit&amp;redlink=1" TargetMode="External"/><Relationship Id="rId1" Type="http://schemas.openxmlformats.org/officeDocument/2006/relationships/slideLayout" Target="../slideLayouts/slideLayout2.xml"/><Relationship Id="rId4" Type="http://schemas.openxmlformats.org/officeDocument/2006/relationships/hyperlink" Target="http://id.wikipedia.org/wiki/Interne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85992"/>
            <a:ext cx="7772400" cy="1470025"/>
          </a:xfrm>
        </p:spPr>
        <p:txBody>
          <a:bodyPr>
            <a:normAutofit/>
          </a:bodyPr>
          <a:lstStyle/>
          <a:p>
            <a:r>
              <a:rPr lang="en-US" sz="5400" b="1" dirty="0" smtClean="0">
                <a:solidFill>
                  <a:schemeClr val="accent1"/>
                </a:solidFill>
                <a:latin typeface="Franklin Gothic Book" pitchFamily="34" charset="0"/>
              </a:rPr>
              <a:t>IPv6 Addressing</a:t>
            </a:r>
            <a:endParaRPr lang="en-SG" sz="5400" b="1" dirty="0">
              <a:solidFill>
                <a:schemeClr val="accent1"/>
              </a:solidFill>
              <a:latin typeface="Franklin Gothic Book" pitchFamily="34" charset="0"/>
            </a:endParaRPr>
          </a:p>
        </p:txBody>
      </p:sp>
      <p:sp>
        <p:nvSpPr>
          <p:cNvPr id="3" name="Subtitle 2"/>
          <p:cNvSpPr>
            <a:spLocks noGrp="1"/>
          </p:cNvSpPr>
          <p:nvPr>
            <p:ph type="subTitle" idx="1"/>
          </p:nvPr>
        </p:nvSpPr>
        <p:spPr/>
        <p:txBody>
          <a:bodyPr/>
          <a:lstStyle/>
          <a:p>
            <a:pPr>
              <a:lnSpc>
                <a:spcPct val="150000"/>
              </a:lnSpc>
            </a:pPr>
            <a:r>
              <a:rPr lang="en-US" b="1" dirty="0" err="1" smtClean="0">
                <a:latin typeface="Franklin Gothic Book" pitchFamily="34" charset="0"/>
              </a:rPr>
              <a:t>Jaringan</a:t>
            </a:r>
            <a:r>
              <a:rPr lang="en-US" b="1" dirty="0" smtClean="0">
                <a:latin typeface="Franklin Gothic Book" pitchFamily="34" charset="0"/>
              </a:rPr>
              <a:t> </a:t>
            </a:r>
            <a:r>
              <a:rPr lang="en-US" b="1" dirty="0" err="1" smtClean="0">
                <a:latin typeface="Franklin Gothic Book" pitchFamily="34" charset="0"/>
              </a:rPr>
              <a:t>Komputer</a:t>
            </a:r>
            <a:endParaRPr lang="en-US" b="1" dirty="0" smtClean="0">
              <a:latin typeface="Franklin Gothic Book" pitchFamily="34" charset="0"/>
            </a:endParaRPr>
          </a:p>
          <a:p>
            <a:pPr>
              <a:lnSpc>
                <a:spcPct val="150000"/>
              </a:lnSpc>
            </a:pPr>
            <a:r>
              <a:rPr lang="en-US" sz="2400" b="1" dirty="0" smtClean="0">
                <a:latin typeface="Franklin Gothic Book" pitchFamily="34" charset="0"/>
              </a:rPr>
              <a:t>S. </a:t>
            </a:r>
            <a:r>
              <a:rPr lang="en-US" sz="2400" b="1" dirty="0" err="1" smtClean="0">
                <a:latin typeface="Franklin Gothic Book" pitchFamily="34" charset="0"/>
              </a:rPr>
              <a:t>Indriani</a:t>
            </a:r>
            <a:r>
              <a:rPr lang="en-US" sz="2400" b="1" dirty="0" smtClean="0">
                <a:latin typeface="Franklin Gothic Book" pitchFamily="34" charset="0"/>
              </a:rPr>
              <a:t> L, M.T</a:t>
            </a:r>
            <a:endParaRPr lang="en-SG" sz="2400" b="1" dirty="0">
              <a:latin typeface="Franklin Gothic Book" pitchFamily="34" charset="0"/>
            </a:endParaRPr>
          </a:p>
        </p:txBody>
      </p:sp>
      <p:sp>
        <p:nvSpPr>
          <p:cNvPr id="4" name="Slide Number Placeholder 3"/>
          <p:cNvSpPr>
            <a:spLocks noGrp="1"/>
          </p:cNvSpPr>
          <p:nvPr>
            <p:ph type="sldNum" sz="quarter" idx="12"/>
          </p:nvPr>
        </p:nvSpPr>
        <p:spPr/>
        <p:txBody>
          <a:bodyPr/>
          <a:lstStyle/>
          <a:p>
            <a:fld id="{33FE6DC0-3D3F-452A-B58D-D3787DC8F01A}" type="slidenum">
              <a:rPr lang="en-SG" smtClean="0"/>
              <a:pPr/>
              <a:t>1</a:t>
            </a:fld>
            <a:endParaRPr lang="en-S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b="1" dirty="0" smtClean="0"/>
              <a:t>Field-field </a:t>
            </a:r>
            <a:r>
              <a:rPr lang="en-SG" sz="3200" b="1" dirty="0" err="1" smtClean="0"/>
              <a:t>pada</a:t>
            </a:r>
            <a:r>
              <a:rPr lang="en-SG" sz="3200" b="1" dirty="0" smtClean="0"/>
              <a:t> </a:t>
            </a:r>
            <a:r>
              <a:rPr lang="en-SG" sz="3200" b="1" i="1" dirty="0" smtClean="0"/>
              <a:t>header </a:t>
            </a:r>
            <a:r>
              <a:rPr lang="en-SG" sz="3200" b="1" dirty="0" smtClean="0"/>
              <a:t>IPv6</a:t>
            </a:r>
            <a:endParaRPr lang="en-SG" sz="3200" b="1" dirty="0"/>
          </a:p>
        </p:txBody>
      </p:sp>
      <p:sp>
        <p:nvSpPr>
          <p:cNvPr id="3" name="Content Placeholder 2"/>
          <p:cNvSpPr>
            <a:spLocks noGrp="1"/>
          </p:cNvSpPr>
          <p:nvPr>
            <p:ph idx="1"/>
          </p:nvPr>
        </p:nvSpPr>
        <p:spPr>
          <a:xfrm>
            <a:off x="357158" y="1643050"/>
            <a:ext cx="8572560" cy="4643470"/>
          </a:xfrm>
        </p:spPr>
        <p:txBody>
          <a:bodyPr>
            <a:noAutofit/>
          </a:bodyPr>
          <a:lstStyle/>
          <a:p>
            <a:pPr>
              <a:lnSpc>
                <a:spcPct val="120000"/>
              </a:lnSpc>
              <a:buNone/>
            </a:pPr>
            <a:r>
              <a:rPr lang="en-SG" sz="1500" dirty="0" smtClean="0"/>
              <a:t>1. </a:t>
            </a:r>
            <a:r>
              <a:rPr lang="en-SG" sz="1500" i="1" dirty="0" smtClean="0"/>
              <a:t>Version </a:t>
            </a:r>
            <a:r>
              <a:rPr lang="en-SG" sz="1500" dirty="0" smtClean="0"/>
              <a:t>: field 4 bit yang </a:t>
            </a:r>
            <a:r>
              <a:rPr lang="en-SG" sz="1500" dirty="0" err="1" smtClean="0"/>
              <a:t>menunjukkan</a:t>
            </a:r>
            <a:r>
              <a:rPr lang="en-SG" sz="1500" dirty="0" smtClean="0"/>
              <a:t> </a:t>
            </a:r>
            <a:r>
              <a:rPr lang="en-SG" sz="1500" dirty="0" err="1" smtClean="0"/>
              <a:t>versi</a:t>
            </a:r>
            <a:r>
              <a:rPr lang="en-SG" sz="1500" dirty="0" smtClean="0"/>
              <a:t> Internet </a:t>
            </a:r>
            <a:r>
              <a:rPr lang="en-SG" sz="1500" dirty="0" err="1" smtClean="0"/>
              <a:t>Protokol</a:t>
            </a:r>
            <a:r>
              <a:rPr lang="en-SG" sz="1500" dirty="0" smtClean="0"/>
              <a:t>, </a:t>
            </a:r>
            <a:r>
              <a:rPr lang="en-SG" sz="1500" dirty="0" err="1" smtClean="0"/>
              <a:t>yaitu</a:t>
            </a:r>
            <a:r>
              <a:rPr lang="en-SG" sz="1500" dirty="0" smtClean="0"/>
              <a:t> 6.</a:t>
            </a:r>
          </a:p>
          <a:p>
            <a:pPr>
              <a:lnSpc>
                <a:spcPct val="120000"/>
              </a:lnSpc>
              <a:buNone/>
            </a:pPr>
            <a:r>
              <a:rPr lang="en-SG" sz="1500" dirty="0" smtClean="0"/>
              <a:t>2. </a:t>
            </a:r>
            <a:r>
              <a:rPr lang="en-SG" sz="1500" i="1" dirty="0" smtClean="0"/>
              <a:t>Prior </a:t>
            </a:r>
            <a:r>
              <a:rPr lang="en-SG" sz="1500" dirty="0" smtClean="0"/>
              <a:t>: field 4 bit yang </a:t>
            </a:r>
            <a:r>
              <a:rPr lang="en-SG" sz="1500" dirty="0" err="1" smtClean="0"/>
              <a:t>menunjukkan</a:t>
            </a:r>
            <a:r>
              <a:rPr lang="en-SG" sz="1500" dirty="0" smtClean="0"/>
              <a:t> </a:t>
            </a:r>
            <a:r>
              <a:rPr lang="en-SG" sz="1500" dirty="0" err="1" smtClean="0"/>
              <a:t>nilai</a:t>
            </a:r>
            <a:r>
              <a:rPr lang="en-SG" sz="1500" dirty="0" smtClean="0"/>
              <a:t> </a:t>
            </a:r>
            <a:r>
              <a:rPr lang="en-SG" sz="1500" dirty="0" err="1" smtClean="0"/>
              <a:t>prioritas</a:t>
            </a:r>
            <a:r>
              <a:rPr lang="en-SG" sz="1500" dirty="0" smtClean="0"/>
              <a:t>. Field </a:t>
            </a:r>
            <a:r>
              <a:rPr lang="en-SG" sz="1500" dirty="0" err="1" smtClean="0"/>
              <a:t>ini</a:t>
            </a:r>
            <a:r>
              <a:rPr lang="en-SG" sz="1500" dirty="0" smtClean="0"/>
              <a:t> </a:t>
            </a:r>
            <a:r>
              <a:rPr lang="en-SG" sz="1500" dirty="0" err="1" smtClean="0"/>
              <a:t>memungkinkan</a:t>
            </a:r>
            <a:r>
              <a:rPr lang="en-SG" sz="1500" dirty="0" smtClean="0"/>
              <a:t> </a:t>
            </a:r>
            <a:r>
              <a:rPr lang="en-SG" sz="1500" dirty="0" err="1" smtClean="0"/>
              <a:t>pengirim</a:t>
            </a:r>
            <a:r>
              <a:rPr lang="en-SG" sz="1500" dirty="0" smtClean="0"/>
              <a:t> </a:t>
            </a:r>
            <a:r>
              <a:rPr lang="en-SG" sz="1500" dirty="0" err="1" smtClean="0"/>
              <a:t>paket</a:t>
            </a:r>
            <a:r>
              <a:rPr lang="en-SG" sz="1500" dirty="0" smtClean="0"/>
              <a:t> </a:t>
            </a:r>
            <a:r>
              <a:rPr lang="en-SG" sz="1500" dirty="0" err="1" smtClean="0"/>
              <a:t>mengidentifikasi</a:t>
            </a:r>
            <a:r>
              <a:rPr lang="en-SG" sz="1500" dirty="0" smtClean="0"/>
              <a:t> </a:t>
            </a:r>
            <a:r>
              <a:rPr lang="en-SG" sz="1500" dirty="0" err="1" smtClean="0"/>
              <a:t>prioritas</a:t>
            </a:r>
            <a:r>
              <a:rPr lang="en-SG" sz="1500" dirty="0" smtClean="0"/>
              <a:t> yang </a:t>
            </a:r>
            <a:r>
              <a:rPr lang="en-SG" sz="1500" dirty="0" err="1" smtClean="0"/>
              <a:t>diinginkan</a:t>
            </a:r>
            <a:r>
              <a:rPr lang="en-SG" sz="1500" dirty="0" smtClean="0"/>
              <a:t> </a:t>
            </a:r>
            <a:r>
              <a:rPr lang="en-SG" sz="1500" dirty="0" err="1" smtClean="0"/>
              <a:t>untuk</a:t>
            </a:r>
            <a:r>
              <a:rPr lang="en-SG" sz="1500" dirty="0" smtClean="0"/>
              <a:t> </a:t>
            </a:r>
            <a:r>
              <a:rPr lang="en-SG" sz="1500" dirty="0" err="1" smtClean="0"/>
              <a:t>paket</a:t>
            </a:r>
            <a:r>
              <a:rPr lang="en-SG" sz="1500" dirty="0" smtClean="0"/>
              <a:t> yang </a:t>
            </a:r>
            <a:r>
              <a:rPr lang="en-SG" sz="1500" dirty="0" err="1" smtClean="0"/>
              <a:t>dikirimkan</a:t>
            </a:r>
            <a:r>
              <a:rPr lang="en-SG" sz="1500" dirty="0" smtClean="0"/>
              <a:t>, </a:t>
            </a:r>
            <a:r>
              <a:rPr lang="en-SG" sz="1500" dirty="0" err="1" smtClean="0"/>
              <a:t>relatif</a:t>
            </a:r>
            <a:r>
              <a:rPr lang="en-SG" sz="1500" dirty="0" smtClean="0"/>
              <a:t> </a:t>
            </a:r>
            <a:r>
              <a:rPr lang="en-SG" sz="1500" dirty="0" err="1" smtClean="0"/>
              <a:t>terhadap</a:t>
            </a:r>
            <a:r>
              <a:rPr lang="en-SG" sz="1500" dirty="0" smtClean="0"/>
              <a:t> </a:t>
            </a:r>
            <a:r>
              <a:rPr lang="en-SG" sz="1500" dirty="0" err="1" smtClean="0"/>
              <a:t>paket-paket</a:t>
            </a:r>
            <a:r>
              <a:rPr lang="en-SG" sz="1500" dirty="0" smtClean="0"/>
              <a:t> lain </a:t>
            </a:r>
            <a:r>
              <a:rPr lang="en-SG" sz="1500" dirty="0" err="1" smtClean="0"/>
              <a:t>dari</a:t>
            </a:r>
            <a:r>
              <a:rPr lang="en-SG" sz="1500" dirty="0" smtClean="0"/>
              <a:t> </a:t>
            </a:r>
            <a:r>
              <a:rPr lang="en-SG" sz="1500" dirty="0" err="1" smtClean="0"/>
              <a:t>pengirim</a:t>
            </a:r>
            <a:r>
              <a:rPr lang="en-SG" sz="1500" dirty="0" smtClean="0"/>
              <a:t> yang </a:t>
            </a:r>
            <a:r>
              <a:rPr lang="en-SG" sz="1500" dirty="0" err="1" smtClean="0"/>
              <a:t>sama</a:t>
            </a:r>
            <a:r>
              <a:rPr lang="en-SG" sz="1500" dirty="0" smtClean="0"/>
              <a:t>.</a:t>
            </a:r>
          </a:p>
          <a:p>
            <a:pPr>
              <a:lnSpc>
                <a:spcPct val="120000"/>
              </a:lnSpc>
              <a:buNone/>
            </a:pPr>
            <a:r>
              <a:rPr lang="en-SG" sz="1500" dirty="0" smtClean="0"/>
              <a:t>3. </a:t>
            </a:r>
            <a:r>
              <a:rPr lang="en-SG" sz="1500" i="1" dirty="0" smtClean="0"/>
              <a:t>Flow Label </a:t>
            </a:r>
            <a:r>
              <a:rPr lang="en-SG" sz="1500" dirty="0" smtClean="0"/>
              <a:t>: field 24 bit yang </a:t>
            </a:r>
            <a:r>
              <a:rPr lang="en-SG" sz="1500" dirty="0" err="1" smtClean="0"/>
              <a:t>digunakan</a:t>
            </a:r>
            <a:r>
              <a:rPr lang="en-SG" sz="1500" dirty="0" smtClean="0"/>
              <a:t> </a:t>
            </a:r>
            <a:r>
              <a:rPr lang="en-SG" sz="1500" dirty="0" err="1" smtClean="0"/>
              <a:t>oleh</a:t>
            </a:r>
            <a:r>
              <a:rPr lang="en-SG" sz="1500" dirty="0" smtClean="0"/>
              <a:t> </a:t>
            </a:r>
            <a:r>
              <a:rPr lang="en-SG" sz="1500" dirty="0" err="1" smtClean="0"/>
              <a:t>pengirim</a:t>
            </a:r>
            <a:r>
              <a:rPr lang="en-SG" sz="1500" dirty="0" smtClean="0"/>
              <a:t> </a:t>
            </a:r>
            <a:r>
              <a:rPr lang="en-SG" sz="1500" dirty="0" err="1" smtClean="0"/>
              <a:t>untuk</a:t>
            </a:r>
            <a:r>
              <a:rPr lang="en-SG" sz="1500" dirty="0" smtClean="0"/>
              <a:t> </a:t>
            </a:r>
            <a:r>
              <a:rPr lang="en-SG" sz="1500" dirty="0" err="1" smtClean="0"/>
              <a:t>memberi</a:t>
            </a:r>
            <a:r>
              <a:rPr lang="en-SG" sz="1500" dirty="0" smtClean="0"/>
              <a:t> label </a:t>
            </a:r>
            <a:r>
              <a:rPr lang="en-SG" sz="1500" dirty="0" err="1" smtClean="0"/>
              <a:t>pada</a:t>
            </a:r>
            <a:r>
              <a:rPr lang="en-SG" sz="1500" dirty="0" smtClean="0"/>
              <a:t> </a:t>
            </a:r>
            <a:r>
              <a:rPr lang="en-SG" sz="1500" dirty="0" err="1" smtClean="0"/>
              <a:t>paket-paket</a:t>
            </a:r>
            <a:r>
              <a:rPr lang="en-SG" sz="1500" dirty="0" smtClean="0"/>
              <a:t> yang </a:t>
            </a:r>
            <a:r>
              <a:rPr lang="en-SG" sz="1500" dirty="0" err="1" smtClean="0"/>
              <a:t>membutuhkan</a:t>
            </a:r>
            <a:r>
              <a:rPr lang="en-SG" sz="1500" dirty="0" smtClean="0"/>
              <a:t> </a:t>
            </a:r>
            <a:r>
              <a:rPr lang="en-SG" sz="1500" dirty="0" err="1" smtClean="0"/>
              <a:t>penanganan</a:t>
            </a:r>
            <a:r>
              <a:rPr lang="en-SG" sz="1500" dirty="0" smtClean="0"/>
              <a:t> </a:t>
            </a:r>
            <a:r>
              <a:rPr lang="en-SG" sz="1500" dirty="0" err="1" smtClean="0"/>
              <a:t>khusus</a:t>
            </a:r>
            <a:r>
              <a:rPr lang="en-SG" sz="1500" dirty="0" smtClean="0"/>
              <a:t> </a:t>
            </a:r>
            <a:r>
              <a:rPr lang="en-SG" sz="1500" dirty="0" err="1" smtClean="0"/>
              <a:t>dari</a:t>
            </a:r>
            <a:r>
              <a:rPr lang="en-SG" sz="1500" dirty="0" smtClean="0"/>
              <a:t> router IPv6, </a:t>
            </a:r>
            <a:r>
              <a:rPr lang="en-SG" sz="1500" dirty="0" err="1" smtClean="0"/>
              <a:t>seperti</a:t>
            </a:r>
            <a:r>
              <a:rPr lang="en-SG" sz="1500" dirty="0" smtClean="0"/>
              <a:t> </a:t>
            </a:r>
            <a:r>
              <a:rPr lang="en-SG" sz="1500" i="1" dirty="0" smtClean="0"/>
              <a:t>quality of service </a:t>
            </a:r>
            <a:r>
              <a:rPr lang="en-SG" sz="1500" dirty="0" smtClean="0"/>
              <a:t>yang </a:t>
            </a:r>
            <a:r>
              <a:rPr lang="en-SG" sz="1500" dirty="0" err="1" smtClean="0"/>
              <a:t>bukan</a:t>
            </a:r>
            <a:r>
              <a:rPr lang="en-SG" sz="1500" dirty="0" smtClean="0"/>
              <a:t> default, </a:t>
            </a:r>
            <a:r>
              <a:rPr lang="en-SG" sz="1500" dirty="0" err="1" smtClean="0"/>
              <a:t>misalnya</a:t>
            </a:r>
            <a:r>
              <a:rPr lang="en-SG" sz="1500" dirty="0" smtClean="0"/>
              <a:t> service-service yang </a:t>
            </a:r>
            <a:r>
              <a:rPr lang="en-SG" sz="1500" dirty="0" err="1" smtClean="0"/>
              <a:t>bersifat</a:t>
            </a:r>
            <a:r>
              <a:rPr lang="en-SG" sz="1500" dirty="0" smtClean="0"/>
              <a:t> </a:t>
            </a:r>
            <a:r>
              <a:rPr lang="en-SG" sz="1500" i="1" dirty="0" smtClean="0"/>
              <a:t>real-time.</a:t>
            </a:r>
            <a:endParaRPr lang="en-SG" sz="1500" dirty="0" smtClean="0"/>
          </a:p>
          <a:p>
            <a:pPr>
              <a:lnSpc>
                <a:spcPct val="120000"/>
              </a:lnSpc>
              <a:buNone/>
            </a:pPr>
            <a:r>
              <a:rPr lang="en-SG" sz="1500" dirty="0" smtClean="0"/>
              <a:t>4. </a:t>
            </a:r>
            <a:r>
              <a:rPr lang="en-SG" sz="1500" i="1" dirty="0" smtClean="0"/>
              <a:t>Payload Length </a:t>
            </a:r>
            <a:r>
              <a:rPr lang="en-SG" sz="1500" dirty="0" smtClean="0"/>
              <a:t>: field </a:t>
            </a:r>
            <a:r>
              <a:rPr lang="en-SG" sz="1500" dirty="0" err="1" smtClean="0"/>
              <a:t>berisi</a:t>
            </a:r>
            <a:r>
              <a:rPr lang="en-SG" sz="1500" dirty="0" smtClean="0"/>
              <a:t> 16 bit yang </a:t>
            </a:r>
            <a:r>
              <a:rPr lang="en-SG" sz="1500" dirty="0" err="1" smtClean="0"/>
              <a:t>menunjukkan</a:t>
            </a:r>
            <a:r>
              <a:rPr lang="en-SG" sz="1500" dirty="0" smtClean="0"/>
              <a:t> </a:t>
            </a:r>
            <a:r>
              <a:rPr lang="en-SG" sz="1500" dirty="0" err="1" smtClean="0"/>
              <a:t>panjang</a:t>
            </a:r>
            <a:r>
              <a:rPr lang="en-SG" sz="1500" dirty="0" smtClean="0"/>
              <a:t> </a:t>
            </a:r>
            <a:r>
              <a:rPr lang="en-SG" sz="1500" i="1" dirty="0" smtClean="0"/>
              <a:t>payload</a:t>
            </a:r>
            <a:r>
              <a:rPr lang="en-SG" sz="1500" dirty="0" smtClean="0"/>
              <a:t>, </a:t>
            </a:r>
            <a:r>
              <a:rPr lang="en-SG" sz="1500" dirty="0" err="1" smtClean="0"/>
              <a:t>yaitu</a:t>
            </a:r>
            <a:r>
              <a:rPr lang="en-SG" sz="1500" dirty="0" smtClean="0"/>
              <a:t> </a:t>
            </a:r>
            <a:r>
              <a:rPr lang="en-SG" sz="1500" dirty="0" err="1" smtClean="0"/>
              <a:t>sisa</a:t>
            </a:r>
            <a:r>
              <a:rPr lang="en-SG" sz="1500" dirty="0" smtClean="0"/>
              <a:t> </a:t>
            </a:r>
            <a:r>
              <a:rPr lang="en-SG" sz="1500" dirty="0" err="1" smtClean="0"/>
              <a:t>paket</a:t>
            </a:r>
            <a:r>
              <a:rPr lang="en-SG" sz="1500" dirty="0" smtClean="0"/>
              <a:t> yang </a:t>
            </a:r>
            <a:r>
              <a:rPr lang="en-SG" sz="1500" dirty="0" err="1" smtClean="0"/>
              <a:t>mengikuti</a:t>
            </a:r>
            <a:r>
              <a:rPr lang="en-SG" sz="1500" dirty="0" smtClean="0"/>
              <a:t> header </a:t>
            </a:r>
            <a:r>
              <a:rPr lang="en-SG" sz="1500" dirty="0" err="1" smtClean="0"/>
              <a:t>IPng</a:t>
            </a:r>
            <a:r>
              <a:rPr lang="en-SG" sz="1500" dirty="0" smtClean="0"/>
              <a:t>, </a:t>
            </a:r>
            <a:r>
              <a:rPr lang="en-SG" sz="1500" dirty="0" err="1" smtClean="0"/>
              <a:t>dalam</a:t>
            </a:r>
            <a:r>
              <a:rPr lang="en-SG" sz="1500" dirty="0" smtClean="0"/>
              <a:t> </a:t>
            </a:r>
            <a:r>
              <a:rPr lang="en-SG" sz="1500" dirty="0" err="1" smtClean="0"/>
              <a:t>oktet</a:t>
            </a:r>
            <a:r>
              <a:rPr lang="en-SG" sz="1500" dirty="0" smtClean="0"/>
              <a:t>.</a:t>
            </a:r>
          </a:p>
          <a:p>
            <a:pPr>
              <a:lnSpc>
                <a:spcPct val="120000"/>
              </a:lnSpc>
              <a:buNone/>
            </a:pPr>
            <a:r>
              <a:rPr lang="en-SG" sz="1500" dirty="0" smtClean="0"/>
              <a:t>5. </a:t>
            </a:r>
            <a:r>
              <a:rPr lang="en-SG" sz="1500" i="1" dirty="0" smtClean="0"/>
              <a:t>Next Header </a:t>
            </a:r>
            <a:r>
              <a:rPr lang="en-SG" sz="1500" dirty="0" smtClean="0"/>
              <a:t>: field 8 bit yang </a:t>
            </a:r>
            <a:r>
              <a:rPr lang="en-SG" sz="1500" dirty="0" err="1" smtClean="0"/>
              <a:t>berfungsi</a:t>
            </a:r>
            <a:r>
              <a:rPr lang="en-SG" sz="1500" dirty="0" smtClean="0"/>
              <a:t> </a:t>
            </a:r>
            <a:r>
              <a:rPr lang="en-SG" sz="1500" dirty="0" err="1" smtClean="0"/>
              <a:t>mengidentifikasi</a:t>
            </a:r>
            <a:r>
              <a:rPr lang="en-SG" sz="1500" dirty="0" smtClean="0"/>
              <a:t> header </a:t>
            </a:r>
            <a:r>
              <a:rPr lang="en-SG" sz="1500" dirty="0" err="1" smtClean="0"/>
              <a:t>berikut</a:t>
            </a:r>
            <a:r>
              <a:rPr lang="en-SG" sz="1500" dirty="0" smtClean="0"/>
              <a:t> yang </a:t>
            </a:r>
            <a:r>
              <a:rPr lang="en-SG" sz="1500" dirty="0" err="1" smtClean="0"/>
              <a:t>mengikuti</a:t>
            </a:r>
            <a:r>
              <a:rPr lang="en-SG" sz="1500" dirty="0" smtClean="0"/>
              <a:t> header IPv6 </a:t>
            </a:r>
            <a:r>
              <a:rPr lang="en-SG" sz="1500" dirty="0" err="1" smtClean="0"/>
              <a:t>utama</a:t>
            </a:r>
            <a:r>
              <a:rPr lang="en-SG" sz="1500" dirty="0" smtClean="0"/>
              <a:t>.</a:t>
            </a:r>
          </a:p>
          <a:p>
            <a:pPr>
              <a:lnSpc>
                <a:spcPct val="120000"/>
              </a:lnSpc>
              <a:buNone/>
            </a:pPr>
            <a:r>
              <a:rPr lang="en-SG" sz="1500" dirty="0" smtClean="0"/>
              <a:t>6. </a:t>
            </a:r>
            <a:r>
              <a:rPr lang="en-SG" sz="1500" i="1" dirty="0" smtClean="0"/>
              <a:t>Hop Limit </a:t>
            </a:r>
            <a:r>
              <a:rPr lang="en-SG" sz="1500" dirty="0" smtClean="0"/>
              <a:t>: </a:t>
            </a:r>
            <a:r>
              <a:rPr lang="en-SG" sz="1500" i="1" dirty="0" smtClean="0"/>
              <a:t>field </a:t>
            </a:r>
            <a:r>
              <a:rPr lang="en-SG" sz="1500" dirty="0" err="1" smtClean="0"/>
              <a:t>berisi</a:t>
            </a:r>
            <a:r>
              <a:rPr lang="en-SG" sz="1500" dirty="0" smtClean="0"/>
              <a:t> 8 bit </a:t>
            </a:r>
            <a:r>
              <a:rPr lang="en-SG" sz="1500" i="1" dirty="0" smtClean="0"/>
              <a:t>unsigned integer</a:t>
            </a:r>
            <a:r>
              <a:rPr lang="en-SG" sz="1500" dirty="0" smtClean="0"/>
              <a:t>. </a:t>
            </a:r>
            <a:r>
              <a:rPr lang="en-SG" sz="1500" dirty="0" err="1" smtClean="0"/>
              <a:t>Menunjukkan</a:t>
            </a:r>
            <a:r>
              <a:rPr lang="en-SG" sz="1500" dirty="0" smtClean="0"/>
              <a:t> </a:t>
            </a:r>
            <a:r>
              <a:rPr lang="en-SG" sz="1500" dirty="0" err="1" smtClean="0"/>
              <a:t>jumlah</a:t>
            </a:r>
            <a:r>
              <a:rPr lang="en-SG" sz="1500" dirty="0" smtClean="0"/>
              <a:t> </a:t>
            </a:r>
            <a:r>
              <a:rPr lang="en-SG" sz="1500" i="1" dirty="0" smtClean="0"/>
              <a:t>link </a:t>
            </a:r>
            <a:r>
              <a:rPr lang="en-SG" sz="1500" dirty="0" err="1" smtClean="0"/>
              <a:t>maksimum</a:t>
            </a:r>
            <a:r>
              <a:rPr lang="en-SG" sz="1500" dirty="0" smtClean="0"/>
              <a:t> yang </a:t>
            </a:r>
            <a:r>
              <a:rPr lang="en-SG" sz="1500" dirty="0" err="1" smtClean="0"/>
              <a:t>akan</a:t>
            </a:r>
            <a:r>
              <a:rPr lang="en-SG" sz="1500" dirty="0" smtClean="0"/>
              <a:t> </a:t>
            </a:r>
            <a:r>
              <a:rPr lang="en-SG" sz="1500" dirty="0" err="1" smtClean="0"/>
              <a:t>dilewati</a:t>
            </a:r>
            <a:r>
              <a:rPr lang="en-SG" sz="1500" dirty="0" smtClean="0"/>
              <a:t> </a:t>
            </a:r>
            <a:r>
              <a:rPr lang="en-SG" sz="1500" dirty="0" err="1" smtClean="0"/>
              <a:t>paket</a:t>
            </a:r>
            <a:r>
              <a:rPr lang="en-SG" sz="1500" dirty="0" smtClean="0"/>
              <a:t> </a:t>
            </a:r>
            <a:r>
              <a:rPr lang="en-SG" sz="1500" dirty="0" err="1" smtClean="0"/>
              <a:t>sebelum</a:t>
            </a:r>
            <a:r>
              <a:rPr lang="en-SG" sz="1500" dirty="0" smtClean="0"/>
              <a:t> </a:t>
            </a:r>
            <a:r>
              <a:rPr lang="en-SG" sz="1500" dirty="0" err="1" smtClean="0"/>
              <a:t>dibuang</a:t>
            </a:r>
            <a:r>
              <a:rPr lang="en-SG" sz="1500" dirty="0" smtClean="0"/>
              <a:t>. </a:t>
            </a:r>
            <a:r>
              <a:rPr lang="en-SG" sz="1500" dirty="0" err="1" smtClean="0"/>
              <a:t>Paket</a:t>
            </a:r>
            <a:r>
              <a:rPr lang="en-SG" sz="1500" dirty="0" smtClean="0"/>
              <a:t> </a:t>
            </a:r>
            <a:r>
              <a:rPr lang="en-SG" sz="1500" dirty="0" err="1" smtClean="0"/>
              <a:t>akan</a:t>
            </a:r>
            <a:r>
              <a:rPr lang="en-SG" sz="1500" dirty="0" smtClean="0"/>
              <a:t> </a:t>
            </a:r>
            <a:r>
              <a:rPr lang="en-SG" sz="1500" dirty="0" err="1" smtClean="0"/>
              <a:t>dibuang</a:t>
            </a:r>
            <a:r>
              <a:rPr lang="en-SG" sz="1500" dirty="0" smtClean="0"/>
              <a:t> </a:t>
            </a:r>
            <a:r>
              <a:rPr lang="en-SG" sz="1500" dirty="0" err="1" smtClean="0"/>
              <a:t>bila</a:t>
            </a:r>
            <a:r>
              <a:rPr lang="en-SG" sz="1500" dirty="0" smtClean="0"/>
              <a:t> Hop Limit </a:t>
            </a:r>
            <a:r>
              <a:rPr lang="en-SG" sz="1500" dirty="0" err="1" smtClean="0"/>
              <a:t>berharga</a:t>
            </a:r>
            <a:r>
              <a:rPr lang="en-SG" sz="1500" dirty="0" smtClean="0"/>
              <a:t> nol.</a:t>
            </a:r>
          </a:p>
          <a:p>
            <a:pPr>
              <a:lnSpc>
                <a:spcPct val="120000"/>
              </a:lnSpc>
              <a:buNone/>
            </a:pPr>
            <a:r>
              <a:rPr lang="en-SG" sz="1500" dirty="0" smtClean="0"/>
              <a:t>7. </a:t>
            </a:r>
            <a:r>
              <a:rPr lang="en-SG" sz="1500" i="1" dirty="0" smtClean="0"/>
              <a:t>Source Address </a:t>
            </a:r>
            <a:r>
              <a:rPr lang="en-SG" sz="1500" dirty="0" smtClean="0"/>
              <a:t>: field 128 bit, </a:t>
            </a:r>
            <a:r>
              <a:rPr lang="en-SG" sz="1500" dirty="0" err="1" smtClean="0"/>
              <a:t>menunjukkan</a:t>
            </a:r>
            <a:r>
              <a:rPr lang="en-SG" sz="1500" dirty="0" smtClean="0"/>
              <a:t> </a:t>
            </a:r>
            <a:r>
              <a:rPr lang="en-SG" sz="1500" dirty="0" err="1" smtClean="0"/>
              <a:t>alamat</a:t>
            </a:r>
            <a:r>
              <a:rPr lang="en-SG" sz="1500" dirty="0" smtClean="0"/>
              <a:t> </a:t>
            </a:r>
            <a:r>
              <a:rPr lang="en-SG" sz="1500" dirty="0" err="1" smtClean="0"/>
              <a:t>pengirim</a:t>
            </a:r>
            <a:r>
              <a:rPr lang="en-SG" sz="1500" dirty="0" smtClean="0"/>
              <a:t> </a:t>
            </a:r>
            <a:r>
              <a:rPr lang="en-SG" sz="1500" dirty="0" err="1" smtClean="0"/>
              <a:t>paket</a:t>
            </a:r>
            <a:r>
              <a:rPr lang="en-SG" sz="1500" dirty="0" smtClean="0"/>
              <a:t>.</a:t>
            </a:r>
          </a:p>
          <a:p>
            <a:pPr>
              <a:lnSpc>
                <a:spcPct val="120000"/>
              </a:lnSpc>
              <a:buNone/>
            </a:pPr>
            <a:r>
              <a:rPr lang="en-SG" sz="1500" dirty="0" smtClean="0"/>
              <a:t>8. </a:t>
            </a:r>
            <a:r>
              <a:rPr lang="en-SG" sz="1500" i="1" dirty="0" smtClean="0"/>
              <a:t>Destination Address </a:t>
            </a:r>
            <a:r>
              <a:rPr lang="en-SG" sz="1500" dirty="0" smtClean="0"/>
              <a:t>: field 128 bit, </a:t>
            </a:r>
            <a:r>
              <a:rPr lang="en-SG" sz="1500" dirty="0" err="1" smtClean="0"/>
              <a:t>menunjukkan</a:t>
            </a:r>
            <a:r>
              <a:rPr lang="en-SG" sz="1500" dirty="0" smtClean="0"/>
              <a:t> </a:t>
            </a:r>
            <a:r>
              <a:rPr lang="en-SG" sz="1500" dirty="0" err="1" smtClean="0"/>
              <a:t>alamat</a:t>
            </a:r>
            <a:r>
              <a:rPr lang="en-SG" sz="1500" dirty="0" smtClean="0"/>
              <a:t> </a:t>
            </a:r>
            <a:r>
              <a:rPr lang="en-SG" sz="1500" dirty="0" err="1" smtClean="0"/>
              <a:t>penerima</a:t>
            </a:r>
            <a:r>
              <a:rPr lang="en-SG" sz="1500" dirty="0" smtClean="0"/>
              <a:t> </a:t>
            </a:r>
            <a:r>
              <a:rPr lang="en-SG" sz="1500" dirty="0" err="1" smtClean="0"/>
              <a:t>paket</a:t>
            </a:r>
            <a:r>
              <a:rPr lang="en-SG" sz="1500" dirty="0" smtClean="0"/>
              <a:t>.</a:t>
            </a:r>
          </a:p>
          <a:p>
            <a:pPr>
              <a:lnSpc>
                <a:spcPct val="120000"/>
              </a:lnSpc>
              <a:buNone/>
            </a:pPr>
            <a:endParaRPr lang="en-SG" sz="15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10</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171480" y="1714489"/>
            <a:ext cx="8686800" cy="642942"/>
          </a:xfrm>
        </p:spPr>
        <p:txBody>
          <a:bodyPr>
            <a:normAutofit/>
          </a:bodyPr>
          <a:lstStyle/>
          <a:p>
            <a:r>
              <a:rPr lang="en-SG" sz="2000" dirty="0" err="1" smtClean="0"/>
              <a:t>Berikut</a:t>
            </a:r>
            <a:r>
              <a:rPr lang="en-SG" sz="2000" dirty="0" smtClean="0"/>
              <a:t> </a:t>
            </a:r>
            <a:r>
              <a:rPr lang="en-SG" sz="2000" dirty="0" err="1" smtClean="0"/>
              <a:t>ini</a:t>
            </a:r>
            <a:r>
              <a:rPr lang="en-SG" sz="2000" dirty="0" smtClean="0"/>
              <a:t> </a:t>
            </a:r>
            <a:r>
              <a:rPr lang="en-SG" sz="2000" dirty="0" err="1" smtClean="0"/>
              <a:t>adalah</a:t>
            </a:r>
            <a:r>
              <a:rPr lang="en-SG" sz="2000" dirty="0" smtClean="0"/>
              <a:t> </a:t>
            </a:r>
            <a:r>
              <a:rPr lang="en-SG" sz="2000" dirty="0" err="1" smtClean="0"/>
              <a:t>contoh</a:t>
            </a:r>
            <a:r>
              <a:rPr lang="en-SG" sz="2000" dirty="0" smtClean="0"/>
              <a:t> </a:t>
            </a:r>
            <a:r>
              <a:rPr lang="en-SG" sz="2000" dirty="0" err="1" smtClean="0"/>
              <a:t>alamat</a:t>
            </a:r>
            <a:r>
              <a:rPr lang="en-SG" sz="2000" dirty="0" smtClean="0"/>
              <a:t> IPv6 </a:t>
            </a:r>
            <a:r>
              <a:rPr lang="en-SG" sz="2000" dirty="0" err="1" smtClean="0"/>
              <a:t>dalam</a:t>
            </a:r>
            <a:r>
              <a:rPr lang="en-SG" sz="2000" dirty="0" smtClean="0"/>
              <a:t> </a:t>
            </a:r>
            <a:r>
              <a:rPr lang="en-SG" sz="2000" dirty="0" err="1" smtClean="0"/>
              <a:t>bentuk</a:t>
            </a:r>
            <a:r>
              <a:rPr lang="en-SG" sz="2000" dirty="0" smtClean="0"/>
              <a:t> </a:t>
            </a:r>
            <a:r>
              <a:rPr lang="en-SG" sz="2000" dirty="0" err="1" smtClean="0"/>
              <a:t>bilangan</a:t>
            </a:r>
            <a:r>
              <a:rPr lang="en-SG" sz="2000" dirty="0" smtClean="0"/>
              <a:t> </a:t>
            </a:r>
            <a:r>
              <a:rPr lang="en-SG" sz="2000" dirty="0" err="1" smtClean="0"/>
              <a:t>biner</a:t>
            </a:r>
            <a:r>
              <a:rPr lang="en-SG" sz="2000" dirty="0" smtClean="0"/>
              <a:t>:</a:t>
            </a:r>
            <a:endParaRPr lang="en-SG" sz="20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11</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1026" name="Picture 2"/>
          <p:cNvPicPr>
            <a:picLocks noChangeAspect="1" noChangeArrowheads="1"/>
          </p:cNvPicPr>
          <p:nvPr/>
        </p:nvPicPr>
        <p:blipFill>
          <a:blip r:embed="rId2"/>
          <a:srcRect/>
          <a:stretch>
            <a:fillRect/>
          </a:stretch>
        </p:blipFill>
        <p:spPr bwMode="auto">
          <a:xfrm>
            <a:off x="179401" y="2181218"/>
            <a:ext cx="8964599" cy="461964"/>
          </a:xfrm>
          <a:prstGeom prst="rect">
            <a:avLst/>
          </a:prstGeom>
          <a:noFill/>
          <a:ln w="9525">
            <a:noFill/>
            <a:miter lim="800000"/>
            <a:headEnd/>
            <a:tailEnd/>
          </a:ln>
          <a:effectLst/>
        </p:spPr>
      </p:pic>
      <p:sp>
        <p:nvSpPr>
          <p:cNvPr id="8" name="Content Placeholder 2"/>
          <p:cNvSpPr txBox="1">
            <a:spLocks/>
          </p:cNvSpPr>
          <p:nvPr/>
        </p:nvSpPr>
        <p:spPr>
          <a:xfrm>
            <a:off x="171480" y="2714620"/>
            <a:ext cx="8972520" cy="785818"/>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SG" sz="2000" dirty="0" err="1" smtClean="0">
                <a:latin typeface="Franklin Gothic Book" pitchFamily="34" charset="0"/>
              </a:rPr>
              <a:t>Untuk</a:t>
            </a:r>
            <a:r>
              <a:rPr lang="en-SG" sz="2000" dirty="0" smtClean="0">
                <a:latin typeface="Franklin Gothic Book" pitchFamily="34" charset="0"/>
              </a:rPr>
              <a:t> </a:t>
            </a:r>
            <a:r>
              <a:rPr lang="en-SG" sz="2000" dirty="0" err="1" smtClean="0">
                <a:latin typeface="Franklin Gothic Book" pitchFamily="34" charset="0"/>
              </a:rPr>
              <a:t>menerjemahkannya</a:t>
            </a:r>
            <a:r>
              <a:rPr lang="en-SG" sz="2000" dirty="0" smtClean="0">
                <a:latin typeface="Franklin Gothic Book" pitchFamily="34" charset="0"/>
              </a:rPr>
              <a:t> </a:t>
            </a:r>
            <a:r>
              <a:rPr lang="en-SG" sz="2000" dirty="0" err="1" smtClean="0">
                <a:latin typeface="Franklin Gothic Book" pitchFamily="34" charset="0"/>
              </a:rPr>
              <a:t>ke</a:t>
            </a:r>
            <a:r>
              <a:rPr lang="en-SG" sz="2000" dirty="0" smtClean="0">
                <a:latin typeface="Franklin Gothic Book" pitchFamily="34" charset="0"/>
              </a:rPr>
              <a:t> </a:t>
            </a:r>
            <a:r>
              <a:rPr lang="en-SG" sz="2000" dirty="0" err="1" smtClean="0">
                <a:latin typeface="Franklin Gothic Book" pitchFamily="34" charset="0"/>
              </a:rPr>
              <a:t>dalam</a:t>
            </a:r>
            <a:r>
              <a:rPr lang="en-SG" sz="2000" dirty="0" smtClean="0">
                <a:latin typeface="Franklin Gothic Book" pitchFamily="34" charset="0"/>
              </a:rPr>
              <a:t> </a:t>
            </a:r>
            <a:r>
              <a:rPr lang="en-SG" sz="2000" dirty="0" err="1" smtClean="0">
                <a:latin typeface="Franklin Gothic Book" pitchFamily="34" charset="0"/>
              </a:rPr>
              <a:t>bentuk</a:t>
            </a:r>
            <a:r>
              <a:rPr lang="en-SG" sz="2000" dirty="0" smtClean="0">
                <a:latin typeface="Franklin Gothic Book" pitchFamily="34" charset="0"/>
              </a:rPr>
              <a:t> </a:t>
            </a:r>
            <a:r>
              <a:rPr lang="en-SG" sz="2000" dirty="0" err="1" smtClean="0">
                <a:latin typeface="Franklin Gothic Book" pitchFamily="34" charset="0"/>
              </a:rPr>
              <a:t>notasi</a:t>
            </a:r>
            <a:r>
              <a:rPr lang="en-SG" sz="2000" dirty="0" smtClean="0">
                <a:latin typeface="Franklin Gothic Book" pitchFamily="34" charset="0"/>
              </a:rPr>
              <a:t> </a:t>
            </a:r>
            <a:r>
              <a:rPr lang="en-SG" sz="2000" i="1" dirty="0" smtClean="0">
                <a:latin typeface="Franklin Gothic Book" pitchFamily="34" charset="0"/>
              </a:rPr>
              <a:t>colon-hexadecimal format</a:t>
            </a:r>
            <a:r>
              <a:rPr lang="en-SG" sz="2000" dirty="0" smtClean="0">
                <a:latin typeface="Franklin Gothic Book" pitchFamily="34" charset="0"/>
              </a:rPr>
              <a:t>, </a:t>
            </a:r>
            <a:r>
              <a:rPr lang="en-SG" sz="2000" dirty="0" err="1" smtClean="0">
                <a:latin typeface="Franklin Gothic Book" pitchFamily="34" charset="0"/>
              </a:rPr>
              <a:t>angka-angka</a:t>
            </a:r>
            <a:r>
              <a:rPr lang="en-SG" sz="2000" dirty="0" smtClean="0">
                <a:latin typeface="Franklin Gothic Book" pitchFamily="34" charset="0"/>
              </a:rPr>
              <a:t> </a:t>
            </a:r>
            <a:r>
              <a:rPr lang="en-SG" sz="2000" dirty="0" err="1" smtClean="0">
                <a:latin typeface="Franklin Gothic Book" pitchFamily="34" charset="0"/>
              </a:rPr>
              <a:t>biner</a:t>
            </a:r>
            <a:r>
              <a:rPr lang="en-SG" sz="2000" dirty="0" smtClean="0">
                <a:latin typeface="Franklin Gothic Book" pitchFamily="34" charset="0"/>
              </a:rPr>
              <a:t> </a:t>
            </a:r>
            <a:r>
              <a:rPr lang="en-SG" sz="2000" dirty="0" err="1" smtClean="0">
                <a:latin typeface="Franklin Gothic Book" pitchFamily="34" charset="0"/>
              </a:rPr>
              <a:t>di</a:t>
            </a:r>
            <a:r>
              <a:rPr lang="en-SG" sz="2000" dirty="0" smtClean="0">
                <a:latin typeface="Franklin Gothic Book" pitchFamily="34" charset="0"/>
              </a:rPr>
              <a:t> </a:t>
            </a:r>
            <a:r>
              <a:rPr lang="en-SG" sz="2000" dirty="0" err="1" smtClean="0">
                <a:latin typeface="Franklin Gothic Book" pitchFamily="34" charset="0"/>
              </a:rPr>
              <a:t>atas</a:t>
            </a:r>
            <a:r>
              <a:rPr lang="en-SG" sz="2000" dirty="0" smtClean="0">
                <a:latin typeface="Franklin Gothic Book" pitchFamily="34" charset="0"/>
              </a:rPr>
              <a:t> </a:t>
            </a:r>
            <a:r>
              <a:rPr lang="en-SG" sz="2000" dirty="0" err="1" smtClean="0">
                <a:latin typeface="Franklin Gothic Book" pitchFamily="34" charset="0"/>
              </a:rPr>
              <a:t>harus</a:t>
            </a:r>
            <a:r>
              <a:rPr lang="en-SG" sz="2000" dirty="0" smtClean="0">
                <a:latin typeface="Franklin Gothic Book" pitchFamily="34" charset="0"/>
              </a:rPr>
              <a:t> </a:t>
            </a:r>
            <a:r>
              <a:rPr lang="en-SG" sz="2000" dirty="0" err="1" smtClean="0">
                <a:latin typeface="Franklin Gothic Book" pitchFamily="34" charset="0"/>
              </a:rPr>
              <a:t>dibagi</a:t>
            </a:r>
            <a:r>
              <a:rPr lang="en-SG" sz="2000" dirty="0" smtClean="0">
                <a:latin typeface="Franklin Gothic Book" pitchFamily="34" charset="0"/>
              </a:rPr>
              <a:t> </a:t>
            </a:r>
            <a:r>
              <a:rPr lang="en-SG" sz="2000" dirty="0" err="1" smtClean="0">
                <a:latin typeface="Franklin Gothic Book" pitchFamily="34" charset="0"/>
              </a:rPr>
              <a:t>ke</a:t>
            </a:r>
            <a:r>
              <a:rPr lang="en-SG" sz="2000" dirty="0" smtClean="0">
                <a:latin typeface="Franklin Gothic Book" pitchFamily="34" charset="0"/>
              </a:rPr>
              <a:t> </a:t>
            </a:r>
            <a:r>
              <a:rPr lang="en-SG" sz="2000" dirty="0" err="1" smtClean="0">
                <a:latin typeface="Franklin Gothic Book" pitchFamily="34" charset="0"/>
              </a:rPr>
              <a:t>dalam</a:t>
            </a:r>
            <a:r>
              <a:rPr lang="en-SG" sz="2000" dirty="0" smtClean="0">
                <a:latin typeface="Franklin Gothic Book" pitchFamily="34" charset="0"/>
              </a:rPr>
              <a:t> 8 </a:t>
            </a:r>
            <a:r>
              <a:rPr lang="en-SG" sz="2000" dirty="0" err="1" smtClean="0">
                <a:latin typeface="Franklin Gothic Book" pitchFamily="34" charset="0"/>
              </a:rPr>
              <a:t>buah</a:t>
            </a:r>
            <a:r>
              <a:rPr lang="en-SG" sz="2000" dirty="0" smtClean="0">
                <a:latin typeface="Franklin Gothic Book" pitchFamily="34" charset="0"/>
              </a:rPr>
              <a:t> </a:t>
            </a:r>
            <a:r>
              <a:rPr lang="en-SG" sz="2000" dirty="0" err="1" smtClean="0">
                <a:latin typeface="Franklin Gothic Book" pitchFamily="34" charset="0"/>
              </a:rPr>
              <a:t>blok</a:t>
            </a:r>
            <a:r>
              <a:rPr lang="en-SG" sz="2000" dirty="0" smtClean="0">
                <a:latin typeface="Franklin Gothic Book" pitchFamily="34" charset="0"/>
              </a:rPr>
              <a:t> </a:t>
            </a:r>
            <a:r>
              <a:rPr lang="en-SG" sz="2000" dirty="0" err="1" smtClean="0">
                <a:latin typeface="Franklin Gothic Book" pitchFamily="34" charset="0"/>
              </a:rPr>
              <a:t>berukuran</a:t>
            </a:r>
            <a:r>
              <a:rPr lang="en-SG" sz="2000" dirty="0" smtClean="0">
                <a:latin typeface="Franklin Gothic Book" pitchFamily="34" charset="0"/>
              </a:rPr>
              <a:t> 16-bit:</a:t>
            </a:r>
            <a:endParaRPr kumimoji="0" lang="en-SG" sz="2000" b="0" i="0" u="none" strike="noStrike" kern="1200" cap="none" spc="0" normalizeH="0" baseline="0" noProof="0" dirty="0">
              <a:ln>
                <a:noFill/>
              </a:ln>
              <a:solidFill>
                <a:schemeClr val="tx1"/>
              </a:solidFill>
              <a:effectLst/>
              <a:uLnTx/>
              <a:uFillTx/>
              <a:latin typeface="Franklin Gothic Book" pitchFamily="34" charset="0"/>
            </a:endParaRPr>
          </a:p>
        </p:txBody>
      </p:sp>
      <p:pic>
        <p:nvPicPr>
          <p:cNvPr id="1027" name="Picture 3"/>
          <p:cNvPicPr>
            <a:picLocks noChangeAspect="1" noChangeArrowheads="1"/>
          </p:cNvPicPr>
          <p:nvPr/>
        </p:nvPicPr>
        <p:blipFill>
          <a:blip r:embed="rId3"/>
          <a:srcRect/>
          <a:stretch>
            <a:fillRect/>
          </a:stretch>
        </p:blipFill>
        <p:spPr bwMode="auto">
          <a:xfrm>
            <a:off x="272699" y="3857628"/>
            <a:ext cx="8871301" cy="428628"/>
          </a:xfrm>
          <a:prstGeom prst="rect">
            <a:avLst/>
          </a:prstGeom>
          <a:noFill/>
          <a:ln w="9525">
            <a:noFill/>
            <a:miter lim="800000"/>
            <a:headEnd/>
            <a:tailEnd/>
          </a:ln>
          <a:effectLst/>
        </p:spPr>
      </p:pic>
      <p:sp>
        <p:nvSpPr>
          <p:cNvPr id="10" name="Content Placeholder 2"/>
          <p:cNvSpPr txBox="1">
            <a:spLocks/>
          </p:cNvSpPr>
          <p:nvPr/>
        </p:nvSpPr>
        <p:spPr>
          <a:xfrm>
            <a:off x="214282" y="4429132"/>
            <a:ext cx="8686800" cy="642942"/>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SG" sz="2000" dirty="0" err="1" smtClean="0">
                <a:latin typeface="Franklin Gothic Book" pitchFamily="34" charset="0"/>
              </a:rPr>
              <a:t>Lalu</a:t>
            </a:r>
            <a:r>
              <a:rPr lang="en-SG" sz="2000" dirty="0" smtClean="0">
                <a:latin typeface="Franklin Gothic Book" pitchFamily="34" charset="0"/>
              </a:rPr>
              <a:t>, </a:t>
            </a:r>
            <a:r>
              <a:rPr lang="en-SG" sz="2000" dirty="0" err="1" smtClean="0">
                <a:latin typeface="Franklin Gothic Book" pitchFamily="34" charset="0"/>
              </a:rPr>
              <a:t>setiap</a:t>
            </a:r>
            <a:r>
              <a:rPr lang="en-SG" sz="2000" dirty="0" smtClean="0">
                <a:latin typeface="Franklin Gothic Book" pitchFamily="34" charset="0"/>
              </a:rPr>
              <a:t> </a:t>
            </a:r>
            <a:r>
              <a:rPr lang="en-SG" sz="2000" dirty="0" err="1" smtClean="0">
                <a:latin typeface="Franklin Gothic Book" pitchFamily="34" charset="0"/>
              </a:rPr>
              <a:t>blok</a:t>
            </a:r>
            <a:r>
              <a:rPr lang="en-SG" sz="2000" dirty="0" smtClean="0">
                <a:latin typeface="Franklin Gothic Book" pitchFamily="34" charset="0"/>
              </a:rPr>
              <a:t> </a:t>
            </a:r>
            <a:r>
              <a:rPr lang="en-SG" sz="2000" dirty="0" err="1" smtClean="0">
                <a:latin typeface="Franklin Gothic Book" pitchFamily="34" charset="0"/>
              </a:rPr>
              <a:t>berukuran</a:t>
            </a:r>
            <a:r>
              <a:rPr lang="en-SG" sz="2000" dirty="0" smtClean="0">
                <a:latin typeface="Franklin Gothic Book" pitchFamily="34" charset="0"/>
              </a:rPr>
              <a:t> 16-bit </a:t>
            </a:r>
            <a:r>
              <a:rPr lang="en-SG" sz="2000" dirty="0" err="1" smtClean="0">
                <a:latin typeface="Franklin Gothic Book" pitchFamily="34" charset="0"/>
              </a:rPr>
              <a:t>tersebut</a:t>
            </a:r>
            <a:r>
              <a:rPr lang="en-SG" sz="2000" dirty="0" smtClean="0">
                <a:latin typeface="Franklin Gothic Book" pitchFamily="34" charset="0"/>
              </a:rPr>
              <a:t> </a:t>
            </a:r>
            <a:r>
              <a:rPr lang="en-SG" sz="2000" dirty="0" err="1" smtClean="0">
                <a:latin typeface="Franklin Gothic Book" pitchFamily="34" charset="0"/>
              </a:rPr>
              <a:t>harus</a:t>
            </a:r>
            <a:r>
              <a:rPr lang="en-SG" sz="2000" dirty="0" smtClean="0">
                <a:latin typeface="Franklin Gothic Book" pitchFamily="34" charset="0"/>
              </a:rPr>
              <a:t> </a:t>
            </a:r>
            <a:r>
              <a:rPr lang="en-SG" sz="2000" dirty="0" err="1" smtClean="0">
                <a:latin typeface="Franklin Gothic Book" pitchFamily="34" charset="0"/>
              </a:rPr>
              <a:t>dikonversikan</a:t>
            </a:r>
            <a:r>
              <a:rPr lang="en-SG" sz="2000" dirty="0" smtClean="0">
                <a:latin typeface="Franklin Gothic Book" pitchFamily="34" charset="0"/>
              </a:rPr>
              <a:t> </a:t>
            </a:r>
            <a:r>
              <a:rPr lang="en-SG" sz="2000" dirty="0" err="1" smtClean="0">
                <a:latin typeface="Franklin Gothic Book" pitchFamily="34" charset="0"/>
              </a:rPr>
              <a:t>ke</a:t>
            </a:r>
            <a:r>
              <a:rPr lang="en-SG" sz="2000" dirty="0" smtClean="0">
                <a:latin typeface="Franklin Gothic Book" pitchFamily="34" charset="0"/>
              </a:rPr>
              <a:t> </a:t>
            </a:r>
            <a:r>
              <a:rPr lang="en-SG" sz="2000" dirty="0" err="1" smtClean="0">
                <a:latin typeface="Franklin Gothic Book" pitchFamily="34" charset="0"/>
              </a:rPr>
              <a:t>dalam</a:t>
            </a:r>
            <a:r>
              <a:rPr lang="en-SG" sz="2000" dirty="0" smtClean="0">
                <a:latin typeface="Franklin Gothic Book" pitchFamily="34" charset="0"/>
              </a:rPr>
              <a:t> </a:t>
            </a:r>
            <a:r>
              <a:rPr lang="en-SG" sz="2000" dirty="0" err="1" smtClean="0">
                <a:latin typeface="Franklin Gothic Book" pitchFamily="34" charset="0"/>
              </a:rPr>
              <a:t>bilangan</a:t>
            </a:r>
            <a:r>
              <a:rPr lang="en-SG" sz="2000" dirty="0" smtClean="0">
                <a:latin typeface="Franklin Gothic Book" pitchFamily="34" charset="0"/>
              </a:rPr>
              <a:t> </a:t>
            </a:r>
            <a:r>
              <a:rPr lang="en-SG" sz="2000" dirty="0" err="1" smtClean="0">
                <a:latin typeface="Franklin Gothic Book" pitchFamily="34" charset="0"/>
              </a:rPr>
              <a:t>heksadesimal</a:t>
            </a:r>
            <a:r>
              <a:rPr lang="en-SG" sz="2000" dirty="0" smtClean="0">
                <a:latin typeface="Franklin Gothic Book" pitchFamily="34" charset="0"/>
              </a:rPr>
              <a:t> </a:t>
            </a:r>
            <a:r>
              <a:rPr lang="en-SG" sz="2000" dirty="0" err="1" smtClean="0">
                <a:latin typeface="Franklin Gothic Book" pitchFamily="34" charset="0"/>
              </a:rPr>
              <a:t>dan</a:t>
            </a:r>
            <a:r>
              <a:rPr lang="en-SG" sz="2000" dirty="0" smtClean="0">
                <a:latin typeface="Franklin Gothic Book" pitchFamily="34" charset="0"/>
              </a:rPr>
              <a:t> </a:t>
            </a:r>
            <a:r>
              <a:rPr lang="en-SG" sz="2000" dirty="0" err="1" smtClean="0">
                <a:latin typeface="Franklin Gothic Book" pitchFamily="34" charset="0"/>
              </a:rPr>
              <a:t>setiap</a:t>
            </a:r>
            <a:r>
              <a:rPr lang="en-SG" sz="2000" dirty="0" smtClean="0">
                <a:latin typeface="Franklin Gothic Book" pitchFamily="34" charset="0"/>
              </a:rPr>
              <a:t> </a:t>
            </a:r>
            <a:r>
              <a:rPr lang="en-SG" sz="2000" dirty="0" err="1" smtClean="0">
                <a:latin typeface="Franklin Gothic Book" pitchFamily="34" charset="0"/>
              </a:rPr>
              <a:t>bilangan</a:t>
            </a:r>
            <a:r>
              <a:rPr lang="en-SG" sz="2000" dirty="0" smtClean="0">
                <a:latin typeface="Franklin Gothic Book" pitchFamily="34" charset="0"/>
              </a:rPr>
              <a:t> </a:t>
            </a:r>
            <a:r>
              <a:rPr lang="en-SG" sz="2000" dirty="0" err="1" smtClean="0">
                <a:latin typeface="Franklin Gothic Book" pitchFamily="34" charset="0"/>
              </a:rPr>
              <a:t>heksadesimal</a:t>
            </a:r>
            <a:r>
              <a:rPr lang="en-SG" sz="2000" dirty="0" smtClean="0">
                <a:latin typeface="Franklin Gothic Book" pitchFamily="34" charset="0"/>
              </a:rPr>
              <a:t> </a:t>
            </a:r>
            <a:r>
              <a:rPr lang="en-SG" sz="2000" dirty="0" err="1" smtClean="0">
                <a:latin typeface="Franklin Gothic Book" pitchFamily="34" charset="0"/>
              </a:rPr>
              <a:t>tersebut</a:t>
            </a:r>
            <a:r>
              <a:rPr lang="en-SG" sz="2000" dirty="0" smtClean="0">
                <a:latin typeface="Franklin Gothic Book" pitchFamily="34" charset="0"/>
              </a:rPr>
              <a:t> </a:t>
            </a:r>
            <a:r>
              <a:rPr lang="en-SG" sz="2000" dirty="0" err="1" smtClean="0">
                <a:latin typeface="Franklin Gothic Book" pitchFamily="34" charset="0"/>
              </a:rPr>
              <a:t>dipisahkan</a:t>
            </a:r>
            <a:r>
              <a:rPr lang="en-SG" sz="2000" dirty="0" smtClean="0">
                <a:latin typeface="Franklin Gothic Book" pitchFamily="34" charset="0"/>
              </a:rPr>
              <a:t> </a:t>
            </a:r>
            <a:r>
              <a:rPr lang="en-SG" sz="2000" dirty="0" err="1" smtClean="0">
                <a:latin typeface="Franklin Gothic Book" pitchFamily="34" charset="0"/>
              </a:rPr>
              <a:t>dengan</a:t>
            </a:r>
            <a:r>
              <a:rPr lang="en-SG" sz="2000" dirty="0" smtClean="0">
                <a:latin typeface="Franklin Gothic Book" pitchFamily="34" charset="0"/>
              </a:rPr>
              <a:t> </a:t>
            </a:r>
            <a:r>
              <a:rPr lang="en-SG" sz="2000" dirty="0" err="1" smtClean="0">
                <a:latin typeface="Franklin Gothic Book" pitchFamily="34" charset="0"/>
              </a:rPr>
              <a:t>menggunakan</a:t>
            </a:r>
            <a:r>
              <a:rPr lang="en-SG" sz="2000" dirty="0" smtClean="0">
                <a:latin typeface="Franklin Gothic Book" pitchFamily="34" charset="0"/>
              </a:rPr>
              <a:t> </a:t>
            </a:r>
            <a:r>
              <a:rPr lang="en-SG" sz="2000" dirty="0" err="1" smtClean="0">
                <a:latin typeface="Franklin Gothic Book" pitchFamily="34" charset="0"/>
              </a:rPr>
              <a:t>tanda</a:t>
            </a:r>
            <a:r>
              <a:rPr lang="en-SG" sz="2000" dirty="0" smtClean="0">
                <a:latin typeface="Franklin Gothic Book" pitchFamily="34" charset="0"/>
              </a:rPr>
              <a:t> </a:t>
            </a:r>
            <a:r>
              <a:rPr lang="en-SG" sz="2000" dirty="0" err="1" smtClean="0">
                <a:latin typeface="Franklin Gothic Book" pitchFamily="34" charset="0"/>
              </a:rPr>
              <a:t>titik</a:t>
            </a:r>
            <a:r>
              <a:rPr lang="en-SG" sz="2000" dirty="0" smtClean="0">
                <a:latin typeface="Franklin Gothic Book" pitchFamily="34" charset="0"/>
              </a:rPr>
              <a:t> </a:t>
            </a:r>
            <a:r>
              <a:rPr lang="en-SG" sz="2000" dirty="0" err="1" smtClean="0">
                <a:latin typeface="Franklin Gothic Book" pitchFamily="34" charset="0"/>
              </a:rPr>
              <a:t>dua</a:t>
            </a:r>
            <a:r>
              <a:rPr lang="en-SG" sz="2000" dirty="0" smtClean="0">
                <a:latin typeface="Franklin Gothic Book" pitchFamily="34" charset="0"/>
              </a:rPr>
              <a:t>. </a:t>
            </a:r>
            <a:r>
              <a:rPr lang="en-SG" sz="2000" dirty="0" err="1" smtClean="0">
                <a:latin typeface="Franklin Gothic Book" pitchFamily="34" charset="0"/>
              </a:rPr>
              <a:t>Hasil</a:t>
            </a:r>
            <a:r>
              <a:rPr lang="en-SG" sz="2000" dirty="0" smtClean="0">
                <a:latin typeface="Franklin Gothic Book" pitchFamily="34" charset="0"/>
              </a:rPr>
              <a:t> </a:t>
            </a:r>
            <a:r>
              <a:rPr lang="en-SG" sz="2000" dirty="0" err="1" smtClean="0">
                <a:latin typeface="Franklin Gothic Book" pitchFamily="34" charset="0"/>
              </a:rPr>
              <a:t>konversinya</a:t>
            </a:r>
            <a:r>
              <a:rPr lang="en-SG" sz="2000" dirty="0" smtClean="0">
                <a:latin typeface="Franklin Gothic Book" pitchFamily="34" charset="0"/>
              </a:rPr>
              <a:t> </a:t>
            </a:r>
            <a:r>
              <a:rPr lang="en-SG" sz="2000" dirty="0" err="1" smtClean="0">
                <a:latin typeface="Franklin Gothic Book" pitchFamily="34" charset="0"/>
              </a:rPr>
              <a:t>adalah</a:t>
            </a:r>
            <a:r>
              <a:rPr lang="en-SG" sz="2000" dirty="0" smtClean="0">
                <a:latin typeface="Franklin Gothic Book" pitchFamily="34" charset="0"/>
              </a:rPr>
              <a:t> </a:t>
            </a:r>
            <a:r>
              <a:rPr lang="en-SG" sz="2000" dirty="0" err="1" smtClean="0">
                <a:latin typeface="Franklin Gothic Book" pitchFamily="34" charset="0"/>
              </a:rPr>
              <a:t>sebagai</a:t>
            </a:r>
            <a:r>
              <a:rPr lang="en-SG" sz="2000" dirty="0" smtClean="0">
                <a:latin typeface="Franklin Gothic Book" pitchFamily="34" charset="0"/>
              </a:rPr>
              <a:t> </a:t>
            </a:r>
            <a:r>
              <a:rPr lang="en-SG" sz="2000" dirty="0" err="1" smtClean="0">
                <a:latin typeface="Franklin Gothic Book" pitchFamily="34" charset="0"/>
              </a:rPr>
              <a:t>berikut</a:t>
            </a:r>
            <a:r>
              <a:rPr lang="en-SG" sz="2000" dirty="0" smtClean="0">
                <a:latin typeface="Franklin Gothic Book" pitchFamily="34" charset="0"/>
              </a:rPr>
              <a:t>:</a:t>
            </a:r>
            <a:endParaRPr kumimoji="0" lang="en-SG" sz="2000" b="0" i="0" u="none" strike="noStrike" kern="1200" cap="none" spc="0" normalizeH="0" baseline="0" noProof="0" dirty="0">
              <a:ln>
                <a:noFill/>
              </a:ln>
              <a:solidFill>
                <a:schemeClr val="tx1"/>
              </a:solidFill>
              <a:effectLst/>
              <a:uLnTx/>
              <a:uFillTx/>
              <a:latin typeface="Franklin Gothic Book" pitchFamily="34" charset="0"/>
            </a:endParaRPr>
          </a:p>
        </p:txBody>
      </p:sp>
      <p:pic>
        <p:nvPicPr>
          <p:cNvPr id="1028" name="Picture 4"/>
          <p:cNvPicPr>
            <a:picLocks noChangeAspect="1" noChangeArrowheads="1"/>
          </p:cNvPicPr>
          <p:nvPr/>
        </p:nvPicPr>
        <p:blipFill>
          <a:blip r:embed="rId4"/>
          <a:srcRect/>
          <a:stretch>
            <a:fillRect/>
          </a:stretch>
        </p:blipFill>
        <p:spPr bwMode="auto">
          <a:xfrm>
            <a:off x="576235" y="5715016"/>
            <a:ext cx="4567269" cy="500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65125" y="1650987"/>
            <a:ext cx="2743200" cy="4989513"/>
          </a:xfrm>
          <a:prstGeom prst="rect">
            <a:avLst/>
          </a:prstGeom>
          <a:solidFill>
            <a:schemeClr val="accent2"/>
          </a:solidFill>
          <a:ln w="19050">
            <a:solidFill>
              <a:schemeClr val="accent1"/>
            </a:solidFill>
            <a:miter lim="800000"/>
            <a:headEnd/>
            <a:tailEnd/>
          </a:ln>
          <a:effectLst/>
        </p:spPr>
        <p:txBody>
          <a:bodyPr lIns="73025" tIns="36512" rIns="73025" bIns="36512"/>
          <a:lstStyle/>
          <a:p>
            <a:endParaRPr lang="en-SG" dirty="0">
              <a:solidFill>
                <a:schemeClr val="bg1"/>
              </a:solidFill>
            </a:endParaRPr>
          </a:p>
        </p:txBody>
      </p:sp>
      <p:sp>
        <p:nvSpPr>
          <p:cNvPr id="156675" name="Rectangle 3"/>
          <p:cNvSpPr>
            <a:spLocks noChangeArrowheads="1"/>
          </p:cNvSpPr>
          <p:nvPr/>
        </p:nvSpPr>
        <p:spPr bwMode="auto">
          <a:xfrm>
            <a:off x="3203575" y="1650987"/>
            <a:ext cx="2743200" cy="4989513"/>
          </a:xfrm>
          <a:prstGeom prst="rect">
            <a:avLst/>
          </a:prstGeom>
          <a:solidFill>
            <a:schemeClr val="accent2"/>
          </a:solidFill>
          <a:ln w="19050">
            <a:solidFill>
              <a:schemeClr val="accent1"/>
            </a:solidFill>
            <a:miter lim="800000"/>
            <a:headEnd/>
            <a:tailEnd/>
          </a:ln>
          <a:effectLst/>
        </p:spPr>
        <p:txBody>
          <a:bodyPr lIns="73025" tIns="36512" rIns="73025" bIns="36512"/>
          <a:lstStyle/>
          <a:p>
            <a:endParaRPr lang="en-SG">
              <a:solidFill>
                <a:schemeClr val="bg1"/>
              </a:solidFill>
            </a:endParaRPr>
          </a:p>
        </p:txBody>
      </p:sp>
      <p:sp>
        <p:nvSpPr>
          <p:cNvPr id="156676" name="Rectangle 4"/>
          <p:cNvSpPr>
            <a:spLocks noChangeArrowheads="1"/>
          </p:cNvSpPr>
          <p:nvPr/>
        </p:nvSpPr>
        <p:spPr bwMode="auto">
          <a:xfrm>
            <a:off x="6048375" y="1650987"/>
            <a:ext cx="2743200" cy="4989513"/>
          </a:xfrm>
          <a:prstGeom prst="rect">
            <a:avLst/>
          </a:prstGeom>
          <a:solidFill>
            <a:schemeClr val="accent2"/>
          </a:solidFill>
          <a:ln w="19050">
            <a:solidFill>
              <a:schemeClr val="accent1"/>
            </a:solidFill>
            <a:miter lim="800000"/>
            <a:headEnd/>
            <a:tailEnd/>
          </a:ln>
          <a:effectLst/>
        </p:spPr>
        <p:txBody>
          <a:bodyPr lIns="73025" tIns="36512" rIns="73025" bIns="36512"/>
          <a:lstStyle/>
          <a:p>
            <a:endParaRPr lang="en-SG">
              <a:solidFill>
                <a:schemeClr val="bg1"/>
              </a:solidFill>
            </a:endParaRPr>
          </a:p>
        </p:txBody>
      </p:sp>
      <p:sp>
        <p:nvSpPr>
          <p:cNvPr id="156677" name="Rectangle 5"/>
          <p:cNvSpPr>
            <a:spLocks noChangeArrowheads="1"/>
          </p:cNvSpPr>
          <p:nvPr/>
        </p:nvSpPr>
        <p:spPr bwMode="auto">
          <a:xfrm>
            <a:off x="228600" y="2287575"/>
            <a:ext cx="8702675" cy="658812"/>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78" name="Rectangle 6"/>
          <p:cNvSpPr>
            <a:spLocks noChangeArrowheads="1"/>
          </p:cNvSpPr>
          <p:nvPr/>
        </p:nvSpPr>
        <p:spPr bwMode="auto">
          <a:xfrm>
            <a:off x="228600" y="3016237"/>
            <a:ext cx="8702675" cy="658813"/>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79" name="Rectangle 7"/>
          <p:cNvSpPr>
            <a:spLocks noChangeArrowheads="1"/>
          </p:cNvSpPr>
          <p:nvPr/>
        </p:nvSpPr>
        <p:spPr bwMode="auto">
          <a:xfrm>
            <a:off x="228600" y="3744900"/>
            <a:ext cx="8702675" cy="658812"/>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80" name="Rectangle 8"/>
          <p:cNvSpPr>
            <a:spLocks noChangeArrowheads="1"/>
          </p:cNvSpPr>
          <p:nvPr/>
        </p:nvSpPr>
        <p:spPr bwMode="auto">
          <a:xfrm>
            <a:off x="228600" y="4473562"/>
            <a:ext cx="8702675" cy="658813"/>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81" name="Rectangle 9"/>
          <p:cNvSpPr>
            <a:spLocks noChangeArrowheads="1"/>
          </p:cNvSpPr>
          <p:nvPr/>
        </p:nvSpPr>
        <p:spPr bwMode="auto">
          <a:xfrm>
            <a:off x="228600" y="5202225"/>
            <a:ext cx="8702675" cy="658812"/>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82" name="Rectangle 10"/>
          <p:cNvSpPr>
            <a:spLocks noChangeArrowheads="1"/>
          </p:cNvSpPr>
          <p:nvPr/>
        </p:nvSpPr>
        <p:spPr bwMode="auto">
          <a:xfrm>
            <a:off x="228600" y="5930887"/>
            <a:ext cx="8702675" cy="658813"/>
          </a:xfrm>
          <a:prstGeom prst="rect">
            <a:avLst/>
          </a:prstGeom>
          <a:solidFill>
            <a:schemeClr val="folHlink"/>
          </a:solidFill>
          <a:ln w="15875">
            <a:noFill/>
            <a:miter lim="800000"/>
            <a:headEnd/>
            <a:tailEnd/>
          </a:ln>
          <a:effectLst/>
        </p:spPr>
        <p:txBody>
          <a:bodyPr wrap="none" lIns="73025" tIns="36512" rIns="73025" bIns="36512" anchor="ctr"/>
          <a:lstStyle/>
          <a:p>
            <a:endParaRPr lang="en-SG">
              <a:solidFill>
                <a:schemeClr val="bg1"/>
              </a:solidFill>
            </a:endParaRPr>
          </a:p>
        </p:txBody>
      </p:sp>
      <p:sp>
        <p:nvSpPr>
          <p:cNvPr id="156683" name="Rectangle 11"/>
          <p:cNvSpPr>
            <a:spLocks noChangeArrowheads="1"/>
          </p:cNvSpPr>
          <p:nvPr/>
        </p:nvSpPr>
        <p:spPr bwMode="auto">
          <a:xfrm>
            <a:off x="906463" y="1643050"/>
            <a:ext cx="1391493" cy="473891"/>
          </a:xfrm>
          <a:prstGeom prst="rect">
            <a:avLst/>
          </a:prstGeom>
          <a:noFill/>
          <a:ln w="9525">
            <a:noFill/>
            <a:miter lim="800000"/>
            <a:headEnd/>
            <a:tailEnd/>
          </a:ln>
          <a:effectLst>
            <a:outerShdw dist="17961" dir="2700000" algn="ctr" rotWithShape="0">
              <a:schemeClr val="bg2"/>
            </a:outerShdw>
          </a:effectLst>
        </p:spPr>
        <p:txBody>
          <a:bodyPr wrap="none" lIns="103548" tIns="51774" rIns="103548" bIns="51774">
            <a:spAutoFit/>
          </a:bodyPr>
          <a:lstStyle/>
          <a:p>
            <a:pPr defTabSz="1028700"/>
            <a:r>
              <a:rPr lang="en-US" sz="2400" i="1">
                <a:solidFill>
                  <a:schemeClr val="bg1"/>
                </a:solidFill>
              </a:rPr>
              <a:t>IP Service</a:t>
            </a:r>
          </a:p>
        </p:txBody>
      </p:sp>
      <p:sp>
        <p:nvSpPr>
          <p:cNvPr id="156684" name="Rectangle 12"/>
          <p:cNvSpPr>
            <a:spLocks noChangeArrowheads="1"/>
          </p:cNvSpPr>
          <p:nvPr/>
        </p:nvSpPr>
        <p:spPr bwMode="auto">
          <a:xfrm>
            <a:off x="3508375" y="1643050"/>
            <a:ext cx="1824945" cy="473891"/>
          </a:xfrm>
          <a:prstGeom prst="rect">
            <a:avLst/>
          </a:prstGeom>
          <a:noFill/>
          <a:ln w="9525">
            <a:noFill/>
            <a:miter lim="800000"/>
            <a:headEnd/>
            <a:tailEnd/>
          </a:ln>
          <a:effectLst>
            <a:outerShdw dist="17961" dir="2700000" algn="ctr" rotWithShape="0">
              <a:schemeClr val="bg2"/>
            </a:outerShdw>
          </a:effectLst>
        </p:spPr>
        <p:txBody>
          <a:bodyPr wrap="none" lIns="103548" tIns="51774" rIns="103548" bIns="51774">
            <a:spAutoFit/>
          </a:bodyPr>
          <a:lstStyle/>
          <a:p>
            <a:pPr algn="ctr" defTabSz="1028700"/>
            <a:r>
              <a:rPr lang="en-US" sz="2400" i="1" dirty="0">
                <a:solidFill>
                  <a:schemeClr val="bg1"/>
                </a:solidFill>
              </a:rPr>
              <a:t>IPv4 Solution</a:t>
            </a:r>
          </a:p>
        </p:txBody>
      </p:sp>
      <p:sp>
        <p:nvSpPr>
          <p:cNvPr id="156685" name="Rectangle 13"/>
          <p:cNvSpPr>
            <a:spLocks noChangeArrowheads="1"/>
          </p:cNvSpPr>
          <p:nvPr/>
        </p:nvSpPr>
        <p:spPr bwMode="auto">
          <a:xfrm>
            <a:off x="6353175" y="1643050"/>
            <a:ext cx="1824945" cy="473891"/>
          </a:xfrm>
          <a:prstGeom prst="rect">
            <a:avLst/>
          </a:prstGeom>
          <a:noFill/>
          <a:ln w="9525">
            <a:noFill/>
            <a:miter lim="800000"/>
            <a:headEnd/>
            <a:tailEnd/>
          </a:ln>
          <a:effectLst>
            <a:outerShdw dist="17961" dir="2700000" algn="ctr" rotWithShape="0">
              <a:schemeClr val="bg2"/>
            </a:outerShdw>
          </a:effectLst>
        </p:spPr>
        <p:txBody>
          <a:bodyPr wrap="none" lIns="103548" tIns="51774" rIns="103548" bIns="51774">
            <a:spAutoFit/>
          </a:bodyPr>
          <a:lstStyle/>
          <a:p>
            <a:pPr algn="ctr" defTabSz="1028700"/>
            <a:r>
              <a:rPr lang="en-US" sz="2400" i="1">
                <a:solidFill>
                  <a:schemeClr val="bg1"/>
                </a:solidFill>
              </a:rPr>
              <a:t>IPv6 Solution</a:t>
            </a:r>
          </a:p>
        </p:txBody>
      </p:sp>
      <p:sp>
        <p:nvSpPr>
          <p:cNvPr id="156686" name="Rectangle 14"/>
          <p:cNvSpPr>
            <a:spLocks noChangeArrowheads="1"/>
          </p:cNvSpPr>
          <p:nvPr/>
        </p:nvSpPr>
        <p:spPr bwMode="auto">
          <a:xfrm>
            <a:off x="6122988" y="4349737"/>
            <a:ext cx="2593975" cy="100965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endParaRPr lang="en-US">
              <a:solidFill>
                <a:schemeClr val="bg1"/>
              </a:solidFill>
            </a:endParaRPr>
          </a:p>
          <a:p>
            <a:pPr algn="ctr" defTabSz="1028700">
              <a:lnSpc>
                <a:spcPct val="80000"/>
              </a:lnSpc>
              <a:buClr>
                <a:schemeClr val="accent2"/>
              </a:buClr>
            </a:pPr>
            <a:r>
              <a:rPr lang="en-US">
                <a:solidFill>
                  <a:schemeClr val="bg1"/>
                </a:solidFill>
              </a:rPr>
              <a:t>Mobile IP with Direct Routing</a:t>
            </a:r>
          </a:p>
          <a:p>
            <a:pPr algn="ctr" defTabSz="1028700">
              <a:lnSpc>
                <a:spcPct val="80000"/>
              </a:lnSpc>
              <a:buClr>
                <a:schemeClr val="accent2"/>
              </a:buClr>
            </a:pPr>
            <a:endParaRPr lang="en-US">
              <a:solidFill>
                <a:schemeClr val="bg1"/>
              </a:solidFill>
            </a:endParaRPr>
          </a:p>
        </p:txBody>
      </p:sp>
      <p:sp>
        <p:nvSpPr>
          <p:cNvPr id="156687" name="Rectangle 15"/>
          <p:cNvSpPr>
            <a:spLocks noChangeArrowheads="1"/>
          </p:cNvSpPr>
          <p:nvPr/>
        </p:nvSpPr>
        <p:spPr bwMode="auto">
          <a:xfrm>
            <a:off x="3279775" y="3155937"/>
            <a:ext cx="2590800" cy="3524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DHCP</a:t>
            </a:r>
          </a:p>
        </p:txBody>
      </p:sp>
      <p:sp>
        <p:nvSpPr>
          <p:cNvPr id="156688" name="Rectangle 16"/>
          <p:cNvSpPr>
            <a:spLocks noChangeArrowheads="1"/>
          </p:cNvSpPr>
          <p:nvPr/>
        </p:nvSpPr>
        <p:spPr bwMode="auto">
          <a:xfrm>
            <a:off x="3279775" y="4678350"/>
            <a:ext cx="2589213" cy="3524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Mobile IP</a:t>
            </a:r>
          </a:p>
        </p:txBody>
      </p:sp>
      <p:sp>
        <p:nvSpPr>
          <p:cNvPr id="156689" name="Rectangle 17"/>
          <p:cNvSpPr>
            <a:spLocks noChangeArrowheads="1"/>
          </p:cNvSpPr>
          <p:nvPr/>
        </p:nvSpPr>
        <p:spPr bwMode="auto">
          <a:xfrm>
            <a:off x="3278188" y="5927712"/>
            <a:ext cx="2593975" cy="353858"/>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GB">
                <a:solidFill>
                  <a:schemeClr val="bg1"/>
                </a:solidFill>
              </a:rPr>
              <a:t>IGMP/</a:t>
            </a:r>
            <a:r>
              <a:rPr lang="en-US">
                <a:solidFill>
                  <a:schemeClr val="bg1"/>
                </a:solidFill>
              </a:rPr>
              <a:t>PIM/Multicast BGP</a:t>
            </a:r>
          </a:p>
        </p:txBody>
      </p:sp>
      <p:sp>
        <p:nvSpPr>
          <p:cNvPr id="156690" name="Rectangle 18"/>
          <p:cNvSpPr>
            <a:spLocks noChangeArrowheads="1"/>
          </p:cNvSpPr>
          <p:nvPr/>
        </p:nvSpPr>
        <p:spPr bwMode="auto">
          <a:xfrm>
            <a:off x="622300" y="5927712"/>
            <a:ext cx="2230438" cy="40640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110000"/>
              </a:lnSpc>
              <a:buClr>
                <a:schemeClr val="accent2"/>
              </a:buClr>
            </a:pPr>
            <a:r>
              <a:rPr lang="en-US">
                <a:solidFill>
                  <a:schemeClr val="bg1"/>
                </a:solidFill>
              </a:rPr>
              <a:t>IP Multicast</a:t>
            </a:r>
          </a:p>
        </p:txBody>
      </p:sp>
      <p:sp>
        <p:nvSpPr>
          <p:cNvPr id="156691" name="Rectangle 19"/>
          <p:cNvSpPr>
            <a:spLocks noChangeArrowheads="1"/>
          </p:cNvSpPr>
          <p:nvPr/>
        </p:nvSpPr>
        <p:spPr bwMode="auto">
          <a:xfrm>
            <a:off x="5911850" y="5927712"/>
            <a:ext cx="3017838" cy="5429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80000"/>
              </a:lnSpc>
              <a:buClr>
                <a:schemeClr val="accent2"/>
              </a:buClr>
            </a:pPr>
            <a:r>
              <a:rPr lang="en-GB">
                <a:solidFill>
                  <a:schemeClr val="bg1"/>
                </a:solidFill>
              </a:rPr>
              <a:t>MLD/</a:t>
            </a:r>
            <a:r>
              <a:rPr lang="en-US">
                <a:solidFill>
                  <a:schemeClr val="bg1"/>
                </a:solidFill>
              </a:rPr>
              <a:t>PIM/Multicast </a:t>
            </a:r>
            <a:endParaRPr lang="en-GB">
              <a:solidFill>
                <a:schemeClr val="bg1"/>
              </a:solidFill>
            </a:endParaRPr>
          </a:p>
          <a:p>
            <a:pPr algn="ctr" defTabSz="1028700">
              <a:lnSpc>
                <a:spcPct val="80000"/>
              </a:lnSpc>
              <a:buClr>
                <a:schemeClr val="accent2"/>
              </a:buClr>
            </a:pPr>
            <a:r>
              <a:rPr lang="en-US">
                <a:solidFill>
                  <a:schemeClr val="bg1"/>
                </a:solidFill>
              </a:rPr>
              <a:t>BGP,Scope Identifier</a:t>
            </a:r>
          </a:p>
        </p:txBody>
      </p:sp>
      <p:sp>
        <p:nvSpPr>
          <p:cNvPr id="156692" name="Rectangle 20"/>
          <p:cNvSpPr>
            <a:spLocks noChangeArrowheads="1"/>
          </p:cNvSpPr>
          <p:nvPr/>
        </p:nvSpPr>
        <p:spPr bwMode="auto">
          <a:xfrm>
            <a:off x="622300" y="4649775"/>
            <a:ext cx="2230438" cy="40640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110000"/>
              </a:lnSpc>
              <a:buClr>
                <a:schemeClr val="accent2"/>
              </a:buClr>
            </a:pPr>
            <a:r>
              <a:rPr lang="en-US">
                <a:solidFill>
                  <a:schemeClr val="bg1"/>
                </a:solidFill>
              </a:rPr>
              <a:t>Mobility</a:t>
            </a:r>
          </a:p>
        </p:txBody>
      </p:sp>
      <p:sp>
        <p:nvSpPr>
          <p:cNvPr id="156693" name="Rectangle 21"/>
          <p:cNvSpPr>
            <a:spLocks noChangeArrowheads="1"/>
          </p:cNvSpPr>
          <p:nvPr/>
        </p:nvSpPr>
        <p:spPr bwMode="auto">
          <a:xfrm>
            <a:off x="504825" y="3130537"/>
            <a:ext cx="2465388" cy="40640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110000"/>
              </a:lnSpc>
              <a:buClr>
                <a:schemeClr val="accent2"/>
              </a:buClr>
            </a:pPr>
            <a:r>
              <a:rPr lang="en-US">
                <a:solidFill>
                  <a:schemeClr val="bg1"/>
                </a:solidFill>
              </a:rPr>
              <a:t>Autoconfiguration</a:t>
            </a:r>
          </a:p>
        </p:txBody>
      </p:sp>
      <p:sp>
        <p:nvSpPr>
          <p:cNvPr id="156694" name="Rectangle 22"/>
          <p:cNvSpPr>
            <a:spLocks noChangeArrowheads="1"/>
          </p:cNvSpPr>
          <p:nvPr/>
        </p:nvSpPr>
        <p:spPr bwMode="auto">
          <a:xfrm>
            <a:off x="5680075" y="3006712"/>
            <a:ext cx="3479800" cy="65405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buClr>
                <a:schemeClr val="accent2"/>
              </a:buClr>
            </a:pPr>
            <a:r>
              <a:rPr lang="en-US">
                <a:solidFill>
                  <a:schemeClr val="bg1"/>
                </a:solidFill>
              </a:rPr>
              <a:t>Serverless</a:t>
            </a:r>
            <a:r>
              <a:rPr lang="en-GB">
                <a:solidFill>
                  <a:schemeClr val="bg1"/>
                </a:solidFill>
              </a:rPr>
              <a:t>,</a:t>
            </a:r>
          </a:p>
          <a:p>
            <a:pPr algn="ctr" defTabSz="1028700">
              <a:buClr>
                <a:schemeClr val="accent2"/>
              </a:buClr>
            </a:pPr>
            <a:r>
              <a:rPr lang="en-US">
                <a:solidFill>
                  <a:schemeClr val="bg1"/>
                </a:solidFill>
              </a:rPr>
              <a:t>Reconfiguration, DHCP</a:t>
            </a:r>
          </a:p>
        </p:txBody>
      </p:sp>
      <p:sp>
        <p:nvSpPr>
          <p:cNvPr id="156695" name="Rectangle 23"/>
          <p:cNvSpPr>
            <a:spLocks noGrp="1" noChangeArrowheads="1"/>
          </p:cNvSpPr>
          <p:nvPr>
            <p:ph type="title"/>
          </p:nvPr>
        </p:nvSpPr>
        <p:spPr>
          <a:noFill/>
          <a:ln/>
        </p:spPr>
        <p:txBody>
          <a:bodyPr/>
          <a:lstStyle/>
          <a:p>
            <a:r>
              <a:rPr lang="en-US" sz="3600"/>
              <a:t>IPv6 Technology Scope</a:t>
            </a:r>
          </a:p>
        </p:txBody>
      </p:sp>
      <p:sp>
        <p:nvSpPr>
          <p:cNvPr id="156696" name="Rectangle 24"/>
          <p:cNvSpPr>
            <a:spLocks noChangeArrowheads="1"/>
          </p:cNvSpPr>
          <p:nvPr/>
        </p:nvSpPr>
        <p:spPr bwMode="auto">
          <a:xfrm>
            <a:off x="3063875" y="2316150"/>
            <a:ext cx="3024188" cy="60007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32-bit, Network </a:t>
            </a:r>
            <a:br>
              <a:rPr lang="en-US">
                <a:solidFill>
                  <a:schemeClr val="bg1"/>
                </a:solidFill>
              </a:rPr>
            </a:br>
            <a:r>
              <a:rPr lang="en-US">
                <a:solidFill>
                  <a:schemeClr val="bg1"/>
                </a:solidFill>
              </a:rPr>
              <a:t>Address Translation</a:t>
            </a:r>
          </a:p>
        </p:txBody>
      </p:sp>
      <p:sp>
        <p:nvSpPr>
          <p:cNvPr id="156697" name="Rectangle 25"/>
          <p:cNvSpPr>
            <a:spLocks noChangeArrowheads="1"/>
          </p:cNvSpPr>
          <p:nvPr/>
        </p:nvSpPr>
        <p:spPr bwMode="auto">
          <a:xfrm>
            <a:off x="5937250" y="2336787"/>
            <a:ext cx="2963863" cy="60007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128-bit</a:t>
            </a:r>
            <a:r>
              <a:rPr lang="en-GB">
                <a:solidFill>
                  <a:schemeClr val="bg1"/>
                </a:solidFill>
              </a:rPr>
              <a:t>, Multiple</a:t>
            </a:r>
          </a:p>
          <a:p>
            <a:pPr algn="ctr" defTabSz="1028700">
              <a:lnSpc>
                <a:spcPct val="90000"/>
              </a:lnSpc>
              <a:buClr>
                <a:schemeClr val="accent2"/>
              </a:buClr>
            </a:pPr>
            <a:r>
              <a:rPr lang="en-GB">
                <a:solidFill>
                  <a:schemeClr val="bg1"/>
                </a:solidFill>
              </a:rPr>
              <a:t>Scopes</a:t>
            </a:r>
            <a:endParaRPr lang="en-US">
              <a:solidFill>
                <a:schemeClr val="bg1"/>
              </a:solidFill>
            </a:endParaRPr>
          </a:p>
        </p:txBody>
      </p:sp>
      <p:sp>
        <p:nvSpPr>
          <p:cNvPr id="156698" name="Rectangle 26"/>
          <p:cNvSpPr>
            <a:spLocks noChangeArrowheads="1"/>
          </p:cNvSpPr>
          <p:nvPr/>
        </p:nvSpPr>
        <p:spPr bwMode="auto">
          <a:xfrm>
            <a:off x="620713" y="2439975"/>
            <a:ext cx="2233612" cy="3524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Addressing Range</a:t>
            </a:r>
          </a:p>
        </p:txBody>
      </p:sp>
      <p:sp>
        <p:nvSpPr>
          <p:cNvPr id="156699" name="Rectangle 27"/>
          <p:cNvSpPr>
            <a:spLocks noChangeArrowheads="1"/>
          </p:cNvSpPr>
          <p:nvPr/>
        </p:nvSpPr>
        <p:spPr bwMode="auto">
          <a:xfrm>
            <a:off x="620713" y="5357800"/>
            <a:ext cx="2233612" cy="3524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Quality-of-Service</a:t>
            </a:r>
          </a:p>
        </p:txBody>
      </p:sp>
      <p:sp>
        <p:nvSpPr>
          <p:cNvPr id="156700" name="Rectangle 28"/>
          <p:cNvSpPr>
            <a:spLocks noChangeArrowheads="1"/>
          </p:cNvSpPr>
          <p:nvPr/>
        </p:nvSpPr>
        <p:spPr bwMode="auto">
          <a:xfrm>
            <a:off x="6008688" y="5232387"/>
            <a:ext cx="2822575" cy="60007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Differentiated Service, Integrated Service</a:t>
            </a:r>
          </a:p>
        </p:txBody>
      </p:sp>
      <p:sp>
        <p:nvSpPr>
          <p:cNvPr id="156701" name="Rectangle 29"/>
          <p:cNvSpPr>
            <a:spLocks noChangeArrowheads="1"/>
          </p:cNvSpPr>
          <p:nvPr/>
        </p:nvSpPr>
        <p:spPr bwMode="auto">
          <a:xfrm>
            <a:off x="3194050" y="5232387"/>
            <a:ext cx="2762250" cy="60007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Differentiated Service, Integrated Service</a:t>
            </a:r>
          </a:p>
        </p:txBody>
      </p:sp>
      <p:sp>
        <p:nvSpPr>
          <p:cNvPr id="156702" name="Rectangle 30"/>
          <p:cNvSpPr>
            <a:spLocks noChangeArrowheads="1"/>
          </p:cNvSpPr>
          <p:nvPr/>
        </p:nvSpPr>
        <p:spPr bwMode="auto">
          <a:xfrm>
            <a:off x="622300" y="3783000"/>
            <a:ext cx="2230438" cy="406400"/>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110000"/>
              </a:lnSpc>
              <a:buClr>
                <a:schemeClr val="accent2"/>
              </a:buClr>
            </a:pPr>
            <a:r>
              <a:rPr lang="en-US">
                <a:solidFill>
                  <a:schemeClr val="bg1"/>
                </a:solidFill>
              </a:rPr>
              <a:t>Security</a:t>
            </a:r>
          </a:p>
        </p:txBody>
      </p:sp>
      <p:sp>
        <p:nvSpPr>
          <p:cNvPr id="156703" name="Rectangle 31"/>
          <p:cNvSpPr>
            <a:spLocks noChangeArrowheads="1"/>
          </p:cNvSpPr>
          <p:nvPr/>
        </p:nvSpPr>
        <p:spPr bwMode="auto">
          <a:xfrm>
            <a:off x="6218238" y="3809987"/>
            <a:ext cx="2403475" cy="60007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IPSec Mandated, works End-to-End</a:t>
            </a:r>
          </a:p>
        </p:txBody>
      </p:sp>
      <p:sp>
        <p:nvSpPr>
          <p:cNvPr id="156704" name="Rectangle 32"/>
          <p:cNvSpPr>
            <a:spLocks noChangeArrowheads="1"/>
          </p:cNvSpPr>
          <p:nvPr/>
        </p:nvSpPr>
        <p:spPr bwMode="auto">
          <a:xfrm>
            <a:off x="3373438" y="3809987"/>
            <a:ext cx="2401887" cy="352425"/>
          </a:xfrm>
          <a:prstGeom prst="rect">
            <a:avLst/>
          </a:prstGeom>
          <a:noFill/>
          <a:ln w="9525">
            <a:noFill/>
            <a:miter lim="800000"/>
            <a:headEnd/>
            <a:tailEnd/>
          </a:ln>
          <a:effectLst>
            <a:outerShdw dist="17961" dir="2700000" algn="ctr" rotWithShape="0">
              <a:schemeClr val="bg2"/>
            </a:outerShdw>
          </a:effectLst>
        </p:spPr>
        <p:txBody>
          <a:bodyPr lIns="103548" tIns="51774" rIns="103548" bIns="51774">
            <a:spAutoFit/>
          </a:bodyPr>
          <a:lstStyle/>
          <a:p>
            <a:pPr algn="ctr" defTabSz="1028700">
              <a:lnSpc>
                <a:spcPct val="90000"/>
              </a:lnSpc>
              <a:buClr>
                <a:schemeClr val="accent2"/>
              </a:buClr>
            </a:pPr>
            <a:r>
              <a:rPr lang="en-US">
                <a:solidFill>
                  <a:schemeClr val="bg1"/>
                </a:solidFill>
              </a:rPr>
              <a:t>IPSec</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t>
            </a:r>
            <a:r>
              <a:rPr lang="en-US" dirty="0" err="1" smtClean="0"/>
              <a:t>Penulisan</a:t>
            </a:r>
            <a:r>
              <a:rPr lang="en-US" dirty="0" smtClean="0"/>
              <a:t> IPv6</a:t>
            </a:r>
            <a:endParaRPr lang="en-SG" dirty="0"/>
          </a:p>
        </p:txBody>
      </p:sp>
      <p:sp>
        <p:nvSpPr>
          <p:cNvPr id="3" name="Content Placeholder 2"/>
          <p:cNvSpPr>
            <a:spLocks noGrp="1"/>
          </p:cNvSpPr>
          <p:nvPr>
            <p:ph idx="1"/>
          </p:nvPr>
        </p:nvSpPr>
        <p:spPr/>
        <p:txBody>
          <a:bodyPr/>
          <a:lstStyle/>
          <a:p>
            <a:r>
              <a:rPr lang="en-US" dirty="0" err="1" smtClean="0"/>
              <a:t>Ada</a:t>
            </a:r>
            <a:r>
              <a:rPr lang="en-US" dirty="0" smtClean="0"/>
              <a:t> 3 </a:t>
            </a:r>
            <a:r>
              <a:rPr lang="en-US" dirty="0" err="1" smtClean="0"/>
              <a:t>cara</a:t>
            </a:r>
            <a:r>
              <a:rPr lang="en-US" dirty="0"/>
              <a:t> </a:t>
            </a:r>
            <a:r>
              <a:rPr lang="en-US" dirty="0" err="1" smtClean="0"/>
              <a:t>atau</a:t>
            </a:r>
            <a:r>
              <a:rPr lang="en-US" dirty="0" smtClean="0"/>
              <a:t> format </a:t>
            </a:r>
            <a:r>
              <a:rPr lang="en-US" dirty="0" err="1" smtClean="0"/>
              <a:t>penulisan</a:t>
            </a:r>
            <a:r>
              <a:rPr lang="en-US" dirty="0" smtClean="0"/>
              <a:t> IPv6 Address, </a:t>
            </a:r>
            <a:r>
              <a:rPr lang="en-US" dirty="0" err="1" smtClean="0"/>
              <a:t>yaitu</a:t>
            </a:r>
            <a:r>
              <a:rPr lang="en-US" dirty="0" smtClean="0"/>
              <a:t>:</a:t>
            </a:r>
          </a:p>
          <a:p>
            <a:pPr marL="971550" lvl="1" indent="-514350">
              <a:buFont typeface="+mj-lt"/>
              <a:buAutoNum type="arabicPeriod"/>
            </a:pPr>
            <a:r>
              <a:rPr lang="en-US" i="1" dirty="0" smtClean="0"/>
              <a:t>Preferred</a:t>
            </a:r>
            <a:r>
              <a:rPr lang="en-US" dirty="0" smtClean="0"/>
              <a:t>, </a:t>
            </a:r>
            <a:r>
              <a:rPr lang="en-US" dirty="0" err="1" smtClean="0"/>
              <a:t>cara</a:t>
            </a:r>
            <a:r>
              <a:rPr lang="en-US" dirty="0" smtClean="0"/>
              <a:t> normal </a:t>
            </a:r>
            <a:r>
              <a:rPr lang="en-US" dirty="0" err="1" smtClean="0"/>
              <a:t>atau</a:t>
            </a:r>
            <a:r>
              <a:rPr lang="en-US" dirty="0" smtClean="0"/>
              <a:t> </a:t>
            </a:r>
            <a:r>
              <a:rPr lang="en-US" dirty="0" err="1" smtClean="0"/>
              <a:t>standar</a:t>
            </a:r>
            <a:endParaRPr lang="en-US" dirty="0" smtClean="0"/>
          </a:p>
          <a:p>
            <a:pPr marL="971550" lvl="1" indent="-514350">
              <a:buFont typeface="+mj-lt"/>
              <a:buAutoNum type="arabicPeriod"/>
            </a:pPr>
            <a:r>
              <a:rPr lang="en-US" i="1" dirty="0" smtClean="0"/>
              <a:t>Compressed</a:t>
            </a:r>
            <a:r>
              <a:rPr lang="en-US" dirty="0" smtClean="0"/>
              <a:t>, </a:t>
            </a:r>
            <a:r>
              <a:rPr lang="en-US" dirty="0" err="1" smtClean="0"/>
              <a:t>cara</a:t>
            </a:r>
            <a:r>
              <a:rPr lang="en-US" dirty="0" smtClean="0"/>
              <a:t> </a:t>
            </a:r>
            <a:r>
              <a:rPr lang="en-US" dirty="0" err="1" smtClean="0"/>
              <a:t>kompresi</a:t>
            </a:r>
            <a:r>
              <a:rPr lang="en-US" dirty="0" smtClean="0"/>
              <a:t> </a:t>
            </a:r>
            <a:r>
              <a:rPr lang="en-US" dirty="0" err="1" smtClean="0"/>
              <a:t>atau</a:t>
            </a:r>
            <a:r>
              <a:rPr lang="en-US" dirty="0" smtClean="0"/>
              <a:t> </a:t>
            </a:r>
            <a:r>
              <a:rPr lang="en-US" dirty="0" err="1" smtClean="0"/>
              <a:t>penyingkatan</a:t>
            </a:r>
            <a:endParaRPr lang="en-US" dirty="0" smtClean="0"/>
          </a:p>
          <a:p>
            <a:pPr marL="971550" lvl="1" indent="-514350">
              <a:buFont typeface="+mj-lt"/>
              <a:buAutoNum type="arabicPeriod"/>
            </a:pPr>
            <a:r>
              <a:rPr lang="en-US" i="1" dirty="0" smtClean="0"/>
              <a:t>Mixed</a:t>
            </a:r>
            <a:r>
              <a:rPr lang="en-US" dirty="0" smtClean="0"/>
              <a:t>, </a:t>
            </a:r>
            <a:r>
              <a:rPr lang="en-US" dirty="0" err="1" smtClean="0"/>
              <a:t>cara</a:t>
            </a:r>
            <a:r>
              <a:rPr lang="en-US" dirty="0" smtClean="0"/>
              <a:t> </a:t>
            </a:r>
            <a:r>
              <a:rPr lang="en-US" dirty="0" err="1" smtClean="0"/>
              <a:t>gabungan</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13</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Autofit/>
          </a:bodyPr>
          <a:lstStyle/>
          <a:p>
            <a:pPr algn="just"/>
            <a:r>
              <a:rPr lang="en-SG" sz="2400" dirty="0" smtClean="0"/>
              <a:t>Format </a:t>
            </a:r>
            <a:r>
              <a:rPr lang="en-SG" sz="2400" dirty="0" err="1" smtClean="0"/>
              <a:t>penulisan</a:t>
            </a:r>
            <a:r>
              <a:rPr lang="en-SG" sz="2400" dirty="0" smtClean="0"/>
              <a:t> </a:t>
            </a:r>
            <a:r>
              <a:rPr lang="en-SG" sz="2400" i="1" dirty="0" err="1" smtClean="0"/>
              <a:t>preffered</a:t>
            </a:r>
            <a:r>
              <a:rPr lang="en-SG" sz="2400" dirty="0" smtClean="0"/>
              <a:t> </a:t>
            </a:r>
            <a:r>
              <a:rPr lang="en-SG" sz="2400" dirty="0" err="1" smtClean="0"/>
              <a:t>merupakan</a:t>
            </a:r>
            <a:r>
              <a:rPr lang="en-SG" sz="2400" dirty="0" smtClean="0"/>
              <a:t> </a:t>
            </a:r>
            <a:r>
              <a:rPr lang="en-SG" sz="2400" dirty="0" err="1" smtClean="0"/>
              <a:t>cara</a:t>
            </a:r>
            <a:r>
              <a:rPr lang="en-SG" sz="2400" dirty="0" smtClean="0"/>
              <a:t> </a:t>
            </a:r>
            <a:r>
              <a:rPr lang="en-SG" sz="2400" dirty="0" err="1" smtClean="0"/>
              <a:t>penulisan</a:t>
            </a:r>
            <a:r>
              <a:rPr lang="en-SG" sz="2400" dirty="0" smtClean="0"/>
              <a:t> yang formal, </a:t>
            </a:r>
            <a:r>
              <a:rPr lang="en-SG" sz="2400" dirty="0" err="1" smtClean="0"/>
              <a:t>yaitu</a:t>
            </a:r>
            <a:r>
              <a:rPr lang="en-SG" sz="2400" dirty="0" smtClean="0"/>
              <a:t> </a:t>
            </a:r>
            <a:r>
              <a:rPr lang="en-SG" sz="2400" dirty="0" err="1" smtClean="0"/>
              <a:t>menggunakan</a:t>
            </a:r>
            <a:r>
              <a:rPr lang="en-SG" sz="2400" dirty="0" smtClean="0"/>
              <a:t> 8 </a:t>
            </a:r>
            <a:r>
              <a:rPr lang="en-SG" sz="2400" dirty="0" err="1" smtClean="0"/>
              <a:t>segmen</a:t>
            </a:r>
            <a:r>
              <a:rPr lang="en-SG" sz="2400" dirty="0" smtClean="0"/>
              <a:t> </a:t>
            </a:r>
            <a:r>
              <a:rPr lang="en-SG" sz="2400" dirty="0" err="1" smtClean="0"/>
              <a:t>bilangan</a:t>
            </a:r>
            <a:r>
              <a:rPr lang="en-SG" sz="2400" dirty="0" smtClean="0"/>
              <a:t> </a:t>
            </a:r>
            <a:r>
              <a:rPr lang="en-SG" sz="2400" dirty="0" err="1" smtClean="0"/>
              <a:t>heksadesimal</a:t>
            </a:r>
            <a:r>
              <a:rPr lang="en-SG" sz="2400" dirty="0" smtClean="0"/>
              <a:t> yang </a:t>
            </a:r>
            <a:r>
              <a:rPr lang="en-SG" sz="2400" dirty="0" err="1" smtClean="0"/>
              <a:t>masing-masing</a:t>
            </a:r>
            <a:r>
              <a:rPr lang="en-SG" sz="2400" dirty="0" smtClean="0"/>
              <a:t> </a:t>
            </a:r>
            <a:r>
              <a:rPr lang="en-SG" sz="2400" dirty="0" err="1" smtClean="0"/>
              <a:t>segmennya</a:t>
            </a:r>
            <a:r>
              <a:rPr lang="en-SG" sz="2400" dirty="0" smtClean="0"/>
              <a:t> </a:t>
            </a:r>
            <a:r>
              <a:rPr lang="en-SG" sz="2400" dirty="0" err="1" smtClean="0"/>
              <a:t>dipisahkan</a:t>
            </a:r>
            <a:r>
              <a:rPr lang="en-SG" sz="2400" dirty="0" smtClean="0"/>
              <a:t> </a:t>
            </a:r>
            <a:r>
              <a:rPr lang="en-SG" sz="2400" dirty="0" err="1" smtClean="0"/>
              <a:t>dengan</a:t>
            </a:r>
            <a:r>
              <a:rPr lang="en-SG" sz="2400" dirty="0" smtClean="0"/>
              <a:t> </a:t>
            </a:r>
            <a:r>
              <a:rPr lang="en-SG" sz="2400" dirty="0" err="1" smtClean="0"/>
              <a:t>tanda</a:t>
            </a:r>
            <a:r>
              <a:rPr lang="en-SG" sz="2400" dirty="0" smtClean="0"/>
              <a:t> </a:t>
            </a:r>
            <a:r>
              <a:rPr lang="en-SG" sz="2400" dirty="0" err="1" smtClean="0"/>
              <a:t>titik</a:t>
            </a:r>
            <a:r>
              <a:rPr lang="en-SG" sz="2400" dirty="0" smtClean="0"/>
              <a:t> </a:t>
            </a:r>
            <a:r>
              <a:rPr lang="en-SG" sz="2400" dirty="0" err="1" smtClean="0"/>
              <a:t>dua</a:t>
            </a:r>
            <a:r>
              <a:rPr lang="en-SG" sz="2400" dirty="0" smtClean="0"/>
              <a:t> </a:t>
            </a:r>
            <a:r>
              <a:rPr lang="en-SG" sz="2400" dirty="0" err="1" smtClean="0"/>
              <a:t>atau</a:t>
            </a:r>
            <a:r>
              <a:rPr lang="en-SG" sz="2400" dirty="0" smtClean="0"/>
              <a:t> “:”. </a:t>
            </a:r>
          </a:p>
          <a:p>
            <a:pPr algn="just"/>
            <a:r>
              <a:rPr lang="en-SG" sz="2400" dirty="0" err="1" smtClean="0"/>
              <a:t>Contoh</a:t>
            </a:r>
            <a:r>
              <a:rPr lang="en-SG" sz="2400" dirty="0" smtClean="0"/>
              <a:t>:</a:t>
            </a:r>
          </a:p>
          <a:p>
            <a:pPr algn="just">
              <a:buNone/>
            </a:pPr>
            <a:r>
              <a:rPr lang="en-SG" sz="2400" b="1" dirty="0" smtClean="0"/>
              <a:t>	F10A:B000:0000:1201:9812:7341:2312:0AC1</a:t>
            </a:r>
          </a:p>
          <a:p>
            <a:pPr algn="just"/>
            <a:r>
              <a:rPr lang="en-SG" sz="2400" dirty="0" smtClean="0"/>
              <a:t>Format </a:t>
            </a:r>
            <a:r>
              <a:rPr lang="en-SG" sz="2400" dirty="0" err="1" smtClean="0"/>
              <a:t>penulisan</a:t>
            </a:r>
            <a:r>
              <a:rPr lang="en-SG" sz="2400" dirty="0" smtClean="0"/>
              <a:t> </a:t>
            </a:r>
            <a:r>
              <a:rPr lang="en-SG" sz="2400" dirty="0" err="1" smtClean="0"/>
              <a:t>dalam</a:t>
            </a:r>
            <a:r>
              <a:rPr lang="en-SG" sz="2400" dirty="0" smtClean="0"/>
              <a:t> </a:t>
            </a:r>
            <a:r>
              <a:rPr lang="en-SG" sz="2400" dirty="0" err="1" smtClean="0"/>
              <a:t>bentuk</a:t>
            </a:r>
            <a:r>
              <a:rPr lang="en-SG" sz="2400" dirty="0" smtClean="0"/>
              <a:t> x:x:x:x:x:x:x:x </a:t>
            </a:r>
            <a:r>
              <a:rPr lang="en-SG" sz="2400" dirty="0" err="1" smtClean="0"/>
              <a:t>ini</a:t>
            </a:r>
            <a:r>
              <a:rPr lang="en-SG" sz="2400" dirty="0" smtClean="0"/>
              <a:t> </a:t>
            </a:r>
            <a:r>
              <a:rPr lang="en-SG" sz="2400" dirty="0" err="1" smtClean="0"/>
              <a:t>disebut</a:t>
            </a:r>
            <a:r>
              <a:rPr lang="en-SG" sz="2400" dirty="0" smtClean="0"/>
              <a:t> </a:t>
            </a:r>
            <a:r>
              <a:rPr lang="en-SG" sz="2400" dirty="0" err="1" smtClean="0"/>
              <a:t>dengan</a:t>
            </a:r>
            <a:r>
              <a:rPr lang="en-SG" sz="2400" dirty="0" smtClean="0"/>
              <a:t> colon-hexadecimal format. </a:t>
            </a:r>
            <a:r>
              <a:rPr lang="en-SG" sz="2400" dirty="0" err="1" smtClean="0"/>
              <a:t>bentuk</a:t>
            </a:r>
            <a:r>
              <a:rPr lang="en-SG" sz="2400" dirty="0" smtClean="0"/>
              <a:t> </a:t>
            </a:r>
            <a:r>
              <a:rPr lang="en-SG" sz="2400" dirty="0" err="1" smtClean="0"/>
              <a:t>bilangan</a:t>
            </a:r>
            <a:r>
              <a:rPr lang="en-SG" sz="2400" dirty="0" smtClean="0"/>
              <a:t> </a:t>
            </a:r>
            <a:r>
              <a:rPr lang="en-SG" sz="2400" dirty="0" err="1" smtClean="0"/>
              <a:t>binernya</a:t>
            </a:r>
            <a:r>
              <a:rPr lang="en-SG" sz="2400" dirty="0" smtClean="0"/>
              <a:t> </a:t>
            </a:r>
            <a:r>
              <a:rPr lang="en-SG" sz="2400" dirty="0" err="1" smtClean="0"/>
              <a:t>didapat</a:t>
            </a:r>
            <a:r>
              <a:rPr lang="en-SG" sz="2400" dirty="0" smtClean="0"/>
              <a:t> </a:t>
            </a:r>
            <a:r>
              <a:rPr lang="en-SG" sz="2400" dirty="0" err="1" smtClean="0"/>
              <a:t>dengan</a:t>
            </a:r>
            <a:r>
              <a:rPr lang="en-SG" sz="2400" dirty="0" smtClean="0"/>
              <a:t> </a:t>
            </a:r>
            <a:r>
              <a:rPr lang="en-SG" sz="2400" dirty="0" err="1" smtClean="0"/>
              <a:t>mengkonversi</a:t>
            </a:r>
            <a:r>
              <a:rPr lang="en-SG" sz="2400" dirty="0" smtClean="0"/>
              <a:t> </a:t>
            </a:r>
            <a:r>
              <a:rPr lang="en-SG" sz="2400" dirty="0" err="1" smtClean="0"/>
              <a:t>masing-masing</a:t>
            </a:r>
            <a:r>
              <a:rPr lang="en-SG" sz="2400" dirty="0" smtClean="0"/>
              <a:t> </a:t>
            </a:r>
            <a:r>
              <a:rPr lang="en-SG" sz="2400" dirty="0" err="1" smtClean="0"/>
              <a:t>bagian</a:t>
            </a:r>
            <a:r>
              <a:rPr lang="en-SG" sz="2400" dirty="0" smtClean="0"/>
              <a:t> </a:t>
            </a:r>
            <a:r>
              <a:rPr lang="en-SG" sz="2400" dirty="0" err="1" smtClean="0"/>
              <a:t>segmen</a:t>
            </a:r>
            <a:r>
              <a:rPr lang="en-SG" sz="2400" dirty="0" smtClean="0"/>
              <a:t> </a:t>
            </a:r>
            <a:r>
              <a:rPr lang="en-SG" sz="2400" dirty="0" err="1" smtClean="0"/>
              <a:t>menjadi</a:t>
            </a:r>
            <a:r>
              <a:rPr lang="en-SG" sz="2400" dirty="0" smtClean="0"/>
              <a:t> </a:t>
            </a:r>
            <a:r>
              <a:rPr lang="en-SG" sz="2400" dirty="0" err="1" smtClean="0"/>
              <a:t>bilangan</a:t>
            </a:r>
            <a:r>
              <a:rPr lang="en-SG" sz="2400" dirty="0" smtClean="0"/>
              <a:t> 16 bit.</a:t>
            </a:r>
          </a:p>
          <a:p>
            <a:pPr algn="just"/>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14</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Autofit/>
          </a:bodyPr>
          <a:lstStyle/>
          <a:p>
            <a:pPr algn="just">
              <a:lnSpc>
                <a:spcPct val="150000"/>
              </a:lnSpc>
            </a:pPr>
            <a:r>
              <a:rPr lang="en-SG" sz="2400" i="1" dirty="0" smtClean="0"/>
              <a:t>Compressed</a:t>
            </a:r>
            <a:r>
              <a:rPr lang="en-SG" sz="2400" dirty="0" smtClean="0"/>
              <a:t>, </a:t>
            </a:r>
            <a:r>
              <a:rPr lang="en-SG" sz="2400" dirty="0" err="1" smtClean="0"/>
              <a:t>cara</a:t>
            </a:r>
            <a:r>
              <a:rPr lang="en-SG" sz="2400" dirty="0" smtClean="0"/>
              <a:t> </a:t>
            </a:r>
            <a:r>
              <a:rPr lang="en-SG" sz="2400" dirty="0" err="1" smtClean="0"/>
              <a:t>kompresi</a:t>
            </a:r>
            <a:r>
              <a:rPr lang="en-SG" sz="2400" dirty="0" smtClean="0"/>
              <a:t> </a:t>
            </a:r>
            <a:r>
              <a:rPr lang="en-SG" sz="2400" dirty="0" err="1" smtClean="0"/>
              <a:t>atau</a:t>
            </a:r>
            <a:r>
              <a:rPr lang="en-SG" sz="2400" dirty="0" smtClean="0"/>
              <a:t> </a:t>
            </a:r>
            <a:r>
              <a:rPr lang="en-SG" sz="2400" dirty="0" err="1" smtClean="0"/>
              <a:t>penyingkatan</a:t>
            </a:r>
            <a:r>
              <a:rPr lang="en-SG" sz="2400" dirty="0" smtClean="0"/>
              <a:t>. Format </a:t>
            </a:r>
            <a:r>
              <a:rPr lang="en-SG" sz="2400" dirty="0" err="1" smtClean="0"/>
              <a:t>penulisan</a:t>
            </a:r>
            <a:r>
              <a:rPr lang="en-SG" sz="2400" dirty="0" smtClean="0"/>
              <a:t> </a:t>
            </a:r>
            <a:r>
              <a:rPr lang="en-SG" sz="2400" i="1" dirty="0" smtClean="0"/>
              <a:t>compressed</a:t>
            </a:r>
            <a:r>
              <a:rPr lang="en-SG" sz="2400" dirty="0" smtClean="0"/>
              <a:t> </a:t>
            </a:r>
            <a:r>
              <a:rPr lang="en-SG" sz="2400" dirty="0" err="1" smtClean="0"/>
              <a:t>digunakan</a:t>
            </a:r>
            <a:r>
              <a:rPr lang="en-SG" sz="2400" dirty="0" smtClean="0"/>
              <a:t> </a:t>
            </a:r>
            <a:r>
              <a:rPr lang="en-SG" sz="2400" dirty="0" err="1" smtClean="0"/>
              <a:t>untuk</a:t>
            </a:r>
            <a:r>
              <a:rPr lang="en-SG" sz="2400" dirty="0" smtClean="0"/>
              <a:t> IP address yang </a:t>
            </a:r>
            <a:r>
              <a:rPr lang="en-SG" sz="2400" dirty="0" err="1" smtClean="0"/>
              <a:t>beberapa</a:t>
            </a:r>
            <a:r>
              <a:rPr lang="en-SG" sz="2400" dirty="0" smtClean="0"/>
              <a:t> </a:t>
            </a:r>
            <a:r>
              <a:rPr lang="en-SG" sz="2400" dirty="0" err="1" smtClean="0"/>
              <a:t>segmennya</a:t>
            </a:r>
            <a:r>
              <a:rPr lang="en-SG" sz="2400" dirty="0" smtClean="0"/>
              <a:t> </a:t>
            </a:r>
            <a:r>
              <a:rPr lang="en-SG" sz="2400" dirty="0" err="1" smtClean="0"/>
              <a:t>menggunakan</a:t>
            </a:r>
            <a:r>
              <a:rPr lang="en-SG" sz="2400" dirty="0" smtClean="0"/>
              <a:t> </a:t>
            </a:r>
            <a:r>
              <a:rPr lang="en-SG" sz="2400" dirty="0" err="1" smtClean="0"/>
              <a:t>sejumlah</a:t>
            </a:r>
            <a:r>
              <a:rPr lang="en-SG" sz="2400" dirty="0" smtClean="0"/>
              <a:t> </a:t>
            </a:r>
            <a:r>
              <a:rPr lang="en-SG" sz="2400" dirty="0" err="1" smtClean="0"/>
              <a:t>bilangan</a:t>
            </a:r>
            <a:r>
              <a:rPr lang="en-SG" sz="2400" dirty="0" smtClean="0"/>
              <a:t> 0. </a:t>
            </a:r>
            <a:r>
              <a:rPr lang="en-SG" sz="2400" dirty="0" err="1" smtClean="0"/>
              <a:t>sehingga</a:t>
            </a:r>
            <a:r>
              <a:rPr lang="en-SG" sz="2400" dirty="0" smtClean="0"/>
              <a:t> </a:t>
            </a:r>
            <a:r>
              <a:rPr lang="en-SG" sz="2400" b="1" dirty="0" smtClean="0"/>
              <a:t>1024:0176:0251:0000:0000:0000:0000:0005 </a:t>
            </a:r>
            <a:r>
              <a:rPr lang="en-SG" sz="2400" dirty="0" err="1" smtClean="0"/>
              <a:t>dapat</a:t>
            </a:r>
            <a:r>
              <a:rPr lang="en-SG" sz="2400" dirty="0" smtClean="0"/>
              <a:t> </a:t>
            </a:r>
            <a:r>
              <a:rPr lang="en-SG" sz="2400" dirty="0" err="1" smtClean="0"/>
              <a:t>disingkat</a:t>
            </a:r>
            <a:r>
              <a:rPr lang="en-SG" sz="2400" dirty="0" smtClean="0"/>
              <a:t> </a:t>
            </a:r>
            <a:r>
              <a:rPr lang="en-SG" sz="2400" dirty="0" err="1" smtClean="0"/>
              <a:t>menjadi</a:t>
            </a:r>
            <a:r>
              <a:rPr lang="en-SG" sz="2400" dirty="0" smtClean="0"/>
              <a:t> </a:t>
            </a:r>
            <a:r>
              <a:rPr lang="en-SG" sz="2400" b="1" dirty="0" smtClean="0"/>
              <a:t>1024:0176:0251:0:0:0:0:5 </a:t>
            </a:r>
            <a:r>
              <a:rPr lang="en-SG" sz="2400" dirty="0" err="1" smtClean="0"/>
              <a:t>atau</a:t>
            </a:r>
            <a:r>
              <a:rPr lang="en-SG" sz="2400" dirty="0" smtClean="0"/>
              <a:t> </a:t>
            </a:r>
            <a:r>
              <a:rPr lang="en-SG" sz="2400" b="1" dirty="0" smtClean="0"/>
              <a:t>1024:176:251::5. </a:t>
            </a:r>
            <a:r>
              <a:rPr lang="en-SG" sz="2400" dirty="0" err="1" smtClean="0"/>
              <a:t>dengan</a:t>
            </a:r>
            <a:r>
              <a:rPr lang="en-SG" sz="2400" dirty="0" smtClean="0"/>
              <a:t> </a:t>
            </a:r>
            <a:r>
              <a:rPr lang="en-SG" sz="2400" dirty="0" err="1" smtClean="0"/>
              <a:t>catatan</a:t>
            </a:r>
            <a:r>
              <a:rPr lang="en-SG" sz="2400" dirty="0" smtClean="0"/>
              <a:t> </a:t>
            </a:r>
            <a:r>
              <a:rPr lang="en-SG" sz="2400" dirty="0" err="1" smtClean="0"/>
              <a:t>bahwa</a:t>
            </a:r>
            <a:r>
              <a:rPr lang="en-SG" sz="2400" dirty="0" smtClean="0"/>
              <a:t> </a:t>
            </a:r>
            <a:r>
              <a:rPr lang="en-SG" sz="2400" dirty="0" err="1" smtClean="0"/>
              <a:t>penyingkatan</a:t>
            </a:r>
            <a:r>
              <a:rPr lang="en-SG" sz="2400" dirty="0" smtClean="0"/>
              <a:t> </a:t>
            </a:r>
            <a:r>
              <a:rPr lang="en-SG" sz="2400" dirty="0" err="1" smtClean="0"/>
              <a:t>sederetan</a:t>
            </a:r>
            <a:r>
              <a:rPr lang="en-SG" sz="2400" dirty="0" smtClean="0"/>
              <a:t> “0″ </a:t>
            </a:r>
            <a:r>
              <a:rPr lang="en-SG" sz="2400" dirty="0" err="1" smtClean="0"/>
              <a:t>pada</a:t>
            </a:r>
            <a:r>
              <a:rPr lang="en-SG" sz="2400" dirty="0" smtClean="0"/>
              <a:t> </a:t>
            </a:r>
            <a:r>
              <a:rPr lang="en-SG" sz="2400" dirty="0" err="1" smtClean="0"/>
              <a:t>penulisan</a:t>
            </a:r>
            <a:r>
              <a:rPr lang="en-SG" sz="2400" dirty="0" smtClean="0"/>
              <a:t> </a:t>
            </a:r>
            <a:r>
              <a:rPr lang="en-SG" sz="2400" dirty="0" err="1" smtClean="0"/>
              <a:t>hanya</a:t>
            </a:r>
            <a:r>
              <a:rPr lang="en-SG" sz="2400" dirty="0" smtClean="0"/>
              <a:t> </a:t>
            </a:r>
            <a:r>
              <a:rPr lang="en-SG" sz="2400" dirty="0" err="1" smtClean="0"/>
              <a:t>dapat</a:t>
            </a:r>
            <a:r>
              <a:rPr lang="en-SG" sz="2400" dirty="0" smtClean="0"/>
              <a:t> </a:t>
            </a:r>
            <a:r>
              <a:rPr lang="en-SG" sz="2400" dirty="0" err="1" smtClean="0"/>
              <a:t>dilakukan</a:t>
            </a:r>
            <a:r>
              <a:rPr lang="en-SG" sz="2400" dirty="0" smtClean="0"/>
              <a:t> </a:t>
            </a:r>
            <a:r>
              <a:rPr lang="en-SG" sz="2400" dirty="0" err="1" smtClean="0"/>
              <a:t>pada</a:t>
            </a:r>
            <a:r>
              <a:rPr lang="en-SG" sz="2400" dirty="0" smtClean="0"/>
              <a:t> </a:t>
            </a:r>
            <a:r>
              <a:rPr lang="en-SG" sz="2400" dirty="0" err="1" smtClean="0"/>
              <a:t>satu</a:t>
            </a:r>
            <a:r>
              <a:rPr lang="en-SG" sz="2400" dirty="0" smtClean="0"/>
              <a:t> </a:t>
            </a:r>
            <a:r>
              <a:rPr lang="en-SG" sz="2400" dirty="0" err="1" smtClean="0"/>
              <a:t>bagian</a:t>
            </a:r>
            <a:r>
              <a:rPr lang="en-SG" sz="2400" dirty="0" smtClean="0"/>
              <a:t> </a:t>
            </a:r>
            <a:r>
              <a:rPr lang="en-SG" sz="2400" dirty="0" err="1" smtClean="0"/>
              <a:t>deretan</a:t>
            </a:r>
            <a:r>
              <a:rPr lang="en-SG" sz="2400" dirty="0" smtClean="0"/>
              <a:t> </a:t>
            </a:r>
            <a:r>
              <a:rPr lang="en-SG" sz="2400" dirty="0" err="1" smtClean="0"/>
              <a:t>pada</a:t>
            </a:r>
            <a:r>
              <a:rPr lang="en-SG" sz="2400" dirty="0" smtClean="0"/>
              <a:t> </a:t>
            </a:r>
            <a:r>
              <a:rPr lang="en-SG" sz="2400" dirty="0" err="1" smtClean="0"/>
              <a:t>alamat</a:t>
            </a:r>
            <a:r>
              <a:rPr lang="en-SG" sz="2400" dirty="0" smtClean="0"/>
              <a:t> </a:t>
            </a:r>
            <a:r>
              <a:rPr lang="en-SG" sz="2400" dirty="0" err="1" smtClean="0"/>
              <a:t>heksadesimal</a:t>
            </a:r>
            <a:r>
              <a:rPr lang="en-SG" sz="2400" dirty="0" smtClean="0"/>
              <a:t> </a:t>
            </a:r>
            <a:r>
              <a:rPr lang="en-SG" sz="2400" dirty="0" err="1" smtClean="0"/>
              <a:t>tersebut</a:t>
            </a:r>
            <a:r>
              <a:rPr lang="en-SG" sz="2400" dirty="0" smtClean="0"/>
              <a:t>.</a:t>
            </a:r>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15</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lnSpc>
                <a:spcPct val="160000"/>
              </a:lnSpc>
            </a:pPr>
            <a:r>
              <a:rPr lang="en-SG" sz="2400" i="1" dirty="0" smtClean="0"/>
              <a:t>Mixed</a:t>
            </a:r>
            <a:r>
              <a:rPr lang="en-SG" sz="2400" dirty="0" smtClean="0"/>
              <a:t>, </a:t>
            </a:r>
            <a:r>
              <a:rPr lang="en-SG" sz="2400" dirty="0" err="1" smtClean="0"/>
              <a:t>atau</a:t>
            </a:r>
            <a:r>
              <a:rPr lang="en-SG" sz="2400" dirty="0" smtClean="0"/>
              <a:t> </a:t>
            </a:r>
            <a:r>
              <a:rPr lang="en-SG" sz="2400" dirty="0" err="1" smtClean="0"/>
              <a:t>cara</a:t>
            </a:r>
            <a:r>
              <a:rPr lang="en-SG" sz="2400" dirty="0" smtClean="0"/>
              <a:t> </a:t>
            </a:r>
            <a:r>
              <a:rPr lang="en-SG" sz="2400" dirty="0" err="1" smtClean="0"/>
              <a:t>gabungan</a:t>
            </a:r>
            <a:r>
              <a:rPr lang="en-SG" sz="2400" dirty="0" smtClean="0"/>
              <a:t>. Format </a:t>
            </a:r>
            <a:r>
              <a:rPr lang="en-SG" sz="2400" dirty="0" err="1" smtClean="0"/>
              <a:t>penulisan</a:t>
            </a:r>
            <a:r>
              <a:rPr lang="en-SG" sz="2400" dirty="0" smtClean="0"/>
              <a:t> </a:t>
            </a:r>
            <a:r>
              <a:rPr lang="en-SG" sz="2400" i="1" dirty="0" smtClean="0"/>
              <a:t>mixed</a:t>
            </a:r>
            <a:r>
              <a:rPr lang="en-SG" sz="2400" dirty="0" smtClean="0"/>
              <a:t> </a:t>
            </a:r>
            <a:r>
              <a:rPr lang="en-SG" sz="2400" dirty="0" err="1" smtClean="0"/>
              <a:t>atau</a:t>
            </a:r>
            <a:r>
              <a:rPr lang="en-SG" sz="2400" dirty="0" smtClean="0"/>
              <a:t> </a:t>
            </a:r>
            <a:r>
              <a:rPr lang="en-SG" sz="2400" dirty="0" err="1" smtClean="0"/>
              <a:t>gabungan</a:t>
            </a:r>
            <a:r>
              <a:rPr lang="en-SG" sz="2400" dirty="0" smtClean="0"/>
              <a:t> </a:t>
            </a:r>
            <a:r>
              <a:rPr lang="en-SG" sz="2400" dirty="0" err="1" smtClean="0"/>
              <a:t>merupakan</a:t>
            </a:r>
            <a:r>
              <a:rPr lang="en-SG" sz="2400" dirty="0" smtClean="0"/>
              <a:t> format </a:t>
            </a:r>
            <a:r>
              <a:rPr lang="en-SG" sz="2400" dirty="0" err="1" smtClean="0"/>
              <a:t>penulisan</a:t>
            </a:r>
            <a:r>
              <a:rPr lang="en-SG" sz="2400" dirty="0" smtClean="0"/>
              <a:t> yang </a:t>
            </a:r>
            <a:r>
              <a:rPr lang="en-SG" sz="2400" dirty="0" err="1" smtClean="0"/>
              <a:t>digunakan</a:t>
            </a:r>
            <a:r>
              <a:rPr lang="en-SG" sz="2400" dirty="0" smtClean="0"/>
              <a:t> </a:t>
            </a:r>
            <a:r>
              <a:rPr lang="en-SG" sz="2400" dirty="0" err="1" smtClean="0"/>
              <a:t>dalam</a:t>
            </a:r>
            <a:r>
              <a:rPr lang="en-SG" sz="2400" dirty="0" smtClean="0"/>
              <a:t> </a:t>
            </a:r>
            <a:r>
              <a:rPr lang="en-SG" sz="2400" dirty="0" err="1" smtClean="0"/>
              <a:t>lingkungan</a:t>
            </a:r>
            <a:r>
              <a:rPr lang="en-SG" sz="2400" dirty="0" smtClean="0"/>
              <a:t> </a:t>
            </a:r>
            <a:r>
              <a:rPr lang="en-SG" sz="2400" dirty="0" err="1" smtClean="0"/>
              <a:t>gabungan</a:t>
            </a:r>
            <a:r>
              <a:rPr lang="en-SG" sz="2400" dirty="0" smtClean="0"/>
              <a:t> IPv4 </a:t>
            </a:r>
            <a:r>
              <a:rPr lang="en-SG" sz="2400" dirty="0" err="1" smtClean="0"/>
              <a:t>dengan</a:t>
            </a:r>
            <a:r>
              <a:rPr lang="en-SG" sz="2400" dirty="0" smtClean="0"/>
              <a:t> IPv6. </a:t>
            </a:r>
          </a:p>
          <a:p>
            <a:pPr algn="just">
              <a:lnSpc>
                <a:spcPct val="160000"/>
              </a:lnSpc>
            </a:pPr>
            <a:r>
              <a:rPr lang="en-SG" sz="2400" dirty="0" err="1" smtClean="0"/>
              <a:t>Alamat</a:t>
            </a:r>
            <a:r>
              <a:rPr lang="en-SG" sz="2400" dirty="0" smtClean="0"/>
              <a:t> </a:t>
            </a:r>
            <a:r>
              <a:rPr lang="en-SG" sz="2400" dirty="0" err="1" smtClean="0"/>
              <a:t>ini</a:t>
            </a:r>
            <a:r>
              <a:rPr lang="en-SG" sz="2400" dirty="0" smtClean="0"/>
              <a:t> </a:t>
            </a:r>
            <a:r>
              <a:rPr lang="en-SG" sz="2400" dirty="0" err="1" smtClean="0"/>
              <a:t>dapat</a:t>
            </a:r>
            <a:r>
              <a:rPr lang="en-SG" sz="2400" dirty="0" smtClean="0"/>
              <a:t> </a:t>
            </a:r>
            <a:r>
              <a:rPr lang="en-SG" sz="2400" dirty="0" err="1" smtClean="0"/>
              <a:t>didefinisikan</a:t>
            </a:r>
            <a:r>
              <a:rPr lang="en-SG" sz="2400" dirty="0" smtClean="0"/>
              <a:t> </a:t>
            </a:r>
            <a:r>
              <a:rPr lang="en-SG" sz="2400" dirty="0" err="1" smtClean="0"/>
              <a:t>dengan</a:t>
            </a:r>
            <a:r>
              <a:rPr lang="en-SG" sz="2400" dirty="0" smtClean="0"/>
              <a:t> format x:x:x:x:x:x:d.d.d.d. </a:t>
            </a:r>
            <a:r>
              <a:rPr lang="en-SG" sz="2400" dirty="0" err="1" smtClean="0"/>
              <a:t>terdapat</a:t>
            </a:r>
            <a:r>
              <a:rPr lang="en-SG" sz="2400" dirty="0" smtClean="0"/>
              <a:t> 6 </a:t>
            </a:r>
            <a:r>
              <a:rPr lang="en-SG" sz="2400" dirty="0" err="1" smtClean="0"/>
              <a:t>segmen</a:t>
            </a:r>
            <a:r>
              <a:rPr lang="en-SG" sz="2400" dirty="0" smtClean="0"/>
              <a:t> </a:t>
            </a:r>
            <a:r>
              <a:rPr lang="en-SG" sz="2400" dirty="0" err="1" smtClean="0"/>
              <a:t>bilangan</a:t>
            </a:r>
            <a:r>
              <a:rPr lang="en-SG" sz="2400" dirty="0" smtClean="0"/>
              <a:t> </a:t>
            </a:r>
            <a:r>
              <a:rPr lang="en-SG" sz="2400" dirty="0" err="1" smtClean="0"/>
              <a:t>heksa</a:t>
            </a:r>
            <a:r>
              <a:rPr lang="en-SG" sz="2400" dirty="0" smtClean="0"/>
              <a:t> </a:t>
            </a:r>
            <a:r>
              <a:rPr lang="en-SG" sz="2400" dirty="0" err="1" smtClean="0"/>
              <a:t>desimal</a:t>
            </a:r>
            <a:r>
              <a:rPr lang="en-SG" sz="2400" dirty="0" smtClean="0"/>
              <a:t> yang </a:t>
            </a:r>
            <a:r>
              <a:rPr lang="en-SG" sz="2400" dirty="0" err="1" smtClean="0"/>
              <a:t>dipisahkan</a:t>
            </a:r>
            <a:r>
              <a:rPr lang="en-SG" sz="2400" dirty="0" smtClean="0"/>
              <a:t> </a:t>
            </a:r>
            <a:r>
              <a:rPr lang="en-SG" sz="2400" dirty="0" err="1" smtClean="0"/>
              <a:t>dengan</a:t>
            </a:r>
            <a:r>
              <a:rPr lang="en-SG" sz="2400" dirty="0" smtClean="0"/>
              <a:t> “:” </a:t>
            </a:r>
            <a:r>
              <a:rPr lang="en-SG" sz="2400" dirty="0" err="1" smtClean="0"/>
              <a:t>dan</a:t>
            </a:r>
            <a:r>
              <a:rPr lang="en-SG" sz="2400" dirty="0" smtClean="0"/>
              <a:t> 4 </a:t>
            </a:r>
            <a:r>
              <a:rPr lang="en-SG" sz="2400" dirty="0" err="1" smtClean="0"/>
              <a:t>segmen</a:t>
            </a:r>
            <a:r>
              <a:rPr lang="en-SG" sz="2400" dirty="0" smtClean="0"/>
              <a:t> </a:t>
            </a:r>
            <a:r>
              <a:rPr lang="en-SG" sz="2400" dirty="0" err="1" smtClean="0"/>
              <a:t>bilangan</a:t>
            </a:r>
            <a:r>
              <a:rPr lang="en-SG" sz="2400" dirty="0" smtClean="0"/>
              <a:t> </a:t>
            </a:r>
            <a:r>
              <a:rPr lang="en-SG" sz="2400" dirty="0" err="1" smtClean="0"/>
              <a:t>desimal</a:t>
            </a:r>
            <a:r>
              <a:rPr lang="en-SG" sz="2400" dirty="0" smtClean="0"/>
              <a:t> 8 bit yang </a:t>
            </a:r>
            <a:r>
              <a:rPr lang="en-SG" sz="2400" dirty="0" err="1" smtClean="0"/>
              <a:t>dipisahkan</a:t>
            </a:r>
            <a:r>
              <a:rPr lang="en-SG" sz="2400" dirty="0" smtClean="0"/>
              <a:t> </a:t>
            </a:r>
            <a:r>
              <a:rPr lang="en-SG" sz="2400" dirty="0" err="1" smtClean="0"/>
              <a:t>dengan</a:t>
            </a:r>
            <a:r>
              <a:rPr lang="en-SG" sz="2400" dirty="0" smtClean="0"/>
              <a:t> </a:t>
            </a:r>
            <a:r>
              <a:rPr lang="en-SG" sz="2400" dirty="0" err="1" smtClean="0"/>
              <a:t>tanda</a:t>
            </a:r>
            <a:r>
              <a:rPr lang="en-SG" sz="2400" dirty="0" smtClean="0"/>
              <a:t> “.”.</a:t>
            </a:r>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16</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lIns="90487" tIns="44450" rIns="90487" bIns="44450" anchor="ctr">
            <a:normAutofit fontScale="90000"/>
          </a:bodyPr>
          <a:lstStyle/>
          <a:p>
            <a:r>
              <a:rPr lang="en-US"/>
              <a:t>Text Representation of Addresses</a:t>
            </a:r>
          </a:p>
        </p:txBody>
      </p:sp>
      <p:sp>
        <p:nvSpPr>
          <p:cNvPr id="47107" name="Rectangle 3"/>
          <p:cNvSpPr>
            <a:spLocks noGrp="1" noChangeArrowheads="1"/>
          </p:cNvSpPr>
          <p:nvPr>
            <p:ph idx="1"/>
          </p:nvPr>
        </p:nvSpPr>
        <p:spPr>
          <a:noFill/>
          <a:ln/>
        </p:spPr>
        <p:txBody>
          <a:bodyPr lIns="90487" tIns="44450" rIns="90487" bIns="44450" anchor="t" anchorCtr="0">
            <a:normAutofit/>
          </a:bodyPr>
          <a:lstStyle/>
          <a:p>
            <a:pPr>
              <a:lnSpc>
                <a:spcPct val="85000"/>
              </a:lnSpc>
              <a:spcBef>
                <a:spcPct val="30000"/>
              </a:spcBef>
              <a:buFont typeface="Arial" charset="0"/>
              <a:buNone/>
            </a:pPr>
            <a:r>
              <a:rPr lang="en-US" sz="2600" dirty="0"/>
              <a:t>"Preferred" </a:t>
            </a:r>
            <a:r>
              <a:rPr lang="en-US" sz="2600" dirty="0" smtClean="0"/>
              <a:t>form	:</a:t>
            </a:r>
            <a:r>
              <a:rPr lang="en-US" sz="2600" dirty="0"/>
              <a:t>	</a:t>
            </a:r>
            <a:r>
              <a:rPr lang="en-US" sz="2600" dirty="0" smtClean="0"/>
              <a:t>1080:0:FF:0:8:800:200C:417A</a:t>
            </a:r>
            <a:endParaRPr lang="en-US" sz="2600" dirty="0"/>
          </a:p>
          <a:p>
            <a:pPr>
              <a:lnSpc>
                <a:spcPct val="85000"/>
              </a:lnSpc>
              <a:spcBef>
                <a:spcPct val="30000"/>
              </a:spcBef>
              <a:buFont typeface="Arial" charset="0"/>
              <a:buNone/>
            </a:pPr>
            <a:endParaRPr lang="en-US" sz="2600" dirty="0"/>
          </a:p>
          <a:p>
            <a:pPr>
              <a:lnSpc>
                <a:spcPct val="85000"/>
              </a:lnSpc>
              <a:spcBef>
                <a:spcPct val="30000"/>
              </a:spcBef>
              <a:buFont typeface="Arial" charset="0"/>
              <a:buNone/>
            </a:pPr>
            <a:r>
              <a:rPr lang="en-US" sz="2600" dirty="0"/>
              <a:t>Compressed </a:t>
            </a:r>
            <a:r>
              <a:rPr lang="en-US" sz="2600" dirty="0" smtClean="0"/>
              <a:t>form	:	FF01:0:0:0:0:0:0:43</a:t>
            </a:r>
            <a:endParaRPr lang="en-US" sz="2600" dirty="0"/>
          </a:p>
          <a:p>
            <a:pPr>
              <a:lnSpc>
                <a:spcPct val="85000"/>
              </a:lnSpc>
              <a:spcBef>
                <a:spcPct val="30000"/>
              </a:spcBef>
              <a:buFont typeface="Arial" charset="0"/>
              <a:buNone/>
            </a:pPr>
            <a:r>
              <a:rPr lang="en-US" sz="2600" dirty="0"/>
              <a:t>					becomes FF01::43</a:t>
            </a:r>
          </a:p>
          <a:p>
            <a:pPr>
              <a:lnSpc>
                <a:spcPct val="85000"/>
              </a:lnSpc>
              <a:spcBef>
                <a:spcPct val="30000"/>
              </a:spcBef>
              <a:buFont typeface="Arial" charset="0"/>
              <a:buNone/>
            </a:pPr>
            <a:endParaRPr lang="en-US" sz="2600" dirty="0"/>
          </a:p>
          <a:p>
            <a:pPr>
              <a:lnSpc>
                <a:spcPct val="85000"/>
              </a:lnSpc>
              <a:spcBef>
                <a:spcPct val="30000"/>
              </a:spcBef>
              <a:buFont typeface="Arial" charset="0"/>
              <a:buNone/>
            </a:pPr>
            <a:r>
              <a:rPr lang="en-US" sz="2600" dirty="0" smtClean="0"/>
              <a:t>IPv4-mapped	:</a:t>
            </a:r>
            <a:r>
              <a:rPr lang="en-US" sz="2600" dirty="0"/>
              <a:t>	</a:t>
            </a:r>
            <a:r>
              <a:rPr lang="en-US" sz="2600" dirty="0" smtClean="0"/>
              <a:t>0:0:0:0:0:FFFF:10.1.68.3</a:t>
            </a:r>
            <a:endParaRPr lang="en-US" sz="2600" dirty="0"/>
          </a:p>
          <a:p>
            <a:pPr>
              <a:lnSpc>
                <a:spcPct val="85000"/>
              </a:lnSpc>
              <a:spcBef>
                <a:spcPct val="30000"/>
              </a:spcBef>
              <a:buFont typeface="Arial" charset="0"/>
              <a:buNone/>
            </a:pPr>
            <a:r>
              <a:rPr lang="en-US" sz="2600" dirty="0"/>
              <a:t>					or  ::</a:t>
            </a:r>
            <a:r>
              <a:rPr lang="en-US" sz="2600" dirty="0" smtClean="0"/>
              <a:t>FFFF:10.1.68.3</a:t>
            </a:r>
            <a:endParaRPr lang="id-ID" sz="2600" dirty="0" smtClean="0"/>
          </a:p>
          <a:p>
            <a:pPr>
              <a:lnSpc>
                <a:spcPct val="85000"/>
              </a:lnSpc>
              <a:spcBef>
                <a:spcPct val="30000"/>
              </a:spcBef>
              <a:buFont typeface="Arial" charset="0"/>
              <a:buNone/>
            </a:pPr>
            <a:r>
              <a:rPr lang="id-ID" sz="2600" dirty="0" smtClean="0"/>
              <a:t>	</a:t>
            </a:r>
            <a:r>
              <a:rPr lang="id-ID" sz="2600" dirty="0" smtClean="0"/>
              <a:t>				(not used anymore)</a:t>
            </a:r>
            <a:endParaRPr lang="en-US" sz="2600" dirty="0"/>
          </a:p>
        </p:txBody>
      </p:sp>
      <p:sp>
        <p:nvSpPr>
          <p:cNvPr id="4" name="Date Placeholder 3"/>
          <p:cNvSpPr>
            <a:spLocks noGrp="1"/>
          </p:cNvSpPr>
          <p:nvPr>
            <p:ph type="dt" sz="half" idx="10"/>
          </p:nvPr>
        </p:nvSpPr>
        <p:spPr>
          <a:xfrm>
            <a:off x="457200" y="6356350"/>
            <a:ext cx="2133600" cy="365125"/>
          </a:xfrm>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a:xfrm>
            <a:off x="6553200" y="6356350"/>
            <a:ext cx="2133600" cy="365125"/>
          </a:xfrm>
        </p:spPr>
        <p:txBody>
          <a:bodyPr/>
          <a:lstStyle/>
          <a:p>
            <a:fld id="{33FE6DC0-3D3F-452A-B58D-D3787DC8F01A}" type="slidenum">
              <a:rPr lang="en-SG" smtClean="0"/>
              <a:pPr/>
              <a:t>17</a:t>
            </a:fld>
            <a:endParaRPr lang="en-SG" dirty="0"/>
          </a:p>
        </p:txBody>
      </p:sp>
      <p:sp>
        <p:nvSpPr>
          <p:cNvPr id="6" name="Footer Placeholder 5"/>
          <p:cNvSpPr>
            <a:spLocks noGrp="1"/>
          </p:cNvSpPr>
          <p:nvPr>
            <p:ph type="ftr" sz="quarter" idx="12"/>
          </p:nvPr>
        </p:nvSpPr>
        <p:spPr>
          <a:xfrm>
            <a:off x="3124200" y="6356350"/>
            <a:ext cx="2895600" cy="365125"/>
          </a:xfrm>
        </p:spPr>
        <p:txBody>
          <a:bodyPr/>
          <a:lstStyle/>
          <a:p>
            <a:r>
              <a:rPr lang="en-US" smtClean="0"/>
              <a:t>Jaringan Komputer </a:t>
            </a:r>
            <a:endParaRPr lang="en-SG"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b="1" dirty="0" smtClean="0"/>
              <a:t>Format </a:t>
            </a:r>
            <a:r>
              <a:rPr lang="en-SG" b="1" dirty="0" smtClean="0"/>
              <a:t>Prefix</a:t>
            </a:r>
            <a:endParaRPr lang="en-SG" dirty="0"/>
          </a:p>
        </p:txBody>
      </p:sp>
      <p:sp>
        <p:nvSpPr>
          <p:cNvPr id="3" name="Content Placeholder 2"/>
          <p:cNvSpPr>
            <a:spLocks noGrp="1"/>
          </p:cNvSpPr>
          <p:nvPr>
            <p:ph idx="1"/>
          </p:nvPr>
        </p:nvSpPr>
        <p:spPr/>
        <p:txBody>
          <a:bodyPr>
            <a:noAutofit/>
          </a:bodyPr>
          <a:lstStyle/>
          <a:p>
            <a:pPr algn="just">
              <a:lnSpc>
                <a:spcPct val="150000"/>
              </a:lnSpc>
            </a:pPr>
            <a:r>
              <a:rPr lang="en-SG" sz="2200" dirty="0" err="1" smtClean="0"/>
              <a:t>Dalam</a:t>
            </a:r>
            <a:r>
              <a:rPr lang="en-SG" sz="2200" dirty="0" smtClean="0"/>
              <a:t> IPv4, </a:t>
            </a:r>
            <a:r>
              <a:rPr lang="en-SG" sz="2200" dirty="0" err="1" smtClean="0"/>
              <a:t>sebuah</a:t>
            </a:r>
            <a:r>
              <a:rPr lang="en-SG" sz="2200" dirty="0" smtClean="0"/>
              <a:t> </a:t>
            </a:r>
            <a:r>
              <a:rPr lang="en-SG" sz="2200" dirty="0" err="1" smtClean="0"/>
              <a:t>alamat</a:t>
            </a:r>
            <a:r>
              <a:rPr lang="en-SG" sz="2200" dirty="0" smtClean="0"/>
              <a:t> </a:t>
            </a:r>
            <a:r>
              <a:rPr lang="en-SG" sz="2200" dirty="0" err="1" smtClean="0"/>
              <a:t>dalam</a:t>
            </a:r>
            <a:r>
              <a:rPr lang="en-SG" sz="2200" dirty="0" smtClean="0"/>
              <a:t> </a:t>
            </a:r>
            <a:r>
              <a:rPr lang="en-SG" sz="2200" dirty="0" err="1" smtClean="0"/>
              <a:t>notasi</a:t>
            </a:r>
            <a:r>
              <a:rPr lang="en-SG" sz="2200" dirty="0" smtClean="0"/>
              <a:t> dotted-decimal format </a:t>
            </a:r>
            <a:r>
              <a:rPr lang="en-SG" sz="2200" dirty="0" err="1" smtClean="0"/>
              <a:t>dapat</a:t>
            </a:r>
            <a:r>
              <a:rPr lang="en-SG" sz="2200" dirty="0" smtClean="0"/>
              <a:t> </a:t>
            </a:r>
            <a:r>
              <a:rPr lang="en-SG" sz="2200" dirty="0" err="1" smtClean="0"/>
              <a:t>direpresentasikan</a:t>
            </a:r>
            <a:r>
              <a:rPr lang="en-SG" sz="2200" dirty="0" smtClean="0"/>
              <a:t> </a:t>
            </a:r>
            <a:r>
              <a:rPr lang="en-SG" sz="2200" dirty="0" err="1" smtClean="0"/>
              <a:t>dengan</a:t>
            </a:r>
            <a:r>
              <a:rPr lang="en-SG" sz="2200" dirty="0" smtClean="0"/>
              <a:t> </a:t>
            </a:r>
            <a:r>
              <a:rPr lang="en-SG" sz="2200" dirty="0" err="1" smtClean="0"/>
              <a:t>menggunakan</a:t>
            </a:r>
            <a:r>
              <a:rPr lang="en-SG" sz="2200" dirty="0" smtClean="0"/>
              <a:t> </a:t>
            </a:r>
            <a:r>
              <a:rPr lang="en-SG" sz="2200" dirty="0" err="1" smtClean="0"/>
              <a:t>angka</a:t>
            </a:r>
            <a:r>
              <a:rPr lang="en-SG" sz="2200" dirty="0" smtClean="0"/>
              <a:t> </a:t>
            </a:r>
            <a:r>
              <a:rPr lang="en-SG" sz="2200" dirty="0" err="1" smtClean="0"/>
              <a:t>prefiks</a:t>
            </a:r>
            <a:r>
              <a:rPr lang="en-SG" sz="2200" dirty="0" smtClean="0"/>
              <a:t> yang </a:t>
            </a:r>
            <a:r>
              <a:rPr lang="en-SG" sz="2200" dirty="0" err="1" smtClean="0"/>
              <a:t>merujuk</a:t>
            </a:r>
            <a:r>
              <a:rPr lang="en-SG" sz="2200" dirty="0" smtClean="0"/>
              <a:t> </a:t>
            </a:r>
            <a:r>
              <a:rPr lang="en-SG" sz="2200" dirty="0" err="1" smtClean="0"/>
              <a:t>kepada</a:t>
            </a:r>
            <a:r>
              <a:rPr lang="en-SG" sz="2200" dirty="0" smtClean="0"/>
              <a:t> </a:t>
            </a:r>
            <a:r>
              <a:rPr lang="en-SG" sz="2200" dirty="0" smtClean="0">
                <a:hlinkClick r:id="rId2"/>
              </a:rPr>
              <a:t>subnet mask</a:t>
            </a:r>
            <a:r>
              <a:rPr lang="en-SG" sz="2200" dirty="0" smtClean="0"/>
              <a:t>. IPv6 </a:t>
            </a:r>
            <a:r>
              <a:rPr lang="en-SG" sz="2200" dirty="0" err="1" smtClean="0"/>
              <a:t>juga</a:t>
            </a:r>
            <a:r>
              <a:rPr lang="en-SG" sz="2200" dirty="0" smtClean="0"/>
              <a:t> </a:t>
            </a:r>
            <a:r>
              <a:rPr lang="en-SG" sz="2200" dirty="0" err="1" smtClean="0"/>
              <a:t>memiliki</a:t>
            </a:r>
            <a:r>
              <a:rPr lang="en-SG" sz="2200" dirty="0" smtClean="0"/>
              <a:t> </a:t>
            </a:r>
            <a:r>
              <a:rPr lang="en-SG" sz="2200" dirty="0" err="1" smtClean="0"/>
              <a:t>angka</a:t>
            </a:r>
            <a:r>
              <a:rPr lang="en-SG" sz="2200" dirty="0" smtClean="0"/>
              <a:t> </a:t>
            </a:r>
            <a:r>
              <a:rPr lang="en-SG" sz="2200" dirty="0" err="1" smtClean="0"/>
              <a:t>prefiks</a:t>
            </a:r>
            <a:r>
              <a:rPr lang="en-SG" sz="2200" dirty="0" smtClean="0"/>
              <a:t>, </a:t>
            </a:r>
            <a:r>
              <a:rPr lang="en-SG" sz="2200" dirty="0" err="1" smtClean="0"/>
              <a:t>tapi</a:t>
            </a:r>
            <a:r>
              <a:rPr lang="en-SG" sz="2200" dirty="0" smtClean="0"/>
              <a:t> </a:t>
            </a:r>
            <a:r>
              <a:rPr lang="en-SG" sz="2200" dirty="0" err="1" smtClean="0"/>
              <a:t>tidak</a:t>
            </a:r>
            <a:r>
              <a:rPr lang="en-SG" sz="2200" dirty="0" smtClean="0"/>
              <a:t> </a:t>
            </a:r>
            <a:r>
              <a:rPr lang="en-SG" sz="2200" dirty="0" err="1" smtClean="0"/>
              <a:t>digunakan</a:t>
            </a:r>
            <a:r>
              <a:rPr lang="en-SG" sz="2200" dirty="0" smtClean="0"/>
              <a:t> </a:t>
            </a:r>
            <a:r>
              <a:rPr lang="en-SG" sz="2200" dirty="0" err="1" smtClean="0"/>
              <a:t>untuk</a:t>
            </a:r>
            <a:r>
              <a:rPr lang="en-SG" sz="2200" dirty="0" smtClean="0"/>
              <a:t> </a:t>
            </a:r>
            <a:r>
              <a:rPr lang="en-SG" sz="2200" dirty="0" err="1" smtClean="0"/>
              <a:t>merujuk</a:t>
            </a:r>
            <a:r>
              <a:rPr lang="en-SG" sz="2200" dirty="0" smtClean="0"/>
              <a:t> </a:t>
            </a:r>
            <a:r>
              <a:rPr lang="en-SG" sz="2200" dirty="0" err="1" smtClean="0"/>
              <a:t>kepada</a:t>
            </a:r>
            <a:r>
              <a:rPr lang="en-SG" sz="2200" dirty="0" smtClean="0"/>
              <a:t> subnet mask, </a:t>
            </a:r>
            <a:r>
              <a:rPr lang="en-SG" sz="2200" dirty="0" err="1" smtClean="0"/>
              <a:t>karena</a:t>
            </a:r>
            <a:r>
              <a:rPr lang="en-SG" sz="2200" dirty="0" smtClean="0"/>
              <a:t> </a:t>
            </a:r>
            <a:r>
              <a:rPr lang="en-SG" sz="2200" dirty="0" err="1" smtClean="0"/>
              <a:t>memang</a:t>
            </a:r>
            <a:r>
              <a:rPr lang="en-SG" sz="2200" dirty="0" smtClean="0"/>
              <a:t> IPv6 </a:t>
            </a:r>
            <a:r>
              <a:rPr lang="en-SG" sz="2200" dirty="0" err="1" smtClean="0"/>
              <a:t>tidak</a:t>
            </a:r>
            <a:r>
              <a:rPr lang="en-SG" sz="2200" dirty="0" smtClean="0"/>
              <a:t> </a:t>
            </a:r>
            <a:r>
              <a:rPr lang="en-SG" sz="2200" dirty="0" err="1" smtClean="0"/>
              <a:t>mendukung</a:t>
            </a:r>
            <a:r>
              <a:rPr lang="en-SG" sz="2200" dirty="0" smtClean="0"/>
              <a:t> subnet mask</a:t>
            </a:r>
            <a:r>
              <a:rPr lang="en-SG" sz="2200" dirty="0" smtClean="0"/>
              <a:t>.</a:t>
            </a:r>
            <a:endParaRPr lang="en-SG" sz="2200" dirty="0" smtClean="0"/>
          </a:p>
          <a:p>
            <a:pPr algn="just">
              <a:lnSpc>
                <a:spcPct val="150000"/>
              </a:lnSpc>
            </a:pPr>
            <a:r>
              <a:rPr lang="en-SG" sz="2200" dirty="0" err="1" smtClean="0"/>
              <a:t>Prefiks</a:t>
            </a:r>
            <a:r>
              <a:rPr lang="en-SG" sz="2200" dirty="0" smtClean="0"/>
              <a:t> </a:t>
            </a:r>
            <a:r>
              <a:rPr lang="en-SG" sz="2200" dirty="0" err="1" smtClean="0"/>
              <a:t>adalah</a:t>
            </a:r>
            <a:r>
              <a:rPr lang="en-SG" sz="2200" dirty="0" smtClean="0"/>
              <a:t> </a:t>
            </a:r>
            <a:r>
              <a:rPr lang="en-SG" sz="2200" dirty="0" err="1" smtClean="0"/>
              <a:t>sebuah</a:t>
            </a:r>
            <a:r>
              <a:rPr lang="en-SG" sz="2200" dirty="0" smtClean="0"/>
              <a:t> </a:t>
            </a:r>
            <a:r>
              <a:rPr lang="en-SG" sz="2200" dirty="0" err="1" smtClean="0"/>
              <a:t>bagian</a:t>
            </a:r>
            <a:r>
              <a:rPr lang="en-SG" sz="2200" dirty="0" smtClean="0"/>
              <a:t> </a:t>
            </a:r>
            <a:r>
              <a:rPr lang="en-SG" sz="2200" dirty="0" err="1" smtClean="0"/>
              <a:t>dari</a:t>
            </a:r>
            <a:r>
              <a:rPr lang="en-SG" sz="2200" dirty="0" smtClean="0"/>
              <a:t> </a:t>
            </a:r>
            <a:r>
              <a:rPr lang="en-SG" sz="2200" dirty="0" err="1" smtClean="0"/>
              <a:t>alamat</a:t>
            </a:r>
            <a:r>
              <a:rPr lang="en-SG" sz="2200" dirty="0" smtClean="0"/>
              <a:t> IP, </a:t>
            </a:r>
            <a:r>
              <a:rPr lang="en-SG" sz="2200" dirty="0" err="1" smtClean="0"/>
              <a:t>di</a:t>
            </a:r>
            <a:r>
              <a:rPr lang="en-SG" sz="2200" dirty="0" smtClean="0"/>
              <a:t> </a:t>
            </a:r>
            <a:r>
              <a:rPr lang="en-SG" sz="2200" dirty="0" err="1" smtClean="0"/>
              <a:t>mana</a:t>
            </a:r>
            <a:r>
              <a:rPr lang="en-SG" sz="2200" dirty="0" smtClean="0"/>
              <a:t> bit-bit </a:t>
            </a:r>
            <a:r>
              <a:rPr lang="en-SG" sz="2200" dirty="0" err="1" smtClean="0"/>
              <a:t>memiliki</a:t>
            </a:r>
            <a:r>
              <a:rPr lang="en-SG" sz="2200" dirty="0" smtClean="0"/>
              <a:t> </a:t>
            </a:r>
            <a:r>
              <a:rPr lang="en-SG" sz="2200" dirty="0" err="1" smtClean="0"/>
              <a:t>nilai-nilai</a:t>
            </a:r>
            <a:r>
              <a:rPr lang="en-SG" sz="2200" dirty="0" smtClean="0"/>
              <a:t> yang </a:t>
            </a:r>
            <a:r>
              <a:rPr lang="en-SG" sz="2200" dirty="0" err="1" smtClean="0"/>
              <a:t>tetap</a:t>
            </a:r>
            <a:r>
              <a:rPr lang="en-SG" sz="2200" dirty="0" smtClean="0"/>
              <a:t> </a:t>
            </a:r>
            <a:r>
              <a:rPr lang="en-SG" sz="2200" dirty="0" err="1" smtClean="0"/>
              <a:t>atau</a:t>
            </a:r>
            <a:r>
              <a:rPr lang="en-SG" sz="2200" dirty="0" smtClean="0"/>
              <a:t> bit-bit </a:t>
            </a:r>
            <a:r>
              <a:rPr lang="en-SG" sz="2200" dirty="0" err="1" smtClean="0"/>
              <a:t>tersebut</a:t>
            </a:r>
            <a:r>
              <a:rPr lang="en-SG" sz="2200" dirty="0" smtClean="0"/>
              <a:t> </a:t>
            </a:r>
            <a:r>
              <a:rPr lang="en-SG" sz="2200" dirty="0" err="1" smtClean="0"/>
              <a:t>merupakan</a:t>
            </a:r>
            <a:r>
              <a:rPr lang="en-SG" sz="2200" dirty="0" smtClean="0"/>
              <a:t> </a:t>
            </a:r>
            <a:r>
              <a:rPr lang="en-SG" sz="2200" dirty="0" err="1" smtClean="0"/>
              <a:t>bagian</a:t>
            </a:r>
            <a:r>
              <a:rPr lang="en-SG" sz="2200" dirty="0" smtClean="0"/>
              <a:t> </a:t>
            </a:r>
            <a:r>
              <a:rPr lang="en-SG" sz="2200" dirty="0" err="1" smtClean="0"/>
              <a:t>dari</a:t>
            </a:r>
            <a:r>
              <a:rPr lang="en-SG" sz="2200" dirty="0" smtClean="0"/>
              <a:t> </a:t>
            </a:r>
            <a:r>
              <a:rPr lang="en-SG" sz="2200" dirty="0" err="1" smtClean="0"/>
              <a:t>sebuah</a:t>
            </a:r>
            <a:r>
              <a:rPr lang="en-SG" sz="2200" dirty="0" smtClean="0"/>
              <a:t> </a:t>
            </a:r>
            <a:r>
              <a:rPr lang="en-SG" sz="2200" dirty="0" err="1" smtClean="0"/>
              <a:t>rute</a:t>
            </a:r>
            <a:r>
              <a:rPr lang="en-SG" sz="2200" dirty="0" smtClean="0"/>
              <a:t> </a:t>
            </a:r>
            <a:r>
              <a:rPr lang="en-SG" sz="2200" dirty="0" err="1" smtClean="0"/>
              <a:t>atau</a:t>
            </a:r>
            <a:r>
              <a:rPr lang="en-SG" sz="2200" dirty="0" smtClean="0"/>
              <a:t> </a:t>
            </a:r>
            <a:r>
              <a:rPr lang="en-SG" sz="2200" i="1" dirty="0" smtClean="0">
                <a:hlinkClick r:id="rId2" tooltip="Subnet mask"/>
              </a:rPr>
              <a:t>subnet identifier</a:t>
            </a:r>
            <a:r>
              <a:rPr lang="en-SG" sz="2200" dirty="0" smtClean="0"/>
              <a:t>. </a:t>
            </a:r>
            <a:endParaRPr lang="en-SG" sz="2200" dirty="0" smtClean="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18</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r>
              <a:rPr lang="en-SG" sz="2400" dirty="0" err="1" smtClean="0"/>
              <a:t>Prefiks</a:t>
            </a:r>
            <a:r>
              <a:rPr lang="en-SG" sz="2400" dirty="0" smtClean="0"/>
              <a:t> </a:t>
            </a:r>
            <a:r>
              <a:rPr lang="en-SG" sz="2400" dirty="0" err="1" smtClean="0"/>
              <a:t>dalam</a:t>
            </a:r>
            <a:r>
              <a:rPr lang="en-SG" sz="2400" dirty="0" smtClean="0"/>
              <a:t> IPv6 </a:t>
            </a:r>
            <a:r>
              <a:rPr lang="en-SG" sz="2400" dirty="0" err="1" smtClean="0"/>
              <a:t>direpesentasikan</a:t>
            </a:r>
            <a:r>
              <a:rPr lang="en-SG" sz="2400" dirty="0" smtClean="0"/>
              <a:t> </a:t>
            </a:r>
            <a:r>
              <a:rPr lang="en-SG" sz="2400" dirty="0" err="1" smtClean="0"/>
              <a:t>dengan</a:t>
            </a:r>
            <a:r>
              <a:rPr lang="en-SG" sz="2400" dirty="0" smtClean="0"/>
              <a:t> </a:t>
            </a:r>
            <a:r>
              <a:rPr lang="en-SG" sz="2400" dirty="0" err="1" smtClean="0"/>
              <a:t>cara</a:t>
            </a:r>
            <a:r>
              <a:rPr lang="en-SG" sz="2400" dirty="0" smtClean="0"/>
              <a:t> yang </a:t>
            </a:r>
            <a:r>
              <a:rPr lang="en-SG" sz="2400" dirty="0" err="1" smtClean="0"/>
              <a:t>sama</a:t>
            </a:r>
            <a:r>
              <a:rPr lang="en-SG" sz="2400" dirty="0" smtClean="0"/>
              <a:t> </a:t>
            </a:r>
            <a:r>
              <a:rPr lang="en-SG" sz="2400" dirty="0" err="1" smtClean="0"/>
              <a:t>seperti</a:t>
            </a:r>
            <a:r>
              <a:rPr lang="en-SG" sz="2400" dirty="0" smtClean="0"/>
              <a:t> </a:t>
            </a:r>
            <a:r>
              <a:rPr lang="en-SG" sz="2400" dirty="0" err="1" smtClean="0"/>
              <a:t>halnya</a:t>
            </a:r>
            <a:r>
              <a:rPr lang="en-SG" sz="2400" dirty="0" smtClean="0"/>
              <a:t> </a:t>
            </a:r>
            <a:r>
              <a:rPr lang="en-SG" sz="2400" dirty="0" err="1" smtClean="0"/>
              <a:t>prefiks</a:t>
            </a:r>
            <a:r>
              <a:rPr lang="en-SG" sz="2400" dirty="0" smtClean="0"/>
              <a:t> </a:t>
            </a:r>
            <a:r>
              <a:rPr lang="en-SG" sz="2400" dirty="0" err="1" smtClean="0"/>
              <a:t>alamat</a:t>
            </a:r>
            <a:r>
              <a:rPr lang="en-SG" sz="2400" dirty="0" smtClean="0"/>
              <a:t> IPv4, </a:t>
            </a:r>
            <a:r>
              <a:rPr lang="en-SG" sz="2400" dirty="0" err="1" smtClean="0"/>
              <a:t>yaitu</a:t>
            </a:r>
            <a:r>
              <a:rPr lang="en-SG" sz="2400" dirty="0" smtClean="0"/>
              <a:t> </a:t>
            </a:r>
            <a:r>
              <a:rPr lang="en-SG" sz="2400" b="1" dirty="0" smtClean="0"/>
              <a:t>[</a:t>
            </a:r>
            <a:r>
              <a:rPr lang="en-SG" sz="2400" b="1" dirty="0" err="1" smtClean="0"/>
              <a:t>alamat</a:t>
            </a:r>
            <a:r>
              <a:rPr lang="en-SG" sz="2400" b="1" dirty="0" smtClean="0"/>
              <a:t>]/[</a:t>
            </a:r>
            <a:r>
              <a:rPr lang="en-SG" sz="2400" b="1" dirty="0" err="1" smtClean="0"/>
              <a:t>angka</a:t>
            </a:r>
            <a:r>
              <a:rPr lang="en-SG" sz="2400" b="1" dirty="0" smtClean="0"/>
              <a:t> </a:t>
            </a:r>
            <a:r>
              <a:rPr lang="en-SG" sz="2400" b="1" dirty="0" err="1" smtClean="0"/>
              <a:t>panjang</a:t>
            </a:r>
            <a:r>
              <a:rPr lang="en-SG" sz="2400" b="1" dirty="0" smtClean="0"/>
              <a:t> </a:t>
            </a:r>
            <a:r>
              <a:rPr lang="en-SG" sz="2400" b="1" dirty="0" err="1" smtClean="0"/>
              <a:t>prefiks</a:t>
            </a:r>
            <a:r>
              <a:rPr lang="en-SG" sz="2400" b="1" dirty="0" smtClean="0"/>
              <a:t>]</a:t>
            </a:r>
            <a:r>
              <a:rPr lang="en-SG" sz="2400" dirty="0" smtClean="0"/>
              <a:t>. </a:t>
            </a:r>
            <a:endParaRPr lang="en-SG" sz="2400" dirty="0" smtClean="0"/>
          </a:p>
          <a:p>
            <a:pPr algn="just"/>
            <a:r>
              <a:rPr lang="en-SG" sz="2400" dirty="0" err="1" smtClean="0"/>
              <a:t>Panjang</a:t>
            </a:r>
            <a:r>
              <a:rPr lang="en-SG" sz="2400" dirty="0" smtClean="0"/>
              <a:t> </a:t>
            </a:r>
            <a:r>
              <a:rPr lang="en-SG" sz="2400" dirty="0" err="1" smtClean="0"/>
              <a:t>prefiks</a:t>
            </a:r>
            <a:r>
              <a:rPr lang="en-SG" sz="2400" dirty="0" smtClean="0"/>
              <a:t> </a:t>
            </a:r>
            <a:r>
              <a:rPr lang="en-SG" sz="2400" dirty="0" err="1" smtClean="0"/>
              <a:t>menentukan</a:t>
            </a:r>
            <a:r>
              <a:rPr lang="en-SG" sz="2400" dirty="0" smtClean="0"/>
              <a:t> </a:t>
            </a:r>
            <a:r>
              <a:rPr lang="en-SG" sz="2400" dirty="0" err="1" smtClean="0"/>
              <a:t>jumlah</a:t>
            </a:r>
            <a:r>
              <a:rPr lang="en-SG" sz="2400" dirty="0" smtClean="0"/>
              <a:t> bit </a:t>
            </a:r>
            <a:r>
              <a:rPr lang="en-SG" sz="2400" dirty="0" err="1" smtClean="0"/>
              <a:t>terbesar</a:t>
            </a:r>
            <a:r>
              <a:rPr lang="en-SG" sz="2400" dirty="0" smtClean="0"/>
              <a:t> paling </a:t>
            </a:r>
            <a:r>
              <a:rPr lang="en-SG" sz="2400" dirty="0" err="1" smtClean="0"/>
              <a:t>kiri</a:t>
            </a:r>
            <a:r>
              <a:rPr lang="en-SG" sz="2400" dirty="0" smtClean="0"/>
              <a:t> yang </a:t>
            </a:r>
            <a:r>
              <a:rPr lang="en-SG" sz="2400" dirty="0" err="1" smtClean="0"/>
              <a:t>membuat</a:t>
            </a:r>
            <a:r>
              <a:rPr lang="en-SG" sz="2400" dirty="0" smtClean="0"/>
              <a:t> </a:t>
            </a:r>
            <a:r>
              <a:rPr lang="en-SG" sz="2400" dirty="0" err="1" smtClean="0"/>
              <a:t>prefiks</a:t>
            </a:r>
            <a:r>
              <a:rPr lang="en-SG" sz="2400" dirty="0" smtClean="0"/>
              <a:t> subnet. </a:t>
            </a:r>
            <a:r>
              <a:rPr lang="en-SG" sz="2400" dirty="0" err="1" smtClean="0"/>
              <a:t>Sebagai</a:t>
            </a:r>
            <a:r>
              <a:rPr lang="en-SG" sz="2400" dirty="0" smtClean="0"/>
              <a:t> </a:t>
            </a:r>
            <a:r>
              <a:rPr lang="en-SG" sz="2400" dirty="0" err="1" smtClean="0"/>
              <a:t>contoh</a:t>
            </a:r>
            <a:r>
              <a:rPr lang="en-SG" sz="2400" dirty="0" smtClean="0"/>
              <a:t>, </a:t>
            </a:r>
            <a:r>
              <a:rPr lang="en-SG" sz="2400" dirty="0" err="1" smtClean="0"/>
              <a:t>prefiks</a:t>
            </a:r>
            <a:r>
              <a:rPr lang="en-SG" sz="2400" dirty="0" smtClean="0"/>
              <a:t> </a:t>
            </a:r>
            <a:r>
              <a:rPr lang="en-SG" sz="2400" dirty="0" err="1" smtClean="0"/>
              <a:t>sebuah</a:t>
            </a:r>
            <a:r>
              <a:rPr lang="en-SG" sz="2400" dirty="0" smtClean="0"/>
              <a:t> </a:t>
            </a:r>
            <a:r>
              <a:rPr lang="en-SG" sz="2400" dirty="0" err="1" smtClean="0"/>
              <a:t>alamat</a:t>
            </a:r>
            <a:r>
              <a:rPr lang="en-SG" sz="2400" dirty="0" smtClean="0"/>
              <a:t> IPv6 </a:t>
            </a:r>
            <a:r>
              <a:rPr lang="en-SG" sz="2400" dirty="0" err="1" smtClean="0"/>
              <a:t>dapat</a:t>
            </a:r>
            <a:r>
              <a:rPr lang="en-SG" sz="2400" dirty="0" smtClean="0"/>
              <a:t> </a:t>
            </a:r>
            <a:r>
              <a:rPr lang="en-SG" sz="2400" dirty="0" err="1" smtClean="0"/>
              <a:t>direpresentasikan</a:t>
            </a:r>
            <a:r>
              <a:rPr lang="en-SG" sz="2400" dirty="0" smtClean="0"/>
              <a:t> </a:t>
            </a:r>
            <a:r>
              <a:rPr lang="en-SG" sz="2400" dirty="0" err="1" smtClean="0"/>
              <a:t>sebagai</a:t>
            </a:r>
            <a:r>
              <a:rPr lang="en-SG" sz="2400" dirty="0" smtClean="0"/>
              <a:t> </a:t>
            </a:r>
            <a:r>
              <a:rPr lang="en-SG" sz="2400" dirty="0" err="1" smtClean="0"/>
              <a:t>berikut</a:t>
            </a:r>
            <a:r>
              <a:rPr lang="en-SG" sz="2400" dirty="0" smtClean="0"/>
              <a:t>:</a:t>
            </a:r>
          </a:p>
          <a:p>
            <a:pPr algn="just"/>
            <a:endParaRPr lang="en-US" sz="2400" dirty="0" smtClean="0"/>
          </a:p>
          <a:p>
            <a:pPr algn="just"/>
            <a:r>
              <a:rPr lang="en-SG" sz="2400" dirty="0" err="1" smtClean="0"/>
              <a:t>Pada</a:t>
            </a:r>
            <a:r>
              <a:rPr lang="en-SG" sz="2400" dirty="0" smtClean="0"/>
              <a:t> </a:t>
            </a:r>
            <a:r>
              <a:rPr lang="en-SG" sz="2400" dirty="0" err="1" smtClean="0"/>
              <a:t>contoh</a:t>
            </a:r>
            <a:r>
              <a:rPr lang="en-SG" sz="2400" dirty="0" smtClean="0"/>
              <a:t> </a:t>
            </a:r>
            <a:r>
              <a:rPr lang="en-SG" sz="2400" dirty="0" err="1" smtClean="0"/>
              <a:t>di</a:t>
            </a:r>
            <a:r>
              <a:rPr lang="en-SG" sz="2400" dirty="0" smtClean="0"/>
              <a:t> </a:t>
            </a:r>
            <a:r>
              <a:rPr lang="en-SG" sz="2400" dirty="0" err="1" smtClean="0"/>
              <a:t>atas</a:t>
            </a:r>
            <a:r>
              <a:rPr lang="en-SG" sz="2400" dirty="0" smtClean="0"/>
              <a:t>, 64 bit </a:t>
            </a:r>
            <a:r>
              <a:rPr lang="en-SG" sz="2400" dirty="0" err="1" smtClean="0"/>
              <a:t>pertama</a:t>
            </a:r>
            <a:r>
              <a:rPr lang="en-SG" sz="2400" dirty="0" smtClean="0"/>
              <a:t> </a:t>
            </a:r>
            <a:r>
              <a:rPr lang="en-SG" sz="2400" dirty="0" err="1" smtClean="0"/>
              <a:t>dari</a:t>
            </a:r>
            <a:r>
              <a:rPr lang="en-SG" sz="2400" dirty="0" smtClean="0"/>
              <a:t> </a:t>
            </a:r>
            <a:r>
              <a:rPr lang="en-SG" sz="2400" dirty="0" err="1" smtClean="0"/>
              <a:t>alamat</a:t>
            </a:r>
            <a:r>
              <a:rPr lang="en-SG" sz="2400" dirty="0" smtClean="0"/>
              <a:t> </a:t>
            </a:r>
            <a:r>
              <a:rPr lang="en-SG" sz="2400" dirty="0" err="1" smtClean="0"/>
              <a:t>tersebut</a:t>
            </a:r>
            <a:r>
              <a:rPr lang="en-SG" sz="2400" dirty="0" smtClean="0"/>
              <a:t> </a:t>
            </a:r>
            <a:r>
              <a:rPr lang="en-SG" sz="2400" dirty="0" err="1" smtClean="0"/>
              <a:t>dianggap</a:t>
            </a:r>
            <a:r>
              <a:rPr lang="en-SG" sz="2400" dirty="0" smtClean="0"/>
              <a:t> </a:t>
            </a:r>
            <a:r>
              <a:rPr lang="en-SG" sz="2400" dirty="0" err="1" smtClean="0"/>
              <a:t>sebagai</a:t>
            </a:r>
            <a:r>
              <a:rPr lang="en-SG" sz="2400" dirty="0" smtClean="0"/>
              <a:t> </a:t>
            </a:r>
            <a:r>
              <a:rPr lang="en-SG" sz="2400" dirty="0" err="1" smtClean="0"/>
              <a:t>prefiks</a:t>
            </a:r>
            <a:r>
              <a:rPr lang="en-SG" sz="2400" dirty="0" smtClean="0"/>
              <a:t> </a:t>
            </a:r>
            <a:r>
              <a:rPr lang="en-SG" sz="2400" dirty="0" err="1" smtClean="0"/>
              <a:t>alamat</a:t>
            </a:r>
            <a:r>
              <a:rPr lang="en-SG" sz="2400" dirty="0" smtClean="0"/>
              <a:t>, </a:t>
            </a:r>
            <a:r>
              <a:rPr lang="en-SG" sz="2400" dirty="0" err="1" smtClean="0"/>
              <a:t>sementara</a:t>
            </a:r>
            <a:r>
              <a:rPr lang="en-SG" sz="2400" dirty="0" smtClean="0"/>
              <a:t> 64 bit </a:t>
            </a:r>
            <a:r>
              <a:rPr lang="en-SG" sz="2400" dirty="0" err="1" smtClean="0"/>
              <a:t>sisanya</a:t>
            </a:r>
            <a:r>
              <a:rPr lang="en-SG" sz="2400" dirty="0" smtClean="0"/>
              <a:t> </a:t>
            </a:r>
            <a:r>
              <a:rPr lang="en-SG" sz="2400" dirty="0" err="1" smtClean="0"/>
              <a:t>dianggap</a:t>
            </a:r>
            <a:r>
              <a:rPr lang="en-SG" sz="2400" dirty="0" smtClean="0"/>
              <a:t> </a:t>
            </a:r>
            <a:r>
              <a:rPr lang="en-SG" sz="2400" dirty="0" err="1" smtClean="0"/>
              <a:t>sebagai</a:t>
            </a:r>
            <a:r>
              <a:rPr lang="en-SG" sz="2400" dirty="0" smtClean="0"/>
              <a:t> interface ID.</a:t>
            </a:r>
          </a:p>
          <a:p>
            <a:pPr algn="just"/>
            <a:endParaRPr lang="en-SG" sz="2400" dirty="0" smtClean="0"/>
          </a:p>
          <a:p>
            <a:pPr algn="just"/>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19</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2051" name="Picture 3"/>
          <p:cNvPicPr>
            <a:picLocks noChangeAspect="1" noChangeArrowheads="1"/>
          </p:cNvPicPr>
          <p:nvPr/>
        </p:nvPicPr>
        <p:blipFill>
          <a:blip r:embed="rId2"/>
          <a:srcRect/>
          <a:stretch>
            <a:fillRect/>
          </a:stretch>
        </p:blipFill>
        <p:spPr bwMode="auto">
          <a:xfrm>
            <a:off x="2428860" y="4286256"/>
            <a:ext cx="4038628"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ouse3"/>
          <p:cNvPicPr>
            <a:picLocks noChangeAspect="1" noChangeArrowheads="1"/>
          </p:cNvPicPr>
          <p:nvPr/>
        </p:nvPicPr>
        <p:blipFill>
          <a:blip r:embed="rId4">
            <a:clrChange>
              <a:clrFrom>
                <a:srgbClr val="FFFFFF"/>
              </a:clrFrom>
              <a:clrTo>
                <a:srgbClr val="FFFFFF">
                  <a:alpha val="0"/>
                </a:srgbClr>
              </a:clrTo>
            </a:clrChange>
          </a:blip>
          <a:srcRect t="10690"/>
          <a:stretch>
            <a:fillRect/>
          </a:stretch>
        </p:blipFill>
        <p:spPr bwMode="auto">
          <a:xfrm>
            <a:off x="4130675" y="1243013"/>
            <a:ext cx="4824413" cy="3133725"/>
          </a:xfrm>
          <a:prstGeom prst="rect">
            <a:avLst/>
          </a:prstGeom>
          <a:noFill/>
        </p:spPr>
      </p:pic>
      <p:sp>
        <p:nvSpPr>
          <p:cNvPr id="152579" name="Rectangle 3"/>
          <p:cNvSpPr>
            <a:spLocks noGrp="1" noChangeArrowheads="1"/>
          </p:cNvSpPr>
          <p:nvPr>
            <p:ph type="title"/>
          </p:nvPr>
        </p:nvSpPr>
        <p:spPr>
          <a:xfrm>
            <a:off x="1571604" y="428604"/>
            <a:ext cx="7115196" cy="928694"/>
          </a:xfrm>
        </p:spPr>
        <p:txBody>
          <a:bodyPr lIns="102833" tIns="51417" rIns="102833" bIns="51417" anchor="t">
            <a:normAutofit fontScale="90000"/>
          </a:bodyPr>
          <a:lstStyle/>
          <a:p>
            <a:r>
              <a:rPr lang="en-US" sz="3600" dirty="0"/>
              <a:t>Explosion of New </a:t>
            </a:r>
            <a:r>
              <a:rPr lang="en-US" sz="3600" dirty="0" smtClean="0"/>
              <a:t>Internet </a:t>
            </a:r>
            <a:r>
              <a:rPr lang="en-US" sz="3600" dirty="0"/>
              <a:t>Appliances</a:t>
            </a:r>
          </a:p>
        </p:txBody>
      </p:sp>
      <p:pic>
        <p:nvPicPr>
          <p:cNvPr id="152580" name="Picture 4" descr="house6"/>
          <p:cNvPicPr>
            <a:picLocks noChangeAspect="1" noChangeArrowheads="1"/>
          </p:cNvPicPr>
          <p:nvPr/>
        </p:nvPicPr>
        <p:blipFill>
          <a:blip r:embed="rId5">
            <a:clrChange>
              <a:clrFrom>
                <a:srgbClr val="FFFFFF"/>
              </a:clrFrom>
              <a:clrTo>
                <a:srgbClr val="FFFFFF">
                  <a:alpha val="0"/>
                </a:srgbClr>
              </a:clrTo>
            </a:clrChange>
          </a:blip>
          <a:srcRect t="10611" b="3278"/>
          <a:stretch>
            <a:fillRect/>
          </a:stretch>
        </p:blipFill>
        <p:spPr bwMode="auto">
          <a:xfrm>
            <a:off x="0" y="1350963"/>
            <a:ext cx="3962400" cy="2559050"/>
          </a:xfrm>
          <a:prstGeom prst="rect">
            <a:avLst/>
          </a:prstGeom>
          <a:noFill/>
        </p:spPr>
      </p:pic>
      <p:pic>
        <p:nvPicPr>
          <p:cNvPr id="152581" name="Picture 5"/>
          <p:cNvPicPr>
            <a:picLocks noChangeAspect="1" noChangeArrowheads="1"/>
          </p:cNvPicPr>
          <p:nvPr/>
        </p:nvPicPr>
        <p:blipFill>
          <a:blip r:embed="rId6"/>
          <a:srcRect/>
          <a:stretch>
            <a:fillRect/>
          </a:stretch>
        </p:blipFill>
        <p:spPr bwMode="auto">
          <a:xfrm>
            <a:off x="8153400" y="5105400"/>
            <a:ext cx="793750" cy="1447800"/>
          </a:xfrm>
          <a:prstGeom prst="rect">
            <a:avLst/>
          </a:prstGeom>
          <a:noFill/>
          <a:ln w="9525">
            <a:noFill/>
            <a:miter lim="800000"/>
            <a:headEnd/>
            <a:tailEnd/>
          </a:ln>
          <a:effectLst/>
        </p:spPr>
      </p:pic>
      <p:pic>
        <p:nvPicPr>
          <p:cNvPr id="152582" name="Picture 6"/>
          <p:cNvPicPr>
            <a:picLocks noChangeAspect="1" noChangeArrowheads="1"/>
          </p:cNvPicPr>
          <p:nvPr/>
        </p:nvPicPr>
        <p:blipFill>
          <a:blip r:embed="rId7"/>
          <a:srcRect/>
          <a:stretch>
            <a:fillRect/>
          </a:stretch>
        </p:blipFill>
        <p:spPr bwMode="auto">
          <a:xfrm>
            <a:off x="5943600" y="4419600"/>
            <a:ext cx="627063" cy="1452563"/>
          </a:xfrm>
          <a:prstGeom prst="rect">
            <a:avLst/>
          </a:prstGeom>
          <a:noFill/>
          <a:ln w="9525">
            <a:noFill/>
            <a:miter lim="800000"/>
            <a:headEnd/>
            <a:tailEnd/>
          </a:ln>
          <a:effectLst/>
        </p:spPr>
      </p:pic>
      <p:pic>
        <p:nvPicPr>
          <p:cNvPr id="152583" name="Picture 7"/>
          <p:cNvPicPr>
            <a:picLocks noChangeAspect="1" noChangeArrowheads="1"/>
          </p:cNvPicPr>
          <p:nvPr/>
        </p:nvPicPr>
        <p:blipFill>
          <a:blip r:embed="rId8"/>
          <a:srcRect/>
          <a:stretch>
            <a:fillRect/>
          </a:stretch>
        </p:blipFill>
        <p:spPr bwMode="auto">
          <a:xfrm>
            <a:off x="6324600" y="5791200"/>
            <a:ext cx="852488" cy="914400"/>
          </a:xfrm>
          <a:prstGeom prst="rect">
            <a:avLst/>
          </a:prstGeom>
          <a:noFill/>
          <a:ln w="9525">
            <a:noFill/>
            <a:miter lim="800000"/>
            <a:headEnd/>
            <a:tailEnd/>
          </a:ln>
          <a:effectLst/>
        </p:spPr>
      </p:pic>
      <p:pic>
        <p:nvPicPr>
          <p:cNvPr id="152584" name="Picture 8"/>
          <p:cNvPicPr>
            <a:picLocks noChangeAspect="1" noChangeArrowheads="1"/>
          </p:cNvPicPr>
          <p:nvPr/>
        </p:nvPicPr>
        <p:blipFill>
          <a:blip r:embed="rId9"/>
          <a:srcRect/>
          <a:stretch>
            <a:fillRect/>
          </a:stretch>
        </p:blipFill>
        <p:spPr bwMode="auto">
          <a:xfrm>
            <a:off x="3352800" y="2819400"/>
            <a:ext cx="828675" cy="1123950"/>
          </a:xfrm>
          <a:prstGeom prst="rect">
            <a:avLst/>
          </a:prstGeom>
          <a:noFill/>
          <a:ln w="9525">
            <a:noFill/>
            <a:miter lim="800000"/>
            <a:headEnd/>
            <a:tailEnd/>
          </a:ln>
          <a:effectLst/>
        </p:spPr>
      </p:pic>
      <p:graphicFrame>
        <p:nvGraphicFramePr>
          <p:cNvPr id="152585" name="Object 9"/>
          <p:cNvGraphicFramePr>
            <a:graphicFrameLocks noChangeAspect="1"/>
          </p:cNvGraphicFramePr>
          <p:nvPr/>
        </p:nvGraphicFramePr>
        <p:xfrm>
          <a:off x="228600" y="6019800"/>
          <a:ext cx="800100" cy="609600"/>
        </p:xfrm>
        <a:graphic>
          <a:graphicData uri="http://schemas.openxmlformats.org/presentationml/2006/ole">
            <p:oleObj spid="_x0000_s9218" name="Image" r:id="rId10" imgW="800212" imgH="609524" progId="PhotoDeluxeBusiness.Image.1">
              <p:embed/>
            </p:oleObj>
          </a:graphicData>
        </a:graphic>
      </p:graphicFrame>
      <p:pic>
        <p:nvPicPr>
          <p:cNvPr id="152586" name="Picture 10"/>
          <p:cNvPicPr>
            <a:picLocks noChangeAspect="1" noChangeArrowheads="1"/>
          </p:cNvPicPr>
          <p:nvPr/>
        </p:nvPicPr>
        <p:blipFill>
          <a:blip r:embed="rId11" cstate="print"/>
          <a:srcRect/>
          <a:stretch>
            <a:fillRect/>
          </a:stretch>
        </p:blipFill>
        <p:spPr bwMode="auto">
          <a:xfrm>
            <a:off x="6934200" y="4876800"/>
            <a:ext cx="990600" cy="990600"/>
          </a:xfrm>
          <a:prstGeom prst="rect">
            <a:avLst/>
          </a:prstGeom>
          <a:noFill/>
          <a:ln w="9525">
            <a:noFill/>
            <a:miter lim="800000"/>
            <a:headEnd/>
            <a:tailEnd/>
          </a:ln>
          <a:effectLst/>
        </p:spPr>
      </p:pic>
      <p:grpSp>
        <p:nvGrpSpPr>
          <p:cNvPr id="2" name="Group 11"/>
          <p:cNvGrpSpPr>
            <a:grpSpLocks/>
          </p:cNvGrpSpPr>
          <p:nvPr/>
        </p:nvGrpSpPr>
        <p:grpSpPr bwMode="auto">
          <a:xfrm>
            <a:off x="5029200" y="5334000"/>
            <a:ext cx="922338" cy="1276350"/>
            <a:chOff x="1680" y="1584"/>
            <a:chExt cx="581" cy="804"/>
          </a:xfrm>
        </p:grpSpPr>
        <p:pic>
          <p:nvPicPr>
            <p:cNvPr id="152588" name="Picture 12" descr="kv-36fv15"/>
            <p:cNvPicPr>
              <a:picLocks noChangeAspect="1" noChangeArrowheads="1"/>
            </p:cNvPicPr>
            <p:nvPr/>
          </p:nvPicPr>
          <p:blipFill>
            <a:blip r:embed="rId12"/>
            <a:srcRect/>
            <a:stretch>
              <a:fillRect/>
            </a:stretch>
          </p:blipFill>
          <p:spPr bwMode="auto">
            <a:xfrm>
              <a:off x="1680" y="1584"/>
              <a:ext cx="581" cy="469"/>
            </a:xfrm>
            <a:prstGeom prst="rect">
              <a:avLst/>
            </a:prstGeom>
            <a:noFill/>
          </p:spPr>
        </p:pic>
        <p:pic>
          <p:nvPicPr>
            <p:cNvPr id="152589" name="Picture 13" descr="product"/>
            <p:cNvPicPr>
              <a:picLocks noChangeAspect="1" noChangeArrowheads="1"/>
            </p:cNvPicPr>
            <p:nvPr/>
          </p:nvPicPr>
          <p:blipFill>
            <a:blip r:embed="rId13"/>
            <a:srcRect/>
            <a:stretch>
              <a:fillRect/>
            </a:stretch>
          </p:blipFill>
          <p:spPr bwMode="auto">
            <a:xfrm>
              <a:off x="1728" y="2064"/>
              <a:ext cx="528" cy="324"/>
            </a:xfrm>
            <a:prstGeom prst="rect">
              <a:avLst/>
            </a:prstGeom>
            <a:noFill/>
          </p:spPr>
        </p:pic>
      </p:grpSp>
      <p:grpSp>
        <p:nvGrpSpPr>
          <p:cNvPr id="3" name="Group 14"/>
          <p:cNvGrpSpPr>
            <a:grpSpLocks/>
          </p:cNvGrpSpPr>
          <p:nvPr/>
        </p:nvGrpSpPr>
        <p:grpSpPr bwMode="auto">
          <a:xfrm>
            <a:off x="3657600" y="1524000"/>
            <a:ext cx="577850" cy="949325"/>
            <a:chOff x="3744" y="960"/>
            <a:chExt cx="364" cy="598"/>
          </a:xfrm>
        </p:grpSpPr>
        <p:grpSp>
          <p:nvGrpSpPr>
            <p:cNvPr id="4" name="Group 15"/>
            <p:cNvGrpSpPr>
              <a:grpSpLocks/>
            </p:cNvGrpSpPr>
            <p:nvPr/>
          </p:nvGrpSpPr>
          <p:grpSpPr bwMode="auto">
            <a:xfrm>
              <a:off x="3744" y="960"/>
              <a:ext cx="327" cy="349"/>
              <a:chOff x="264" y="2295"/>
              <a:chExt cx="780" cy="831"/>
            </a:xfrm>
          </p:grpSpPr>
          <p:pic>
            <p:nvPicPr>
              <p:cNvPr id="152592" name="Picture 16" descr="VideoCam"/>
              <p:cNvPicPr>
                <a:picLocks noChangeAspect="1" noChangeArrowheads="1"/>
              </p:cNvPicPr>
              <p:nvPr/>
            </p:nvPicPr>
            <p:blipFill>
              <a:blip r:embed="rId14"/>
              <a:srcRect/>
              <a:stretch>
                <a:fillRect/>
              </a:stretch>
            </p:blipFill>
            <p:spPr bwMode="auto">
              <a:xfrm>
                <a:off x="264" y="2295"/>
                <a:ext cx="780" cy="810"/>
              </a:xfrm>
              <a:prstGeom prst="rect">
                <a:avLst/>
              </a:prstGeom>
              <a:noFill/>
            </p:spPr>
          </p:pic>
          <p:sp>
            <p:nvSpPr>
              <p:cNvPr id="152593" name="Rectangle 17"/>
              <p:cNvSpPr>
                <a:spLocks noChangeArrowheads="1"/>
              </p:cNvSpPr>
              <p:nvPr/>
            </p:nvSpPr>
            <p:spPr bwMode="auto">
              <a:xfrm>
                <a:off x="270" y="2994"/>
                <a:ext cx="354" cy="132"/>
              </a:xfrm>
              <a:prstGeom prst="rect">
                <a:avLst/>
              </a:prstGeom>
              <a:solidFill>
                <a:schemeClr val="bg1"/>
              </a:solidFill>
              <a:ln w="9525">
                <a:noFill/>
                <a:miter lim="800000"/>
                <a:headEnd/>
                <a:tailEnd/>
              </a:ln>
              <a:effectLst/>
            </p:spPr>
            <p:txBody>
              <a:bodyPr wrap="none" lIns="73025" tIns="36512" rIns="73025" bIns="36512" anchor="ctr"/>
              <a:lstStyle/>
              <a:p>
                <a:endParaRPr lang="en-SG"/>
              </a:p>
            </p:txBody>
          </p:sp>
        </p:grpSp>
        <p:pic>
          <p:nvPicPr>
            <p:cNvPr id="152594" name="Picture 18" descr="KodakCamera"/>
            <p:cNvPicPr>
              <a:picLocks noChangeAspect="1" noChangeArrowheads="1"/>
            </p:cNvPicPr>
            <p:nvPr/>
          </p:nvPicPr>
          <p:blipFill>
            <a:blip r:embed="rId15"/>
            <a:srcRect/>
            <a:stretch>
              <a:fillRect/>
            </a:stretch>
          </p:blipFill>
          <p:spPr bwMode="auto">
            <a:xfrm>
              <a:off x="3744" y="1344"/>
              <a:ext cx="364" cy="214"/>
            </a:xfrm>
            <a:prstGeom prst="rect">
              <a:avLst/>
            </a:prstGeom>
            <a:noFill/>
          </p:spPr>
        </p:pic>
      </p:grpSp>
      <p:pic>
        <p:nvPicPr>
          <p:cNvPr id="152595" name="Picture 19"/>
          <p:cNvPicPr>
            <a:picLocks noChangeAspect="1" noChangeArrowheads="1"/>
          </p:cNvPicPr>
          <p:nvPr/>
        </p:nvPicPr>
        <p:blipFill>
          <a:blip r:embed="rId16"/>
          <a:srcRect/>
          <a:stretch>
            <a:fillRect/>
          </a:stretch>
        </p:blipFill>
        <p:spPr bwMode="auto">
          <a:xfrm>
            <a:off x="4572000" y="3810000"/>
            <a:ext cx="1143000" cy="885825"/>
          </a:xfrm>
          <a:prstGeom prst="rect">
            <a:avLst/>
          </a:prstGeom>
          <a:noFill/>
          <a:ln w="9525">
            <a:noFill/>
            <a:miter lim="800000"/>
            <a:headEnd/>
            <a:tailEnd/>
          </a:ln>
          <a:effectLst/>
        </p:spPr>
      </p:pic>
      <p:pic>
        <p:nvPicPr>
          <p:cNvPr id="152596" name="Picture 20" descr="•HOUSE 4b"/>
          <p:cNvPicPr>
            <a:picLocks noChangeAspect="1" noChangeArrowheads="1"/>
          </p:cNvPicPr>
          <p:nvPr/>
        </p:nvPicPr>
        <p:blipFill>
          <a:blip r:embed="rId17">
            <a:clrChange>
              <a:clrFrom>
                <a:srgbClr val="FFFFFF"/>
              </a:clrFrom>
              <a:clrTo>
                <a:srgbClr val="FFFFFF">
                  <a:alpha val="0"/>
                </a:srgbClr>
              </a:clrTo>
            </a:clrChange>
          </a:blip>
          <a:srcRect t="12062" b="4579"/>
          <a:stretch>
            <a:fillRect/>
          </a:stretch>
        </p:blipFill>
        <p:spPr bwMode="auto">
          <a:xfrm>
            <a:off x="331788" y="3776663"/>
            <a:ext cx="4929187" cy="3081337"/>
          </a:xfrm>
          <a:prstGeom prst="rect">
            <a:avLst/>
          </a:prstGeom>
          <a:noFill/>
        </p:spPr>
      </p:pic>
      <p:pic>
        <p:nvPicPr>
          <p:cNvPr id="152597" name="Picture 21" descr="yamaha-wsone-big"/>
          <p:cNvPicPr>
            <a:picLocks noChangeAspect="1" noChangeArrowheads="1"/>
          </p:cNvPicPr>
          <p:nvPr/>
        </p:nvPicPr>
        <p:blipFill>
          <a:blip r:embed="rId18" cstate="print"/>
          <a:srcRect/>
          <a:stretch>
            <a:fillRect/>
          </a:stretch>
        </p:blipFill>
        <p:spPr bwMode="auto">
          <a:xfrm>
            <a:off x="228600" y="3962400"/>
            <a:ext cx="1524000" cy="1093788"/>
          </a:xfrm>
          <a:prstGeom prst="rect">
            <a:avLst/>
          </a:prstGeom>
          <a:noFill/>
        </p:spPr>
      </p:pic>
      <p:pic>
        <p:nvPicPr>
          <p:cNvPr id="152598" name="Picture 22" descr="toshiba-fridge-big"/>
          <p:cNvPicPr>
            <a:picLocks noChangeAspect="1" noChangeArrowheads="1"/>
          </p:cNvPicPr>
          <p:nvPr/>
        </p:nvPicPr>
        <p:blipFill>
          <a:blip r:embed="rId19" cstate="print"/>
          <a:srcRect/>
          <a:stretch>
            <a:fillRect/>
          </a:stretch>
        </p:blipFill>
        <p:spPr bwMode="auto">
          <a:xfrm>
            <a:off x="7620000" y="1295400"/>
            <a:ext cx="1176338" cy="1447800"/>
          </a:xfrm>
          <a:prstGeom prst="rect">
            <a:avLst/>
          </a:prstGeom>
          <a:noFill/>
        </p:spPr>
      </p:pic>
      <p:pic>
        <p:nvPicPr>
          <p:cNvPr id="152599" name="Picture 23" descr="hotnode-big"/>
          <p:cNvPicPr>
            <a:picLocks noChangeAspect="1" noChangeArrowheads="1"/>
          </p:cNvPicPr>
          <p:nvPr/>
        </p:nvPicPr>
        <p:blipFill>
          <a:blip r:embed="rId20" cstate="print"/>
          <a:srcRect/>
          <a:stretch>
            <a:fillRect/>
          </a:stretch>
        </p:blipFill>
        <p:spPr bwMode="auto">
          <a:xfrm>
            <a:off x="5486400" y="3429000"/>
            <a:ext cx="563563" cy="904875"/>
          </a:xfrm>
          <a:prstGeom prst="rect">
            <a:avLst/>
          </a:prstGeom>
          <a:noFill/>
        </p:spPr>
      </p:pic>
      <p:pic>
        <p:nvPicPr>
          <p:cNvPr id="152600" name="Picture 24" descr="car2-big"/>
          <p:cNvPicPr>
            <a:picLocks noChangeAspect="1" noChangeArrowheads="1"/>
          </p:cNvPicPr>
          <p:nvPr/>
        </p:nvPicPr>
        <p:blipFill>
          <a:blip r:embed="rId21" cstate="print"/>
          <a:srcRect/>
          <a:stretch>
            <a:fillRect/>
          </a:stretch>
        </p:blipFill>
        <p:spPr bwMode="auto">
          <a:xfrm>
            <a:off x="7620000" y="4038600"/>
            <a:ext cx="1371600" cy="89693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err="1" smtClean="0"/>
              <a:t>Jenis-Jenis</a:t>
            </a:r>
            <a:r>
              <a:rPr lang="en-SG" b="1" dirty="0" smtClean="0"/>
              <a:t> </a:t>
            </a:r>
            <a:r>
              <a:rPr lang="en-SG" b="1" dirty="0" err="1" smtClean="0"/>
              <a:t>Alamat</a:t>
            </a:r>
            <a:r>
              <a:rPr lang="en-SG" b="1" dirty="0" smtClean="0"/>
              <a:t> IPv6</a:t>
            </a:r>
            <a:endParaRPr lang="en-SG" dirty="0"/>
          </a:p>
        </p:txBody>
      </p:sp>
      <p:sp>
        <p:nvSpPr>
          <p:cNvPr id="3" name="Content Placeholder 2"/>
          <p:cNvSpPr>
            <a:spLocks noGrp="1"/>
          </p:cNvSpPr>
          <p:nvPr>
            <p:ph idx="1"/>
          </p:nvPr>
        </p:nvSpPr>
        <p:spPr/>
        <p:txBody>
          <a:bodyPr>
            <a:normAutofit fontScale="92500"/>
          </a:bodyPr>
          <a:lstStyle/>
          <a:p>
            <a:pPr algn="just">
              <a:buNone/>
            </a:pPr>
            <a:r>
              <a:rPr lang="en-SG" sz="2400" dirty="0" smtClean="0"/>
              <a:t>IPv6 </a:t>
            </a:r>
            <a:r>
              <a:rPr lang="en-SG" sz="2400" dirty="0" err="1" smtClean="0"/>
              <a:t>mendukung</a:t>
            </a:r>
            <a:r>
              <a:rPr lang="en-SG" sz="2400" dirty="0" smtClean="0"/>
              <a:t> </a:t>
            </a:r>
            <a:r>
              <a:rPr lang="en-SG" sz="2400" dirty="0" err="1" smtClean="0"/>
              <a:t>beberapa</a:t>
            </a:r>
            <a:r>
              <a:rPr lang="en-SG" sz="2400" dirty="0" smtClean="0"/>
              <a:t> </a:t>
            </a:r>
            <a:r>
              <a:rPr lang="en-SG" sz="2400" dirty="0" err="1" smtClean="0"/>
              <a:t>jenis</a:t>
            </a:r>
            <a:r>
              <a:rPr lang="en-SG" sz="2400" dirty="0" smtClean="0"/>
              <a:t> </a:t>
            </a:r>
            <a:r>
              <a:rPr lang="en-SG" sz="2400" i="1" dirty="0" smtClean="0"/>
              <a:t>format prefix</a:t>
            </a:r>
            <a:r>
              <a:rPr lang="en-SG" sz="2400" dirty="0" smtClean="0"/>
              <a:t>, </a:t>
            </a:r>
            <a:r>
              <a:rPr lang="en-SG" sz="2400" dirty="0" err="1" smtClean="0"/>
              <a:t>yakni</a:t>
            </a:r>
            <a:r>
              <a:rPr lang="en-SG" sz="2400" dirty="0" smtClean="0"/>
              <a:t> </a:t>
            </a:r>
            <a:r>
              <a:rPr lang="en-SG" sz="2400" dirty="0" err="1" smtClean="0"/>
              <a:t>sebagai</a:t>
            </a:r>
            <a:r>
              <a:rPr lang="en-SG" sz="2400" dirty="0" smtClean="0"/>
              <a:t> </a:t>
            </a:r>
            <a:r>
              <a:rPr lang="en-SG" sz="2400" dirty="0" err="1" smtClean="0"/>
              <a:t>berikut</a:t>
            </a:r>
            <a:r>
              <a:rPr lang="en-SG" sz="2400" dirty="0" smtClean="0"/>
              <a:t>:</a:t>
            </a:r>
          </a:p>
          <a:p>
            <a:pPr algn="just"/>
            <a:r>
              <a:rPr lang="en-SG" sz="2400" dirty="0" err="1" smtClean="0"/>
              <a:t>Alamat</a:t>
            </a:r>
            <a:r>
              <a:rPr lang="en-SG" sz="2400" dirty="0" smtClean="0"/>
              <a:t> </a:t>
            </a:r>
            <a:r>
              <a:rPr lang="en-SG" sz="2400" i="1" dirty="0" err="1" smtClean="0">
                <a:hlinkClick r:id="rId2" tooltip="Unicast (halaman belum tersedia)"/>
              </a:rPr>
              <a:t>Unicast</a:t>
            </a:r>
            <a:r>
              <a:rPr lang="en-SG" sz="2400" dirty="0" smtClean="0"/>
              <a:t>, yang </a:t>
            </a:r>
            <a:r>
              <a:rPr lang="en-SG" sz="2400" dirty="0" err="1" smtClean="0"/>
              <a:t>menyediakan</a:t>
            </a:r>
            <a:r>
              <a:rPr lang="en-SG" sz="2400" dirty="0" smtClean="0"/>
              <a:t> </a:t>
            </a:r>
            <a:r>
              <a:rPr lang="en-SG" sz="2400" dirty="0" err="1" smtClean="0"/>
              <a:t>komunikasi</a:t>
            </a:r>
            <a:r>
              <a:rPr lang="en-SG" sz="2400" dirty="0" smtClean="0"/>
              <a:t> </a:t>
            </a:r>
            <a:r>
              <a:rPr lang="en-SG" sz="2400" dirty="0" err="1" smtClean="0"/>
              <a:t>secara</a:t>
            </a:r>
            <a:r>
              <a:rPr lang="en-SG" sz="2400" dirty="0" smtClean="0"/>
              <a:t> </a:t>
            </a:r>
            <a:r>
              <a:rPr lang="en-SG" sz="2400" i="1" dirty="0" smtClean="0"/>
              <a:t>point-to-point</a:t>
            </a:r>
            <a:r>
              <a:rPr lang="en-SG" sz="2400" dirty="0" smtClean="0"/>
              <a:t>, </a:t>
            </a:r>
            <a:r>
              <a:rPr lang="en-SG" sz="2400" dirty="0" err="1" smtClean="0"/>
              <a:t>secara</a:t>
            </a:r>
            <a:r>
              <a:rPr lang="en-SG" sz="2400" dirty="0" smtClean="0"/>
              <a:t> </a:t>
            </a:r>
            <a:r>
              <a:rPr lang="en-SG" sz="2400" dirty="0" err="1" smtClean="0"/>
              <a:t>langsung</a:t>
            </a:r>
            <a:r>
              <a:rPr lang="en-SG" sz="2400" dirty="0" smtClean="0"/>
              <a:t> </a:t>
            </a:r>
            <a:r>
              <a:rPr lang="en-SG" sz="2400" dirty="0" err="1" smtClean="0"/>
              <a:t>antara</a:t>
            </a:r>
            <a:r>
              <a:rPr lang="en-SG" sz="2400" dirty="0" smtClean="0"/>
              <a:t> </a:t>
            </a:r>
            <a:r>
              <a:rPr lang="en-SG" sz="2400" dirty="0" err="1" smtClean="0"/>
              <a:t>dua</a:t>
            </a:r>
            <a:r>
              <a:rPr lang="en-SG" sz="2400" dirty="0" smtClean="0"/>
              <a:t> </a:t>
            </a:r>
            <a:r>
              <a:rPr lang="en-SG" sz="2400" i="1" dirty="0" smtClean="0"/>
              <a:t>host</a:t>
            </a:r>
            <a:r>
              <a:rPr lang="en-SG" sz="2400" dirty="0" smtClean="0"/>
              <a:t> </a:t>
            </a:r>
            <a:r>
              <a:rPr lang="en-SG" sz="2400" dirty="0" err="1" smtClean="0"/>
              <a:t>dalam</a:t>
            </a:r>
            <a:r>
              <a:rPr lang="en-SG" sz="2400" dirty="0" smtClean="0"/>
              <a:t> </a:t>
            </a:r>
            <a:r>
              <a:rPr lang="en-SG" sz="2400" dirty="0" err="1" smtClean="0"/>
              <a:t>sebuah</a:t>
            </a:r>
            <a:r>
              <a:rPr lang="en-SG" sz="2400" dirty="0" smtClean="0"/>
              <a:t> </a:t>
            </a:r>
            <a:r>
              <a:rPr lang="en-SG" sz="2400" dirty="0" err="1" smtClean="0"/>
              <a:t>jaringan</a:t>
            </a:r>
            <a:r>
              <a:rPr lang="en-SG" sz="2400" dirty="0" smtClean="0"/>
              <a:t>.</a:t>
            </a:r>
          </a:p>
          <a:p>
            <a:pPr algn="just"/>
            <a:r>
              <a:rPr lang="en-SG" sz="2400" dirty="0" err="1" smtClean="0"/>
              <a:t>Alamat</a:t>
            </a:r>
            <a:r>
              <a:rPr lang="en-SG" sz="2400" dirty="0" smtClean="0"/>
              <a:t> </a:t>
            </a:r>
            <a:r>
              <a:rPr lang="en-SG" sz="2400" i="1" dirty="0" smtClean="0">
                <a:hlinkClick r:id="rId3" tooltip="Multicast"/>
              </a:rPr>
              <a:t>Multicast</a:t>
            </a:r>
            <a:r>
              <a:rPr lang="en-SG" sz="2400" dirty="0" smtClean="0"/>
              <a:t>, yang </a:t>
            </a:r>
            <a:r>
              <a:rPr lang="en-SG" sz="2400" dirty="0" err="1" smtClean="0"/>
              <a:t>menyediakan</a:t>
            </a:r>
            <a:r>
              <a:rPr lang="en-SG" sz="2400" dirty="0" smtClean="0"/>
              <a:t> </a:t>
            </a:r>
            <a:r>
              <a:rPr lang="en-SG" sz="2400" dirty="0" err="1" smtClean="0"/>
              <a:t>metode</a:t>
            </a:r>
            <a:r>
              <a:rPr lang="en-SG" sz="2400" dirty="0" smtClean="0"/>
              <a:t> </a:t>
            </a:r>
            <a:r>
              <a:rPr lang="en-SG" sz="2400" dirty="0" err="1" smtClean="0"/>
              <a:t>untuk</a:t>
            </a:r>
            <a:r>
              <a:rPr lang="en-SG" sz="2400" dirty="0" smtClean="0"/>
              <a:t> </a:t>
            </a:r>
            <a:r>
              <a:rPr lang="en-SG" sz="2400" dirty="0" err="1" smtClean="0"/>
              <a:t>mengirimkan</a:t>
            </a:r>
            <a:r>
              <a:rPr lang="en-SG" sz="2400" dirty="0" smtClean="0"/>
              <a:t> </a:t>
            </a:r>
            <a:r>
              <a:rPr lang="en-SG" sz="2400" dirty="0" err="1" smtClean="0"/>
              <a:t>sebuah</a:t>
            </a:r>
            <a:r>
              <a:rPr lang="en-SG" sz="2400" dirty="0" smtClean="0"/>
              <a:t> </a:t>
            </a:r>
            <a:r>
              <a:rPr lang="en-SG" sz="2400" dirty="0" err="1" smtClean="0"/>
              <a:t>paket</a:t>
            </a:r>
            <a:r>
              <a:rPr lang="en-SG" sz="2400" dirty="0" smtClean="0"/>
              <a:t> data </a:t>
            </a:r>
            <a:r>
              <a:rPr lang="en-SG" sz="2400" dirty="0" err="1" smtClean="0"/>
              <a:t>ke</a:t>
            </a:r>
            <a:r>
              <a:rPr lang="en-SG" sz="2400" dirty="0" smtClean="0"/>
              <a:t> </a:t>
            </a:r>
            <a:r>
              <a:rPr lang="en-SG" sz="2400" dirty="0" err="1" smtClean="0"/>
              <a:t>banyak</a:t>
            </a:r>
            <a:r>
              <a:rPr lang="en-SG" sz="2400" dirty="0" smtClean="0"/>
              <a:t> </a:t>
            </a:r>
            <a:r>
              <a:rPr lang="en-SG" sz="2400" i="1" dirty="0" smtClean="0"/>
              <a:t>host</a:t>
            </a:r>
            <a:r>
              <a:rPr lang="en-SG" sz="2400" dirty="0" smtClean="0"/>
              <a:t> yang </a:t>
            </a:r>
            <a:r>
              <a:rPr lang="en-SG" sz="2400" dirty="0" err="1" smtClean="0"/>
              <a:t>berada</a:t>
            </a:r>
            <a:r>
              <a:rPr lang="en-SG" sz="2400" dirty="0" smtClean="0"/>
              <a:t> </a:t>
            </a:r>
            <a:r>
              <a:rPr lang="en-SG" sz="2400" dirty="0" err="1" smtClean="0"/>
              <a:t>dalam</a:t>
            </a:r>
            <a:r>
              <a:rPr lang="en-SG" sz="2400" dirty="0" smtClean="0"/>
              <a:t> </a:t>
            </a:r>
            <a:r>
              <a:rPr lang="en-SG" sz="2400" i="1" dirty="0" smtClean="0"/>
              <a:t>group</a:t>
            </a:r>
            <a:r>
              <a:rPr lang="en-SG" sz="2400" dirty="0" smtClean="0"/>
              <a:t> yang </a:t>
            </a:r>
            <a:r>
              <a:rPr lang="en-SG" sz="2400" dirty="0" err="1" smtClean="0"/>
              <a:t>sama</a:t>
            </a:r>
            <a:r>
              <a:rPr lang="en-SG" sz="2400" dirty="0" smtClean="0"/>
              <a:t>. </a:t>
            </a:r>
            <a:r>
              <a:rPr lang="en-SG" sz="2400" dirty="0" err="1" smtClean="0"/>
              <a:t>Alamat</a:t>
            </a:r>
            <a:r>
              <a:rPr lang="en-SG" sz="2400" dirty="0" smtClean="0"/>
              <a:t> </a:t>
            </a:r>
            <a:r>
              <a:rPr lang="en-SG" sz="2400" dirty="0" err="1" smtClean="0"/>
              <a:t>ini</a:t>
            </a:r>
            <a:r>
              <a:rPr lang="en-SG" sz="2400" dirty="0" smtClean="0"/>
              <a:t> </a:t>
            </a:r>
            <a:r>
              <a:rPr lang="en-SG" sz="2400" dirty="0" err="1" smtClean="0"/>
              <a:t>digunakan</a:t>
            </a:r>
            <a:r>
              <a:rPr lang="en-SG" sz="2400" dirty="0" smtClean="0"/>
              <a:t> </a:t>
            </a:r>
            <a:r>
              <a:rPr lang="en-SG" sz="2400" dirty="0" err="1" smtClean="0"/>
              <a:t>dalam</a:t>
            </a:r>
            <a:r>
              <a:rPr lang="en-SG" sz="2400" dirty="0" smtClean="0"/>
              <a:t> </a:t>
            </a:r>
            <a:r>
              <a:rPr lang="en-SG" sz="2400" dirty="0" err="1" smtClean="0"/>
              <a:t>komunikasi</a:t>
            </a:r>
            <a:r>
              <a:rPr lang="en-SG" sz="2400" i="1" dirty="0" err="1" smtClean="0"/>
              <a:t>one</a:t>
            </a:r>
            <a:r>
              <a:rPr lang="en-SG" sz="2400" i="1" dirty="0" smtClean="0"/>
              <a:t>-to-many</a:t>
            </a:r>
            <a:r>
              <a:rPr lang="en-SG" sz="2400" dirty="0" smtClean="0"/>
              <a:t>.</a:t>
            </a:r>
          </a:p>
          <a:p>
            <a:pPr algn="just"/>
            <a:r>
              <a:rPr lang="en-SG" sz="2400" dirty="0" err="1" smtClean="0"/>
              <a:t>Alamat</a:t>
            </a:r>
            <a:r>
              <a:rPr lang="en-SG" sz="2400" dirty="0" smtClean="0"/>
              <a:t> </a:t>
            </a:r>
            <a:r>
              <a:rPr lang="en-SG" sz="2400" i="1" dirty="0" err="1" smtClean="0">
                <a:hlinkClick r:id="rId4" tooltip="Anycast (halaman belum tersedia)"/>
              </a:rPr>
              <a:t>Anycast</a:t>
            </a:r>
            <a:r>
              <a:rPr lang="en-SG" sz="2400" dirty="0" smtClean="0"/>
              <a:t>, yang </a:t>
            </a:r>
            <a:r>
              <a:rPr lang="en-SG" sz="2400" dirty="0" err="1" smtClean="0"/>
              <a:t>menyediakan</a:t>
            </a:r>
            <a:r>
              <a:rPr lang="en-SG" sz="2400" dirty="0" smtClean="0"/>
              <a:t> </a:t>
            </a:r>
            <a:r>
              <a:rPr lang="en-SG" sz="2400" dirty="0" err="1" smtClean="0"/>
              <a:t>metode</a:t>
            </a:r>
            <a:r>
              <a:rPr lang="en-SG" sz="2400" dirty="0" smtClean="0"/>
              <a:t> </a:t>
            </a:r>
            <a:r>
              <a:rPr lang="en-SG" sz="2400" dirty="0" err="1" smtClean="0"/>
              <a:t>penyampaian</a:t>
            </a:r>
            <a:r>
              <a:rPr lang="en-SG" sz="2400" dirty="0" smtClean="0"/>
              <a:t> </a:t>
            </a:r>
            <a:r>
              <a:rPr lang="en-SG" sz="2400" dirty="0" err="1" smtClean="0"/>
              <a:t>paket</a:t>
            </a:r>
            <a:r>
              <a:rPr lang="en-SG" sz="2400" dirty="0" smtClean="0"/>
              <a:t> data </a:t>
            </a:r>
            <a:r>
              <a:rPr lang="en-SG" sz="2400" dirty="0" err="1" smtClean="0"/>
              <a:t>kepada</a:t>
            </a:r>
            <a:r>
              <a:rPr lang="en-SG" sz="2400" dirty="0" smtClean="0"/>
              <a:t> </a:t>
            </a:r>
            <a:r>
              <a:rPr lang="en-SG" sz="2400" dirty="0" err="1" smtClean="0"/>
              <a:t>anggota</a:t>
            </a:r>
            <a:r>
              <a:rPr lang="en-SG" sz="2400" dirty="0" smtClean="0"/>
              <a:t> </a:t>
            </a:r>
            <a:r>
              <a:rPr lang="en-SG" sz="2400" dirty="0" err="1" smtClean="0"/>
              <a:t>terdekat</a:t>
            </a:r>
            <a:r>
              <a:rPr lang="en-SG" sz="2400" dirty="0" smtClean="0"/>
              <a:t> </a:t>
            </a:r>
            <a:r>
              <a:rPr lang="en-SG" sz="2400" dirty="0" err="1" smtClean="0"/>
              <a:t>dari</a:t>
            </a:r>
            <a:r>
              <a:rPr lang="en-SG" sz="2400" dirty="0" smtClean="0"/>
              <a:t> </a:t>
            </a:r>
            <a:r>
              <a:rPr lang="en-SG" sz="2400" dirty="0" err="1" smtClean="0"/>
              <a:t>sebuah</a:t>
            </a:r>
            <a:r>
              <a:rPr lang="en-SG" sz="2400" dirty="0" smtClean="0"/>
              <a:t> group. </a:t>
            </a:r>
            <a:r>
              <a:rPr lang="en-SG" sz="2400" dirty="0" err="1" smtClean="0"/>
              <a:t>Alamat</a:t>
            </a:r>
            <a:r>
              <a:rPr lang="en-SG" sz="2400" dirty="0" smtClean="0"/>
              <a:t> </a:t>
            </a:r>
            <a:r>
              <a:rPr lang="en-SG" sz="2400" dirty="0" err="1" smtClean="0"/>
              <a:t>ini</a:t>
            </a:r>
            <a:r>
              <a:rPr lang="en-SG" sz="2400" dirty="0" smtClean="0"/>
              <a:t> </a:t>
            </a:r>
            <a:r>
              <a:rPr lang="en-SG" sz="2400" dirty="0" err="1" smtClean="0"/>
              <a:t>digunakan</a:t>
            </a:r>
            <a:r>
              <a:rPr lang="en-SG" sz="2400" dirty="0" smtClean="0"/>
              <a:t> </a:t>
            </a:r>
            <a:r>
              <a:rPr lang="en-SG" sz="2400" dirty="0" err="1" smtClean="0"/>
              <a:t>dalam</a:t>
            </a:r>
            <a:r>
              <a:rPr lang="en-SG" sz="2400" dirty="0" smtClean="0"/>
              <a:t> </a:t>
            </a:r>
            <a:r>
              <a:rPr lang="en-SG" sz="2400" dirty="0" err="1" smtClean="0"/>
              <a:t>komunikasi</a:t>
            </a:r>
            <a:r>
              <a:rPr lang="en-SG" sz="2400" dirty="0" smtClean="0"/>
              <a:t> </a:t>
            </a:r>
            <a:r>
              <a:rPr lang="en-SG" sz="2400" i="1" dirty="0" smtClean="0"/>
              <a:t>one-to-one-of-many</a:t>
            </a:r>
            <a:r>
              <a:rPr lang="en-SG" sz="2400" dirty="0" smtClean="0"/>
              <a:t>. </a:t>
            </a:r>
            <a:r>
              <a:rPr lang="en-SG" sz="2400" dirty="0" err="1" smtClean="0"/>
              <a:t>Alamat</a:t>
            </a:r>
            <a:r>
              <a:rPr lang="en-SG" sz="2400" dirty="0" smtClean="0"/>
              <a:t> </a:t>
            </a:r>
            <a:r>
              <a:rPr lang="en-SG" sz="2400" dirty="0" err="1" smtClean="0"/>
              <a:t>ini</a:t>
            </a:r>
            <a:r>
              <a:rPr lang="en-SG" sz="2400" dirty="0" smtClean="0"/>
              <a:t> </a:t>
            </a:r>
            <a:r>
              <a:rPr lang="en-SG" sz="2400" dirty="0" err="1" smtClean="0"/>
              <a:t>juga</a:t>
            </a:r>
            <a:r>
              <a:rPr lang="en-SG" sz="2400" dirty="0" smtClean="0"/>
              <a:t> </a:t>
            </a:r>
            <a:r>
              <a:rPr lang="en-SG" sz="2400" dirty="0" err="1" smtClean="0"/>
              <a:t>digunakan</a:t>
            </a:r>
            <a:r>
              <a:rPr lang="en-SG" sz="2400" dirty="0" smtClean="0"/>
              <a:t> </a:t>
            </a:r>
            <a:r>
              <a:rPr lang="en-SG" sz="2400" dirty="0" err="1" smtClean="0"/>
              <a:t>hanya</a:t>
            </a:r>
            <a:r>
              <a:rPr lang="en-SG" sz="2400" dirty="0" smtClean="0"/>
              <a:t> </a:t>
            </a:r>
            <a:r>
              <a:rPr lang="en-SG" sz="2400" dirty="0" err="1" smtClean="0"/>
              <a:t>sebagai</a:t>
            </a:r>
            <a:r>
              <a:rPr lang="en-SG" sz="2400" dirty="0" smtClean="0"/>
              <a:t> </a:t>
            </a:r>
            <a:r>
              <a:rPr lang="en-SG" sz="2400" dirty="0" err="1" smtClean="0"/>
              <a:t>alamat</a:t>
            </a:r>
            <a:r>
              <a:rPr lang="en-SG" sz="2400" dirty="0" smtClean="0"/>
              <a:t> </a:t>
            </a:r>
            <a:r>
              <a:rPr lang="en-SG" sz="2400" dirty="0" err="1" smtClean="0"/>
              <a:t>tujuan</a:t>
            </a:r>
            <a:r>
              <a:rPr lang="en-SG" sz="2400" dirty="0" smtClean="0"/>
              <a:t> (</a:t>
            </a:r>
            <a:r>
              <a:rPr lang="en-SG" sz="2400" i="1" dirty="0" smtClean="0"/>
              <a:t>destination address</a:t>
            </a:r>
            <a:r>
              <a:rPr lang="en-SG" sz="2400" dirty="0" smtClean="0"/>
              <a:t>) </a:t>
            </a:r>
            <a:r>
              <a:rPr lang="en-SG" sz="2400" dirty="0" err="1" smtClean="0"/>
              <a:t>dan</a:t>
            </a:r>
            <a:r>
              <a:rPr lang="en-SG" sz="2400" dirty="0" smtClean="0"/>
              <a:t> </a:t>
            </a:r>
            <a:r>
              <a:rPr lang="en-SG" sz="2400" dirty="0" err="1" smtClean="0"/>
              <a:t>diberikan</a:t>
            </a:r>
            <a:r>
              <a:rPr lang="en-SG" sz="2400" dirty="0" smtClean="0"/>
              <a:t> </a:t>
            </a:r>
            <a:r>
              <a:rPr lang="en-SG" sz="2400" dirty="0" err="1" smtClean="0"/>
              <a:t>hanya</a:t>
            </a:r>
            <a:r>
              <a:rPr lang="en-SG" sz="2400" dirty="0" smtClean="0"/>
              <a:t> </a:t>
            </a:r>
            <a:r>
              <a:rPr lang="en-SG" sz="2400" dirty="0" err="1" smtClean="0"/>
              <a:t>kepada</a:t>
            </a:r>
            <a:r>
              <a:rPr lang="en-SG" sz="2400" dirty="0" smtClean="0"/>
              <a:t> </a:t>
            </a:r>
            <a:r>
              <a:rPr lang="en-SG" sz="2400" dirty="0" smtClean="0">
                <a:hlinkClick r:id="rId5" tooltip="Router"/>
              </a:rPr>
              <a:t>router</a:t>
            </a:r>
            <a:r>
              <a:rPr lang="en-SG" sz="2400" dirty="0" smtClean="0"/>
              <a:t>, </a:t>
            </a:r>
            <a:r>
              <a:rPr lang="en-SG" sz="2400" dirty="0" err="1" smtClean="0"/>
              <a:t>bukan</a:t>
            </a:r>
            <a:r>
              <a:rPr lang="en-SG" sz="2400" dirty="0" smtClean="0"/>
              <a:t> </a:t>
            </a:r>
            <a:r>
              <a:rPr lang="en-SG" sz="2400" dirty="0" err="1" smtClean="0"/>
              <a:t>kepada</a:t>
            </a:r>
            <a:r>
              <a:rPr lang="en-SG" sz="2400" dirty="0" smtClean="0"/>
              <a:t> </a:t>
            </a:r>
            <a:r>
              <a:rPr lang="en-SG" sz="2400" i="1" dirty="0" smtClean="0"/>
              <a:t>host-host</a:t>
            </a:r>
            <a:r>
              <a:rPr lang="en-SG" sz="2400" dirty="0" smtClean="0"/>
              <a:t> </a:t>
            </a:r>
            <a:r>
              <a:rPr lang="en-SG" sz="2400" dirty="0" err="1" smtClean="0"/>
              <a:t>biasa</a:t>
            </a:r>
            <a:r>
              <a:rPr lang="en-SG" sz="2400" dirty="0" smtClean="0"/>
              <a:t>.</a:t>
            </a:r>
          </a:p>
          <a:p>
            <a:pPr algn="just">
              <a:lnSpc>
                <a:spcPct val="170000"/>
              </a:lnSpc>
            </a:pPr>
            <a:endParaRPr lang="en-SG" sz="16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20</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357158" y="1643050"/>
            <a:ext cx="8329642" cy="1196965"/>
          </a:xfrm>
        </p:spPr>
        <p:txBody>
          <a:bodyPr>
            <a:normAutofit/>
          </a:bodyPr>
          <a:lstStyle/>
          <a:p>
            <a:r>
              <a:rPr lang="en-SG" sz="2400" dirty="0" smtClean="0"/>
              <a:t>IPv6 </a:t>
            </a:r>
            <a:r>
              <a:rPr lang="en-SG" sz="2400" dirty="0" err="1" smtClean="0"/>
              <a:t>unicast</a:t>
            </a:r>
            <a:r>
              <a:rPr lang="en-SG" sz="2400" dirty="0" smtClean="0"/>
              <a:t> addresses generally use 64 bits for the network ID and 64 bits for the host ID</a:t>
            </a:r>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21</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4098" name="Picture 2"/>
          <p:cNvPicPr>
            <a:picLocks noChangeAspect="1" noChangeArrowheads="1"/>
          </p:cNvPicPr>
          <p:nvPr/>
        </p:nvPicPr>
        <p:blipFill>
          <a:blip r:embed="rId2"/>
          <a:srcRect/>
          <a:stretch>
            <a:fillRect/>
          </a:stretch>
        </p:blipFill>
        <p:spPr bwMode="auto">
          <a:xfrm>
            <a:off x="1000100" y="2714620"/>
            <a:ext cx="7734006" cy="1343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7500" lnSpcReduction="20000"/>
          </a:bodyPr>
          <a:lstStyle/>
          <a:p>
            <a:pPr>
              <a:lnSpc>
                <a:spcPct val="120000"/>
              </a:lnSpc>
            </a:pPr>
            <a:r>
              <a:rPr lang="en-SG" dirty="0" err="1" smtClean="0"/>
              <a:t>Jika</a:t>
            </a:r>
            <a:r>
              <a:rPr lang="en-SG" dirty="0" smtClean="0"/>
              <a:t> </a:t>
            </a:r>
            <a:r>
              <a:rPr lang="en-SG" dirty="0" err="1" smtClean="0"/>
              <a:t>dilihat</a:t>
            </a:r>
            <a:r>
              <a:rPr lang="en-SG" dirty="0" smtClean="0"/>
              <a:t> </a:t>
            </a:r>
            <a:r>
              <a:rPr lang="en-SG" dirty="0" err="1" smtClean="0"/>
              <a:t>dari</a:t>
            </a:r>
            <a:r>
              <a:rPr lang="en-SG" dirty="0" smtClean="0"/>
              <a:t> </a:t>
            </a:r>
            <a:r>
              <a:rPr lang="en-SG" dirty="0" err="1" smtClean="0"/>
              <a:t>cakupan</a:t>
            </a:r>
            <a:r>
              <a:rPr lang="en-SG" dirty="0" smtClean="0"/>
              <a:t> </a:t>
            </a:r>
            <a:r>
              <a:rPr lang="en-SG" dirty="0" err="1" smtClean="0"/>
              <a:t>alamatnya</a:t>
            </a:r>
            <a:r>
              <a:rPr lang="en-SG" dirty="0" smtClean="0"/>
              <a:t>, </a:t>
            </a:r>
            <a:r>
              <a:rPr lang="en-SG" dirty="0" err="1" smtClean="0"/>
              <a:t>alamat</a:t>
            </a:r>
            <a:r>
              <a:rPr lang="en-SG" dirty="0" smtClean="0"/>
              <a:t> </a:t>
            </a:r>
            <a:r>
              <a:rPr lang="en-SG" dirty="0" err="1" smtClean="0"/>
              <a:t>unicast</a:t>
            </a:r>
            <a:r>
              <a:rPr lang="en-SG" dirty="0" smtClean="0"/>
              <a:t> </a:t>
            </a:r>
            <a:r>
              <a:rPr lang="en-SG" dirty="0" err="1" smtClean="0"/>
              <a:t>dan</a:t>
            </a:r>
            <a:r>
              <a:rPr lang="en-SG" dirty="0" smtClean="0"/>
              <a:t> </a:t>
            </a:r>
            <a:r>
              <a:rPr lang="en-SG" dirty="0" err="1" smtClean="0"/>
              <a:t>anycast</a:t>
            </a:r>
            <a:r>
              <a:rPr lang="en-SG" dirty="0" smtClean="0"/>
              <a:t> </a:t>
            </a:r>
            <a:r>
              <a:rPr lang="en-SG" dirty="0" err="1" smtClean="0"/>
              <a:t>terbagi</a:t>
            </a:r>
            <a:r>
              <a:rPr lang="en-SG" dirty="0" smtClean="0"/>
              <a:t> </a:t>
            </a:r>
            <a:r>
              <a:rPr lang="en-SG" dirty="0" err="1" smtClean="0"/>
              <a:t>menjadi</a:t>
            </a:r>
            <a:r>
              <a:rPr lang="en-SG" dirty="0" smtClean="0"/>
              <a:t> </a:t>
            </a:r>
            <a:r>
              <a:rPr lang="en-SG" dirty="0" err="1" smtClean="0"/>
              <a:t>alamat-alamat</a:t>
            </a:r>
            <a:r>
              <a:rPr lang="en-SG" dirty="0" smtClean="0"/>
              <a:t> </a:t>
            </a:r>
            <a:r>
              <a:rPr lang="en-SG" dirty="0" err="1" smtClean="0"/>
              <a:t>berikut</a:t>
            </a:r>
            <a:r>
              <a:rPr lang="en-SG" dirty="0" smtClean="0"/>
              <a:t>:</a:t>
            </a:r>
          </a:p>
          <a:p>
            <a:pPr lvl="1">
              <a:lnSpc>
                <a:spcPct val="120000"/>
              </a:lnSpc>
            </a:pPr>
            <a:r>
              <a:rPr lang="en-SG" i="1" dirty="0" smtClean="0"/>
              <a:t>Link-Local</a:t>
            </a:r>
            <a:r>
              <a:rPr lang="en-SG" dirty="0" smtClean="0"/>
              <a:t>, </a:t>
            </a:r>
            <a:r>
              <a:rPr lang="en-SG" dirty="0" err="1" smtClean="0"/>
              <a:t>merupakan</a:t>
            </a:r>
            <a:r>
              <a:rPr lang="en-SG" dirty="0" smtClean="0"/>
              <a:t> </a:t>
            </a:r>
            <a:r>
              <a:rPr lang="en-SG" dirty="0" err="1" smtClean="0"/>
              <a:t>sebuah</a:t>
            </a:r>
            <a:r>
              <a:rPr lang="en-SG" dirty="0" smtClean="0"/>
              <a:t> </a:t>
            </a:r>
            <a:r>
              <a:rPr lang="en-SG" dirty="0" err="1" smtClean="0"/>
              <a:t>jenis</a:t>
            </a:r>
            <a:r>
              <a:rPr lang="en-SG" dirty="0" smtClean="0"/>
              <a:t> </a:t>
            </a:r>
            <a:r>
              <a:rPr lang="en-SG" dirty="0" err="1" smtClean="0"/>
              <a:t>alamat</a:t>
            </a:r>
            <a:r>
              <a:rPr lang="en-SG" dirty="0" smtClean="0"/>
              <a:t> yang </a:t>
            </a:r>
            <a:r>
              <a:rPr lang="en-SG" dirty="0" err="1" smtClean="0"/>
              <a:t>mengizinkan</a:t>
            </a:r>
            <a:r>
              <a:rPr lang="en-SG" dirty="0" smtClean="0"/>
              <a:t> </a:t>
            </a:r>
            <a:r>
              <a:rPr lang="en-SG" dirty="0" err="1" smtClean="0"/>
              <a:t>sebuah</a:t>
            </a:r>
            <a:r>
              <a:rPr lang="en-SG" dirty="0" smtClean="0"/>
              <a:t> </a:t>
            </a:r>
            <a:r>
              <a:rPr lang="en-SG" dirty="0" err="1" smtClean="0"/>
              <a:t>komputer</a:t>
            </a:r>
            <a:r>
              <a:rPr lang="en-SG" dirty="0" smtClean="0"/>
              <a:t> agar </a:t>
            </a:r>
            <a:r>
              <a:rPr lang="en-SG" dirty="0" err="1" smtClean="0"/>
              <a:t>dapat</a:t>
            </a:r>
            <a:r>
              <a:rPr lang="en-SG" dirty="0" smtClean="0"/>
              <a:t> </a:t>
            </a:r>
            <a:r>
              <a:rPr lang="en-SG" dirty="0" err="1" smtClean="0"/>
              <a:t>berkomunikasi</a:t>
            </a:r>
            <a:r>
              <a:rPr lang="en-SG" dirty="0" smtClean="0"/>
              <a:t> </a:t>
            </a:r>
            <a:r>
              <a:rPr lang="en-SG" dirty="0" err="1" smtClean="0"/>
              <a:t>dengan</a:t>
            </a:r>
            <a:r>
              <a:rPr lang="en-SG" dirty="0" smtClean="0"/>
              <a:t> </a:t>
            </a:r>
            <a:r>
              <a:rPr lang="en-SG" dirty="0" err="1" smtClean="0"/>
              <a:t>komputer</a:t>
            </a:r>
            <a:r>
              <a:rPr lang="en-SG" dirty="0" smtClean="0"/>
              <a:t> </a:t>
            </a:r>
            <a:r>
              <a:rPr lang="en-SG" dirty="0" err="1" smtClean="0"/>
              <a:t>lainnya</a:t>
            </a:r>
            <a:r>
              <a:rPr lang="en-SG" dirty="0" smtClean="0"/>
              <a:t> </a:t>
            </a:r>
            <a:r>
              <a:rPr lang="en-SG" dirty="0" err="1" smtClean="0"/>
              <a:t>dalam</a:t>
            </a:r>
            <a:r>
              <a:rPr lang="en-SG" dirty="0" smtClean="0"/>
              <a:t> </a:t>
            </a:r>
            <a:r>
              <a:rPr lang="en-SG" dirty="0" err="1" smtClean="0"/>
              <a:t>satu</a:t>
            </a:r>
            <a:r>
              <a:rPr lang="en-SG" dirty="0" smtClean="0"/>
              <a:t> </a:t>
            </a:r>
            <a:r>
              <a:rPr lang="en-SG" dirty="0" smtClean="0">
                <a:hlinkClick r:id="rId2" tooltip="Subnet (halaman belum tersedia)"/>
              </a:rPr>
              <a:t>subnet</a:t>
            </a:r>
            <a:r>
              <a:rPr lang="en-SG" dirty="0" smtClean="0"/>
              <a:t>.</a:t>
            </a:r>
          </a:p>
          <a:p>
            <a:pPr lvl="1">
              <a:lnSpc>
                <a:spcPct val="120000"/>
              </a:lnSpc>
            </a:pPr>
            <a:r>
              <a:rPr lang="en-SG" i="1" dirty="0" smtClean="0"/>
              <a:t>Site-Local</a:t>
            </a:r>
            <a:r>
              <a:rPr lang="en-SG" dirty="0" smtClean="0"/>
              <a:t>, </a:t>
            </a:r>
            <a:r>
              <a:rPr lang="en-SG" dirty="0" err="1" smtClean="0"/>
              <a:t>merupakan</a:t>
            </a:r>
            <a:r>
              <a:rPr lang="en-SG" dirty="0" smtClean="0"/>
              <a:t> </a:t>
            </a:r>
            <a:r>
              <a:rPr lang="en-SG" dirty="0" err="1" smtClean="0"/>
              <a:t>sebuah</a:t>
            </a:r>
            <a:r>
              <a:rPr lang="en-SG" dirty="0" smtClean="0"/>
              <a:t> </a:t>
            </a:r>
            <a:r>
              <a:rPr lang="en-SG" dirty="0" err="1" smtClean="0"/>
              <a:t>jenis</a:t>
            </a:r>
            <a:r>
              <a:rPr lang="en-SG" dirty="0" smtClean="0"/>
              <a:t> </a:t>
            </a:r>
            <a:r>
              <a:rPr lang="en-SG" dirty="0" err="1" smtClean="0"/>
              <a:t>alamat</a:t>
            </a:r>
            <a:r>
              <a:rPr lang="en-SG" dirty="0" smtClean="0"/>
              <a:t> yang </a:t>
            </a:r>
            <a:r>
              <a:rPr lang="en-SG" dirty="0" err="1" smtClean="0"/>
              <a:t>mengizinkan</a:t>
            </a:r>
            <a:r>
              <a:rPr lang="en-SG" dirty="0" smtClean="0"/>
              <a:t> </a:t>
            </a:r>
            <a:r>
              <a:rPr lang="en-SG" dirty="0" err="1" smtClean="0"/>
              <a:t>sebuah</a:t>
            </a:r>
            <a:r>
              <a:rPr lang="en-SG" dirty="0" smtClean="0"/>
              <a:t> </a:t>
            </a:r>
            <a:r>
              <a:rPr lang="en-SG" dirty="0" err="1" smtClean="0"/>
              <a:t>komputer</a:t>
            </a:r>
            <a:r>
              <a:rPr lang="en-SG" dirty="0" smtClean="0"/>
              <a:t> agar </a:t>
            </a:r>
            <a:r>
              <a:rPr lang="en-SG" dirty="0" err="1" smtClean="0"/>
              <a:t>dapat</a:t>
            </a:r>
            <a:r>
              <a:rPr lang="en-SG" dirty="0" smtClean="0"/>
              <a:t> </a:t>
            </a:r>
            <a:r>
              <a:rPr lang="en-SG" dirty="0" err="1" smtClean="0"/>
              <a:t>berkomunikasi</a:t>
            </a:r>
            <a:r>
              <a:rPr lang="en-SG" dirty="0" smtClean="0"/>
              <a:t> </a:t>
            </a:r>
            <a:r>
              <a:rPr lang="en-SG" dirty="0" err="1" smtClean="0"/>
              <a:t>dengan</a:t>
            </a:r>
            <a:r>
              <a:rPr lang="en-SG" dirty="0" smtClean="0"/>
              <a:t> </a:t>
            </a:r>
            <a:r>
              <a:rPr lang="en-SG" dirty="0" err="1" smtClean="0"/>
              <a:t>komputer</a:t>
            </a:r>
            <a:r>
              <a:rPr lang="en-SG" dirty="0" smtClean="0"/>
              <a:t> </a:t>
            </a:r>
            <a:r>
              <a:rPr lang="en-SG" dirty="0" err="1" smtClean="0"/>
              <a:t>lainnya</a:t>
            </a:r>
            <a:r>
              <a:rPr lang="en-SG" dirty="0" smtClean="0"/>
              <a:t> </a:t>
            </a:r>
            <a:r>
              <a:rPr lang="en-SG" dirty="0" err="1" smtClean="0"/>
              <a:t>dalam</a:t>
            </a:r>
            <a:r>
              <a:rPr lang="en-SG" dirty="0" smtClean="0"/>
              <a:t> </a:t>
            </a:r>
            <a:r>
              <a:rPr lang="en-SG" dirty="0" err="1" smtClean="0"/>
              <a:t>sebuah</a:t>
            </a:r>
            <a:r>
              <a:rPr lang="en-SG" dirty="0" smtClean="0"/>
              <a:t> </a:t>
            </a:r>
            <a:r>
              <a:rPr lang="en-SG" dirty="0" smtClean="0">
                <a:hlinkClick r:id="rId3" tooltip="Intranet"/>
              </a:rPr>
              <a:t>intranet</a:t>
            </a:r>
            <a:r>
              <a:rPr lang="en-SG" dirty="0" smtClean="0"/>
              <a:t>.</a:t>
            </a:r>
          </a:p>
          <a:p>
            <a:pPr lvl="1">
              <a:lnSpc>
                <a:spcPct val="120000"/>
              </a:lnSpc>
            </a:pPr>
            <a:r>
              <a:rPr lang="en-SG" i="1" dirty="0" smtClean="0"/>
              <a:t>Global Address</a:t>
            </a:r>
            <a:r>
              <a:rPr lang="en-SG" dirty="0" smtClean="0"/>
              <a:t>, </a:t>
            </a:r>
            <a:r>
              <a:rPr lang="en-SG" dirty="0" err="1" smtClean="0"/>
              <a:t>merupakan</a:t>
            </a:r>
            <a:r>
              <a:rPr lang="en-SG" dirty="0" smtClean="0"/>
              <a:t> </a:t>
            </a:r>
            <a:r>
              <a:rPr lang="en-SG" dirty="0" err="1" smtClean="0"/>
              <a:t>sebuah</a:t>
            </a:r>
            <a:r>
              <a:rPr lang="en-SG" dirty="0" smtClean="0"/>
              <a:t> </a:t>
            </a:r>
            <a:r>
              <a:rPr lang="en-SG" dirty="0" err="1" smtClean="0"/>
              <a:t>jenis</a:t>
            </a:r>
            <a:r>
              <a:rPr lang="en-SG" dirty="0" smtClean="0"/>
              <a:t> </a:t>
            </a:r>
            <a:r>
              <a:rPr lang="en-SG" dirty="0" err="1" smtClean="0"/>
              <a:t>alamat</a:t>
            </a:r>
            <a:r>
              <a:rPr lang="en-SG" dirty="0" smtClean="0"/>
              <a:t> yang </a:t>
            </a:r>
            <a:r>
              <a:rPr lang="en-SG" dirty="0" err="1" smtClean="0"/>
              <a:t>mengizinkan</a:t>
            </a:r>
            <a:r>
              <a:rPr lang="en-SG" dirty="0" smtClean="0"/>
              <a:t> </a:t>
            </a:r>
            <a:r>
              <a:rPr lang="en-SG" dirty="0" err="1" smtClean="0"/>
              <a:t>sebuah</a:t>
            </a:r>
            <a:r>
              <a:rPr lang="en-SG" dirty="0" smtClean="0"/>
              <a:t> </a:t>
            </a:r>
            <a:r>
              <a:rPr lang="en-SG" dirty="0" err="1" smtClean="0"/>
              <a:t>komputer</a:t>
            </a:r>
            <a:r>
              <a:rPr lang="en-SG" dirty="0" smtClean="0"/>
              <a:t> agar </a:t>
            </a:r>
            <a:r>
              <a:rPr lang="en-SG" dirty="0" err="1" smtClean="0"/>
              <a:t>dapat</a:t>
            </a:r>
            <a:r>
              <a:rPr lang="en-SG" dirty="0" smtClean="0"/>
              <a:t> </a:t>
            </a:r>
            <a:r>
              <a:rPr lang="en-SG" dirty="0" err="1" smtClean="0"/>
              <a:t>berkomunikasi</a:t>
            </a:r>
            <a:r>
              <a:rPr lang="en-SG" dirty="0" smtClean="0"/>
              <a:t> </a:t>
            </a:r>
            <a:r>
              <a:rPr lang="en-SG" dirty="0" err="1" smtClean="0"/>
              <a:t>dengan</a:t>
            </a:r>
            <a:r>
              <a:rPr lang="en-SG" dirty="0" smtClean="0"/>
              <a:t> </a:t>
            </a:r>
            <a:r>
              <a:rPr lang="en-SG" dirty="0" err="1" smtClean="0"/>
              <a:t>komputer</a:t>
            </a:r>
            <a:r>
              <a:rPr lang="en-SG" dirty="0" smtClean="0"/>
              <a:t> </a:t>
            </a:r>
            <a:r>
              <a:rPr lang="en-SG" dirty="0" err="1" smtClean="0"/>
              <a:t>lainnya</a:t>
            </a:r>
            <a:r>
              <a:rPr lang="en-SG" dirty="0" smtClean="0"/>
              <a:t> </a:t>
            </a:r>
            <a:r>
              <a:rPr lang="en-SG" dirty="0" err="1" smtClean="0"/>
              <a:t>dalam</a:t>
            </a:r>
            <a:r>
              <a:rPr lang="en-SG" dirty="0" smtClean="0"/>
              <a:t> </a:t>
            </a:r>
            <a:r>
              <a:rPr lang="en-SG" dirty="0" smtClean="0">
                <a:hlinkClick r:id="rId4" tooltip="Internet"/>
              </a:rPr>
              <a:t>Internet</a:t>
            </a:r>
            <a:r>
              <a:rPr lang="en-SG" dirty="0" smtClean="0"/>
              <a:t> </a:t>
            </a:r>
            <a:r>
              <a:rPr lang="en-SG" dirty="0" err="1" smtClean="0"/>
              <a:t>berbasis</a:t>
            </a:r>
            <a:r>
              <a:rPr lang="en-SG" dirty="0" smtClean="0"/>
              <a:t> IPv6.</a:t>
            </a:r>
          </a:p>
          <a:p>
            <a:pPr>
              <a:lnSpc>
                <a:spcPct val="120000"/>
              </a:lnSpc>
            </a:pP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22</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IPv6 Address Scopes </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23</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3074" name="Picture 2"/>
          <p:cNvPicPr>
            <a:picLocks noChangeAspect="1" noChangeArrowheads="1"/>
          </p:cNvPicPr>
          <p:nvPr/>
        </p:nvPicPr>
        <p:blipFill>
          <a:blip r:embed="rId2"/>
          <a:srcRect/>
          <a:stretch>
            <a:fillRect/>
          </a:stretch>
        </p:blipFill>
        <p:spPr bwMode="auto">
          <a:xfrm>
            <a:off x="1422234" y="2571744"/>
            <a:ext cx="6364476"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2800" dirty="0" err="1" smtClean="0"/>
              <a:t>Alamat</a:t>
            </a:r>
            <a:r>
              <a:rPr lang="en-SG" sz="2800" dirty="0" smtClean="0"/>
              <a:t> IPv6 </a:t>
            </a:r>
            <a:r>
              <a:rPr lang="en-SG" sz="2800" i="1" dirty="0" err="1" smtClean="0"/>
              <a:t>unicast</a:t>
            </a:r>
            <a:r>
              <a:rPr lang="en-SG" sz="2800" dirty="0" smtClean="0"/>
              <a:t> </a:t>
            </a:r>
            <a:r>
              <a:rPr lang="en-SG" sz="2800" dirty="0" err="1" smtClean="0"/>
              <a:t>dapat</a:t>
            </a:r>
            <a:r>
              <a:rPr lang="en-SG" sz="2800" dirty="0" smtClean="0"/>
              <a:t> </a:t>
            </a:r>
            <a:r>
              <a:rPr lang="en-SG" sz="2800" dirty="0" err="1" smtClean="0"/>
              <a:t>diimplementasikan</a:t>
            </a:r>
            <a:r>
              <a:rPr lang="en-SG" sz="2800" dirty="0" smtClean="0"/>
              <a:t> </a:t>
            </a:r>
            <a:r>
              <a:rPr lang="en-SG" sz="2800" dirty="0" err="1" smtClean="0"/>
              <a:t>dalam</a:t>
            </a:r>
            <a:r>
              <a:rPr lang="en-SG" sz="2800" dirty="0" smtClean="0"/>
              <a:t> </a:t>
            </a:r>
            <a:r>
              <a:rPr lang="en-SG" sz="2800" dirty="0" err="1" smtClean="0"/>
              <a:t>berbagai</a:t>
            </a:r>
            <a:r>
              <a:rPr lang="en-SG" sz="2800" dirty="0" smtClean="0"/>
              <a:t> </a:t>
            </a:r>
            <a:r>
              <a:rPr lang="en-SG" sz="2800" dirty="0" err="1" smtClean="0"/>
              <a:t>jenis</a:t>
            </a:r>
            <a:r>
              <a:rPr lang="en-SG" sz="2800" dirty="0" smtClean="0"/>
              <a:t> </a:t>
            </a:r>
            <a:r>
              <a:rPr lang="en-SG" sz="2800" dirty="0" err="1" smtClean="0"/>
              <a:t>alamat</a:t>
            </a:r>
            <a:r>
              <a:rPr lang="en-SG" sz="2800" dirty="0" smtClean="0"/>
              <a:t>, </a:t>
            </a:r>
            <a:r>
              <a:rPr lang="en-SG" sz="2800" dirty="0" err="1" smtClean="0"/>
              <a:t>yakni</a:t>
            </a:r>
            <a:r>
              <a:rPr lang="en-SG" sz="2800" dirty="0" smtClean="0"/>
              <a:t>:</a:t>
            </a:r>
            <a:endParaRPr lang="en-SG" sz="2800" dirty="0"/>
          </a:p>
        </p:txBody>
      </p:sp>
      <p:sp>
        <p:nvSpPr>
          <p:cNvPr id="3" name="Content Placeholder 2"/>
          <p:cNvSpPr>
            <a:spLocks noGrp="1"/>
          </p:cNvSpPr>
          <p:nvPr>
            <p:ph idx="1"/>
          </p:nvPr>
        </p:nvSpPr>
        <p:spPr>
          <a:xfrm>
            <a:off x="357158" y="1714488"/>
            <a:ext cx="8786842" cy="4411675"/>
          </a:xfrm>
        </p:spPr>
        <p:txBody>
          <a:bodyPr>
            <a:normAutofit fontScale="92500"/>
          </a:bodyPr>
          <a:lstStyle/>
          <a:p>
            <a:pPr>
              <a:lnSpc>
                <a:spcPct val="150000"/>
              </a:lnSpc>
            </a:pPr>
            <a:r>
              <a:rPr lang="en-SG" sz="2400" dirty="0" err="1" smtClean="0"/>
              <a:t>Alamat</a:t>
            </a:r>
            <a:r>
              <a:rPr lang="en-SG" sz="2400" dirty="0" smtClean="0"/>
              <a:t> </a:t>
            </a:r>
            <a:r>
              <a:rPr lang="en-SG" sz="2400" dirty="0" err="1" smtClean="0"/>
              <a:t>unicast</a:t>
            </a:r>
            <a:r>
              <a:rPr lang="en-SG" sz="2400" dirty="0" smtClean="0"/>
              <a:t> global</a:t>
            </a:r>
          </a:p>
          <a:p>
            <a:pPr>
              <a:lnSpc>
                <a:spcPct val="150000"/>
              </a:lnSpc>
            </a:pPr>
            <a:r>
              <a:rPr lang="en-SG" sz="2400" dirty="0" err="1" smtClean="0"/>
              <a:t>Alamat</a:t>
            </a:r>
            <a:r>
              <a:rPr lang="en-SG" sz="2400" dirty="0" smtClean="0"/>
              <a:t> </a:t>
            </a:r>
            <a:r>
              <a:rPr lang="en-SG" sz="2400" dirty="0" err="1" smtClean="0"/>
              <a:t>unicast</a:t>
            </a:r>
            <a:r>
              <a:rPr lang="en-SG" sz="2400" dirty="0" smtClean="0"/>
              <a:t> site-local</a:t>
            </a:r>
          </a:p>
          <a:p>
            <a:pPr>
              <a:lnSpc>
                <a:spcPct val="150000"/>
              </a:lnSpc>
            </a:pPr>
            <a:r>
              <a:rPr lang="en-SG" sz="2400" dirty="0" err="1" smtClean="0"/>
              <a:t>Alamat</a:t>
            </a:r>
            <a:r>
              <a:rPr lang="en-SG" sz="2400" dirty="0" smtClean="0"/>
              <a:t> </a:t>
            </a:r>
            <a:r>
              <a:rPr lang="en-SG" sz="2400" dirty="0" err="1" smtClean="0"/>
              <a:t>unicast</a:t>
            </a:r>
            <a:r>
              <a:rPr lang="en-SG" sz="2400" dirty="0" smtClean="0"/>
              <a:t> link-local</a:t>
            </a:r>
          </a:p>
          <a:p>
            <a:pPr>
              <a:lnSpc>
                <a:spcPct val="150000"/>
              </a:lnSpc>
            </a:pPr>
            <a:r>
              <a:rPr lang="en-SG" sz="2400" dirty="0" err="1" smtClean="0"/>
              <a:t>Alamat</a:t>
            </a:r>
            <a:r>
              <a:rPr lang="en-SG" sz="2400" dirty="0" smtClean="0"/>
              <a:t> </a:t>
            </a:r>
            <a:r>
              <a:rPr lang="en-SG" sz="2400" dirty="0" err="1" smtClean="0"/>
              <a:t>unicast</a:t>
            </a:r>
            <a:r>
              <a:rPr lang="en-SG" sz="2400" dirty="0" smtClean="0"/>
              <a:t> yang </a:t>
            </a:r>
            <a:r>
              <a:rPr lang="en-SG" sz="2400" dirty="0" err="1" smtClean="0"/>
              <a:t>belum</a:t>
            </a:r>
            <a:r>
              <a:rPr lang="en-SG" sz="2400" dirty="0" smtClean="0"/>
              <a:t> </a:t>
            </a:r>
            <a:r>
              <a:rPr lang="en-SG" sz="2400" dirty="0" err="1" smtClean="0"/>
              <a:t>ditentukan</a:t>
            </a:r>
            <a:r>
              <a:rPr lang="en-SG" sz="2400" dirty="0" smtClean="0"/>
              <a:t> (</a:t>
            </a:r>
            <a:r>
              <a:rPr lang="en-SG" sz="2400" dirty="0" err="1" smtClean="0"/>
              <a:t>unicast</a:t>
            </a:r>
            <a:r>
              <a:rPr lang="en-SG" sz="2400" dirty="0" smtClean="0"/>
              <a:t> unspecified address)</a:t>
            </a:r>
          </a:p>
          <a:p>
            <a:pPr>
              <a:lnSpc>
                <a:spcPct val="150000"/>
              </a:lnSpc>
            </a:pPr>
            <a:r>
              <a:rPr lang="en-SG" sz="2400" dirty="0" err="1" smtClean="0"/>
              <a:t>Alamat</a:t>
            </a:r>
            <a:r>
              <a:rPr lang="en-SG" sz="2400" dirty="0" smtClean="0"/>
              <a:t> </a:t>
            </a:r>
            <a:r>
              <a:rPr lang="en-SG" sz="2400" dirty="0" err="1" smtClean="0"/>
              <a:t>unicast</a:t>
            </a:r>
            <a:r>
              <a:rPr lang="en-SG" sz="2400" dirty="0" smtClean="0"/>
              <a:t> loopback</a:t>
            </a:r>
          </a:p>
          <a:p>
            <a:pPr>
              <a:lnSpc>
                <a:spcPct val="150000"/>
              </a:lnSpc>
            </a:pPr>
            <a:r>
              <a:rPr lang="en-SG" sz="2400" dirty="0" err="1" smtClean="0"/>
              <a:t>Alamat</a:t>
            </a:r>
            <a:r>
              <a:rPr lang="en-SG" sz="2400" dirty="0" smtClean="0"/>
              <a:t> </a:t>
            </a:r>
            <a:r>
              <a:rPr lang="en-SG" sz="2400" dirty="0" err="1" smtClean="0"/>
              <a:t>unicast</a:t>
            </a:r>
            <a:r>
              <a:rPr lang="en-SG" sz="2400" dirty="0" smtClean="0"/>
              <a:t> 6to4</a:t>
            </a:r>
          </a:p>
          <a:p>
            <a:pPr>
              <a:lnSpc>
                <a:spcPct val="150000"/>
              </a:lnSpc>
            </a:pPr>
            <a:r>
              <a:rPr lang="en-SG" sz="2400" dirty="0" err="1" smtClean="0"/>
              <a:t>Alamat</a:t>
            </a:r>
            <a:r>
              <a:rPr lang="en-SG" sz="2400" dirty="0" smtClean="0"/>
              <a:t> </a:t>
            </a:r>
            <a:r>
              <a:rPr lang="en-SG" sz="2400" dirty="0" err="1" smtClean="0"/>
              <a:t>unicast</a:t>
            </a:r>
            <a:r>
              <a:rPr lang="en-SG" sz="2400" dirty="0" smtClean="0"/>
              <a:t> ISATAP</a:t>
            </a:r>
          </a:p>
          <a:p>
            <a:pPr>
              <a:lnSpc>
                <a:spcPct val="150000"/>
              </a:lnSpc>
            </a:pPr>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24</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142844" y="1571612"/>
            <a:ext cx="8786874" cy="4411675"/>
          </a:xfrm>
        </p:spPr>
        <p:txBody>
          <a:bodyPr>
            <a:noAutofit/>
          </a:bodyPr>
          <a:lstStyle/>
          <a:p>
            <a:pPr algn="just"/>
            <a:r>
              <a:rPr lang="en-SG" sz="2200" b="1" dirty="0" err="1" smtClean="0"/>
              <a:t>Alamat</a:t>
            </a:r>
            <a:r>
              <a:rPr lang="en-SG" sz="2200" b="1" dirty="0" smtClean="0"/>
              <a:t> </a:t>
            </a:r>
            <a:r>
              <a:rPr lang="en-SG" sz="2200" b="1" i="1" dirty="0" err="1" smtClean="0"/>
              <a:t>unicast</a:t>
            </a:r>
            <a:r>
              <a:rPr lang="en-SG" sz="2200" b="1" i="1" dirty="0" smtClean="0"/>
              <a:t> global</a:t>
            </a:r>
            <a:r>
              <a:rPr lang="en-SG" sz="2200" b="1" dirty="0" smtClean="0"/>
              <a:t> </a:t>
            </a:r>
            <a:r>
              <a:rPr lang="en-SG" sz="2200" dirty="0" smtClean="0"/>
              <a:t>IPv6 </a:t>
            </a:r>
            <a:r>
              <a:rPr lang="en-SG" sz="2200" dirty="0" err="1" smtClean="0"/>
              <a:t>mirip</a:t>
            </a:r>
            <a:r>
              <a:rPr lang="en-SG" sz="2200" dirty="0" smtClean="0"/>
              <a:t> </a:t>
            </a:r>
            <a:r>
              <a:rPr lang="en-SG" sz="2200" dirty="0" err="1" smtClean="0"/>
              <a:t>dengan</a:t>
            </a:r>
            <a:r>
              <a:rPr lang="en-SG" sz="2200" dirty="0" smtClean="0"/>
              <a:t> </a:t>
            </a:r>
            <a:r>
              <a:rPr lang="en-SG" sz="2200" dirty="0" err="1" smtClean="0"/>
              <a:t>alamat</a:t>
            </a:r>
            <a:r>
              <a:rPr lang="en-SG" sz="2200" dirty="0" smtClean="0"/>
              <a:t> </a:t>
            </a:r>
            <a:r>
              <a:rPr lang="en-SG" sz="2200" dirty="0" err="1" smtClean="0"/>
              <a:t>publik</a:t>
            </a:r>
            <a:r>
              <a:rPr lang="en-SG" sz="2200" dirty="0" smtClean="0"/>
              <a:t> </a:t>
            </a:r>
            <a:r>
              <a:rPr lang="en-SG" sz="2200" dirty="0" err="1" smtClean="0"/>
              <a:t>dalam</a:t>
            </a:r>
            <a:r>
              <a:rPr lang="en-SG" sz="2200" dirty="0" smtClean="0"/>
              <a:t> </a:t>
            </a:r>
            <a:r>
              <a:rPr lang="en-SG" sz="2200" dirty="0" err="1" smtClean="0"/>
              <a:t>alamat</a:t>
            </a:r>
            <a:r>
              <a:rPr lang="en-SG" sz="2200" dirty="0" smtClean="0"/>
              <a:t> IPv4. </a:t>
            </a:r>
            <a:r>
              <a:rPr lang="en-SG" sz="2200" dirty="0" err="1" smtClean="0"/>
              <a:t>Dikenal</a:t>
            </a:r>
            <a:r>
              <a:rPr lang="en-SG" sz="2200" dirty="0" smtClean="0"/>
              <a:t> </a:t>
            </a:r>
            <a:r>
              <a:rPr lang="en-SG" sz="2200" dirty="0" err="1" smtClean="0"/>
              <a:t>juga</a:t>
            </a:r>
            <a:r>
              <a:rPr lang="en-SG" sz="2200" dirty="0" smtClean="0"/>
              <a:t> </a:t>
            </a:r>
            <a:r>
              <a:rPr lang="en-SG" sz="2200" dirty="0" err="1" smtClean="0"/>
              <a:t>sebagai</a:t>
            </a:r>
            <a:r>
              <a:rPr lang="en-SG" sz="2200" dirty="0" smtClean="0"/>
              <a:t> </a:t>
            </a:r>
            <a:r>
              <a:rPr lang="en-SG" sz="2200" b="1" i="1" dirty="0" err="1" smtClean="0"/>
              <a:t>Aggregatable</a:t>
            </a:r>
            <a:r>
              <a:rPr lang="en-SG" sz="2200" b="1" i="1" dirty="0" smtClean="0"/>
              <a:t> Global </a:t>
            </a:r>
            <a:r>
              <a:rPr lang="en-SG" sz="2200" b="1" i="1" dirty="0" err="1" smtClean="0"/>
              <a:t>Unicast</a:t>
            </a:r>
            <a:r>
              <a:rPr lang="en-SG" sz="2200" b="1" i="1" dirty="0" smtClean="0"/>
              <a:t> Address</a:t>
            </a:r>
            <a:r>
              <a:rPr lang="en-SG" sz="2200" dirty="0" smtClean="0"/>
              <a:t>. </a:t>
            </a:r>
            <a:r>
              <a:rPr lang="en-SG" sz="2200" dirty="0" err="1" smtClean="0"/>
              <a:t>Seperti</a:t>
            </a:r>
            <a:r>
              <a:rPr lang="en-SG" sz="2200" dirty="0" smtClean="0"/>
              <a:t> </a:t>
            </a:r>
            <a:r>
              <a:rPr lang="en-SG" sz="2200" dirty="0" err="1" smtClean="0"/>
              <a:t>halnya</a:t>
            </a:r>
            <a:r>
              <a:rPr lang="en-SG" sz="2200" dirty="0" smtClean="0"/>
              <a:t> </a:t>
            </a:r>
            <a:r>
              <a:rPr lang="en-SG" sz="2200" dirty="0" err="1" smtClean="0"/>
              <a:t>alamat</a:t>
            </a:r>
            <a:r>
              <a:rPr lang="en-SG" sz="2200" dirty="0" smtClean="0"/>
              <a:t> </a:t>
            </a:r>
            <a:r>
              <a:rPr lang="en-SG" sz="2200" dirty="0" err="1" smtClean="0"/>
              <a:t>publik</a:t>
            </a:r>
            <a:r>
              <a:rPr lang="en-SG" sz="2200" dirty="0" smtClean="0"/>
              <a:t> IPv4 yang </a:t>
            </a:r>
            <a:r>
              <a:rPr lang="en-SG" sz="2200" dirty="0" err="1" smtClean="0"/>
              <a:t>dapat</a:t>
            </a:r>
            <a:r>
              <a:rPr lang="en-SG" sz="2200" dirty="0" smtClean="0"/>
              <a:t> </a:t>
            </a:r>
            <a:r>
              <a:rPr lang="en-SG" sz="2200" dirty="0" err="1" smtClean="0"/>
              <a:t>secara</a:t>
            </a:r>
            <a:r>
              <a:rPr lang="en-SG" sz="2200" dirty="0" smtClean="0"/>
              <a:t> global </a:t>
            </a:r>
            <a:r>
              <a:rPr lang="en-SG" sz="2200" dirty="0" err="1" smtClean="0"/>
              <a:t>dirujuk</a:t>
            </a:r>
            <a:r>
              <a:rPr lang="en-SG" sz="2200" dirty="0" smtClean="0"/>
              <a:t> </a:t>
            </a:r>
            <a:r>
              <a:rPr lang="en-SG" sz="2200" dirty="0" err="1" smtClean="0"/>
              <a:t>oleh</a:t>
            </a:r>
            <a:r>
              <a:rPr lang="en-SG" sz="2200" dirty="0" smtClean="0"/>
              <a:t> </a:t>
            </a:r>
            <a:r>
              <a:rPr lang="en-SG" sz="2200" i="1" dirty="0" smtClean="0"/>
              <a:t>host-host</a:t>
            </a:r>
            <a:r>
              <a:rPr lang="en-SG" sz="2200" dirty="0" smtClean="0"/>
              <a:t> </a:t>
            </a:r>
            <a:r>
              <a:rPr lang="en-SG" sz="2200" dirty="0" err="1" smtClean="0"/>
              <a:t>di</a:t>
            </a:r>
            <a:r>
              <a:rPr lang="en-SG" sz="2200" dirty="0" smtClean="0"/>
              <a:t> Internet </a:t>
            </a:r>
            <a:r>
              <a:rPr lang="en-SG" sz="2200" dirty="0" err="1" smtClean="0"/>
              <a:t>dengan</a:t>
            </a:r>
            <a:r>
              <a:rPr lang="en-SG" sz="2200" dirty="0" smtClean="0"/>
              <a:t> </a:t>
            </a:r>
            <a:r>
              <a:rPr lang="en-SG" sz="2200" dirty="0" err="1" smtClean="0"/>
              <a:t>menggunakan</a:t>
            </a:r>
            <a:r>
              <a:rPr lang="en-SG" sz="2200" dirty="0" smtClean="0"/>
              <a:t> </a:t>
            </a:r>
            <a:r>
              <a:rPr lang="en-SG" sz="2200" dirty="0" err="1" smtClean="0"/>
              <a:t>proses</a:t>
            </a:r>
            <a:r>
              <a:rPr lang="en-SG" sz="2200" dirty="0" smtClean="0"/>
              <a:t> routing, </a:t>
            </a:r>
            <a:r>
              <a:rPr lang="en-SG" sz="2200" dirty="0" err="1" smtClean="0"/>
              <a:t>alamat</a:t>
            </a:r>
            <a:r>
              <a:rPr lang="en-SG" sz="2200" dirty="0" smtClean="0"/>
              <a:t> </a:t>
            </a:r>
            <a:r>
              <a:rPr lang="en-SG" sz="2200" dirty="0" err="1" smtClean="0"/>
              <a:t>ini</a:t>
            </a:r>
            <a:r>
              <a:rPr lang="en-SG" sz="2200" dirty="0" smtClean="0"/>
              <a:t> </a:t>
            </a:r>
            <a:r>
              <a:rPr lang="en-SG" sz="2200" dirty="0" err="1" smtClean="0"/>
              <a:t>juga</a:t>
            </a:r>
            <a:r>
              <a:rPr lang="en-SG" sz="2200" dirty="0" smtClean="0"/>
              <a:t> </a:t>
            </a:r>
            <a:r>
              <a:rPr lang="en-SG" sz="2200" dirty="0" err="1" smtClean="0"/>
              <a:t>mengimplementasikan</a:t>
            </a:r>
            <a:r>
              <a:rPr lang="en-SG" sz="2200" dirty="0" smtClean="0"/>
              <a:t> </a:t>
            </a:r>
            <a:r>
              <a:rPr lang="en-SG" sz="2200" dirty="0" err="1" smtClean="0"/>
              <a:t>hal</a:t>
            </a:r>
            <a:r>
              <a:rPr lang="en-SG" sz="2200" dirty="0" smtClean="0"/>
              <a:t> </a:t>
            </a:r>
            <a:r>
              <a:rPr lang="en-SG" sz="2200" dirty="0" err="1" smtClean="0"/>
              <a:t>serupa</a:t>
            </a:r>
            <a:r>
              <a:rPr lang="en-SG" sz="2200" dirty="0" smtClean="0"/>
              <a:t>. </a:t>
            </a:r>
            <a:r>
              <a:rPr lang="en-SG" sz="2200" dirty="0" err="1" smtClean="0"/>
              <a:t>Struktur</a:t>
            </a:r>
            <a:r>
              <a:rPr lang="en-SG" sz="2200" dirty="0" smtClean="0"/>
              <a:t> </a:t>
            </a:r>
            <a:r>
              <a:rPr lang="en-SG" sz="2200" dirty="0" err="1" smtClean="0"/>
              <a:t>alamat</a:t>
            </a:r>
            <a:r>
              <a:rPr lang="en-SG" sz="2200" dirty="0" smtClean="0"/>
              <a:t> IPv6 </a:t>
            </a:r>
            <a:r>
              <a:rPr lang="en-SG" sz="2200" i="1" dirty="0" err="1" smtClean="0"/>
              <a:t>unicast</a:t>
            </a:r>
            <a:r>
              <a:rPr lang="en-SG" sz="2200" i="1" dirty="0" smtClean="0"/>
              <a:t> global</a:t>
            </a:r>
            <a:r>
              <a:rPr lang="en-SG" sz="2200" dirty="0" smtClean="0"/>
              <a:t> </a:t>
            </a:r>
            <a:r>
              <a:rPr lang="en-SG" sz="2200" dirty="0" err="1" smtClean="0"/>
              <a:t>terbagi</a:t>
            </a:r>
            <a:r>
              <a:rPr lang="en-SG" sz="2200" dirty="0" smtClean="0"/>
              <a:t> </a:t>
            </a:r>
            <a:r>
              <a:rPr lang="en-SG" sz="2200" dirty="0" err="1" smtClean="0"/>
              <a:t>menjadi</a:t>
            </a:r>
            <a:r>
              <a:rPr lang="en-SG" sz="2200" dirty="0" smtClean="0"/>
              <a:t> </a:t>
            </a:r>
            <a:r>
              <a:rPr lang="en-SG" sz="2200" dirty="0" err="1" smtClean="0"/>
              <a:t>topologi</a:t>
            </a:r>
            <a:r>
              <a:rPr lang="en-SG" sz="2200" dirty="0" smtClean="0"/>
              <a:t> </a:t>
            </a:r>
            <a:r>
              <a:rPr lang="en-SG" sz="2200" dirty="0" err="1" smtClean="0"/>
              <a:t>tiga</a:t>
            </a:r>
            <a:r>
              <a:rPr lang="en-SG" sz="2200" dirty="0" smtClean="0"/>
              <a:t> level (</a:t>
            </a:r>
            <a:r>
              <a:rPr lang="en-SG" sz="2200" i="1" dirty="0" smtClean="0"/>
              <a:t>Public</a:t>
            </a:r>
            <a:r>
              <a:rPr lang="en-SG" sz="2200" dirty="0" smtClean="0"/>
              <a:t>, </a:t>
            </a:r>
            <a:r>
              <a:rPr lang="en-SG" sz="2200" i="1" dirty="0" smtClean="0"/>
              <a:t>Site</a:t>
            </a:r>
            <a:r>
              <a:rPr lang="en-SG" sz="2200" dirty="0" smtClean="0"/>
              <a:t>, </a:t>
            </a:r>
            <a:r>
              <a:rPr lang="en-SG" sz="2200" dirty="0" err="1" smtClean="0"/>
              <a:t>dan</a:t>
            </a:r>
            <a:r>
              <a:rPr lang="en-SG" sz="2200" dirty="0" smtClean="0"/>
              <a:t> </a:t>
            </a:r>
            <a:r>
              <a:rPr lang="en-SG" sz="2200" i="1" dirty="0" smtClean="0"/>
              <a:t>Node</a:t>
            </a:r>
            <a:r>
              <a:rPr lang="en-SG" sz="2200" dirty="0" smtClean="0"/>
              <a:t>).</a:t>
            </a:r>
          </a:p>
          <a:p>
            <a:pPr algn="just"/>
            <a:r>
              <a:rPr lang="en-US" sz="2200" dirty="0" smtClean="0"/>
              <a:t>Global </a:t>
            </a:r>
            <a:r>
              <a:rPr lang="en-US" sz="2200" dirty="0" err="1" smtClean="0"/>
              <a:t>unicast</a:t>
            </a:r>
            <a:r>
              <a:rPr lang="en-US" sz="2200" dirty="0" smtClean="0"/>
              <a:t> address </a:t>
            </a:r>
            <a:r>
              <a:rPr lang="en-US" sz="2200" dirty="0" err="1" smtClean="0"/>
              <a:t>dapat</a:t>
            </a:r>
            <a:r>
              <a:rPr lang="en-US" sz="2200" dirty="0" smtClean="0"/>
              <a:t> </a:t>
            </a:r>
            <a:r>
              <a:rPr lang="en-US" sz="2200" dirty="0" err="1" smtClean="0"/>
              <a:t>dikenali</a:t>
            </a:r>
            <a:r>
              <a:rPr lang="en-US" sz="2200" dirty="0" smtClean="0"/>
              <a:t> </a:t>
            </a:r>
            <a:r>
              <a:rPr lang="en-US" sz="2200" dirty="0" err="1" smtClean="0"/>
              <a:t>jika</a:t>
            </a:r>
            <a:r>
              <a:rPr lang="en-US" sz="2200" dirty="0" smtClean="0"/>
              <a:t> bit-bit </a:t>
            </a:r>
            <a:r>
              <a:rPr lang="en-US" sz="2200" dirty="0" err="1" smtClean="0"/>
              <a:t>awal</a:t>
            </a:r>
            <a:r>
              <a:rPr lang="en-US" sz="2200" dirty="0" smtClean="0"/>
              <a:t> </a:t>
            </a:r>
            <a:r>
              <a:rPr lang="en-US" sz="2200" dirty="0" err="1" smtClean="0"/>
              <a:t>adalah</a:t>
            </a:r>
            <a:r>
              <a:rPr lang="en-US" sz="2200" dirty="0" smtClean="0"/>
              <a:t> 001 </a:t>
            </a:r>
            <a:r>
              <a:rPr lang="en-US" sz="2200" dirty="0" smtClean="0"/>
              <a:t>(</a:t>
            </a:r>
            <a:r>
              <a:rPr lang="en-US" sz="2200" dirty="0" smtClean="0"/>
              <a:t>prefix 2000::/3)</a:t>
            </a:r>
            <a:endParaRPr lang="en-SG" sz="2200" dirty="0" smtClean="0"/>
          </a:p>
          <a:p>
            <a:pPr algn="just"/>
            <a:endParaRPr lang="en-SG" sz="22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25</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grpSp>
        <p:nvGrpSpPr>
          <p:cNvPr id="8" name="Group 55"/>
          <p:cNvGrpSpPr>
            <a:grpSpLocks/>
          </p:cNvGrpSpPr>
          <p:nvPr/>
        </p:nvGrpSpPr>
        <p:grpSpPr bwMode="auto">
          <a:xfrm>
            <a:off x="547718" y="4786322"/>
            <a:ext cx="8382000" cy="1266828"/>
            <a:chOff x="192" y="3072"/>
            <a:chExt cx="5280" cy="573"/>
          </a:xfrm>
        </p:grpSpPr>
        <p:sp>
          <p:nvSpPr>
            <p:cNvPr id="9" name="Rectangle 56"/>
            <p:cNvSpPr>
              <a:spLocks noChangeArrowheads="1"/>
            </p:cNvSpPr>
            <p:nvPr/>
          </p:nvSpPr>
          <p:spPr bwMode="auto">
            <a:xfrm>
              <a:off x="192" y="3072"/>
              <a:ext cx="5280" cy="573"/>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solidFill>
                <a:schemeClr val="bg1"/>
              </a:solidFill>
              <a:miter lim="800000"/>
              <a:headEnd type="none" w="sm" len="sm"/>
              <a:tailEnd type="none" w="sm" len="sm"/>
            </a:ln>
            <a:effectLst/>
          </p:spPr>
          <p:txBody>
            <a:bodyPr wrap="none" anchor="ctr"/>
            <a:lstStyle/>
            <a:p>
              <a:pPr algn="ctr" eaLnBrk="1" hangingPunct="1"/>
              <a:endParaRPr lang="en-US" sz="1200">
                <a:solidFill>
                  <a:schemeClr val="bg1"/>
                </a:solidFill>
                <a:effectLst>
                  <a:outerShdw blurRad="38100" dist="38100" dir="2700000" algn="tl">
                    <a:srgbClr val="FFFFFF"/>
                  </a:outerShdw>
                </a:effectLst>
                <a:latin typeface="Arial Rounded MT Bold" pitchFamily="34" charset="0"/>
              </a:endParaRPr>
            </a:p>
          </p:txBody>
        </p:sp>
        <p:grpSp>
          <p:nvGrpSpPr>
            <p:cNvPr id="10" name="Group 57"/>
            <p:cNvGrpSpPr>
              <a:grpSpLocks/>
            </p:cNvGrpSpPr>
            <p:nvPr/>
          </p:nvGrpSpPr>
          <p:grpSpPr bwMode="auto">
            <a:xfrm>
              <a:off x="288" y="3168"/>
              <a:ext cx="384" cy="192"/>
              <a:chOff x="0" y="0"/>
              <a:chExt cx="752" cy="192"/>
            </a:xfrm>
          </p:grpSpPr>
          <p:sp>
            <p:nvSpPr>
              <p:cNvPr id="33" name="Rectangle 58"/>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FP  </a:t>
                </a:r>
              </a:p>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(3bits)</a:t>
                </a:r>
                <a:endParaRPr lang="en-US" sz="1000" b="0" dirty="0">
                  <a:solidFill>
                    <a:schemeClr val="bg1"/>
                  </a:solidFill>
                  <a:latin typeface="Arial Rounded MT Bold" pitchFamily="34" charset="0"/>
                </a:endParaRPr>
              </a:p>
            </p:txBody>
          </p:sp>
          <p:sp>
            <p:nvSpPr>
              <p:cNvPr id="34" name="Rectangle 59"/>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nvGrpSpPr>
            <p:cNvPr id="11" name="Group 60"/>
            <p:cNvGrpSpPr>
              <a:grpSpLocks/>
            </p:cNvGrpSpPr>
            <p:nvPr/>
          </p:nvGrpSpPr>
          <p:grpSpPr bwMode="auto">
            <a:xfrm>
              <a:off x="2832" y="3168"/>
              <a:ext cx="2590" cy="192"/>
              <a:chOff x="4777" y="0"/>
              <a:chExt cx="1719" cy="192"/>
            </a:xfrm>
          </p:grpSpPr>
          <p:sp>
            <p:nvSpPr>
              <p:cNvPr id="31" name="Rectangle 61"/>
              <p:cNvSpPr>
                <a:spLocks noChangeArrowheads="1"/>
              </p:cNvSpPr>
              <p:nvPr/>
            </p:nvSpPr>
            <p:spPr bwMode="auto">
              <a:xfrm>
                <a:off x="4777" y="0"/>
                <a:ext cx="1719" cy="192"/>
              </a:xfrm>
              <a:prstGeom prst="rect">
                <a:avLst/>
              </a:prstGeom>
              <a:noFill/>
              <a:ln w="9525">
                <a:solidFill>
                  <a:schemeClr val="bg1"/>
                </a:solidFill>
                <a:miter lim="800000"/>
                <a:headEnd/>
                <a:tailEnd/>
              </a:ln>
              <a:effectLst/>
            </p:spPr>
            <p:txBody>
              <a:bodyPr anchor="ctr"/>
              <a:lstStyle/>
              <a:p>
                <a:pPr algn="ctr" eaLnBrk="1" hangingPunct="1"/>
                <a:r>
                  <a:rPr lang="en-US" sz="1200">
                    <a:solidFill>
                      <a:srgbClr val="FFFF00"/>
                    </a:solidFill>
                    <a:latin typeface="Arial Rounded MT Bold" pitchFamily="34" charset="0"/>
                    <a:ea typeface="Arial Unicode MS" pitchFamily="34" charset="-128"/>
                    <a:cs typeface="Arial Unicode MS" pitchFamily="34" charset="-128"/>
                  </a:rPr>
                  <a:t>Interface ID (64bits)</a:t>
                </a:r>
                <a:endParaRPr lang="en-US" sz="1200" b="0">
                  <a:solidFill>
                    <a:srgbClr val="FFFF00"/>
                  </a:solidFill>
                  <a:latin typeface="Arial Rounded MT Bold" pitchFamily="34" charset="0"/>
                </a:endParaRPr>
              </a:p>
            </p:txBody>
          </p:sp>
          <p:sp>
            <p:nvSpPr>
              <p:cNvPr id="32" name="Rectangle 62"/>
              <p:cNvSpPr>
                <a:spLocks noChangeArrowheads="1"/>
              </p:cNvSpPr>
              <p:nvPr/>
            </p:nvSpPr>
            <p:spPr bwMode="auto">
              <a:xfrm>
                <a:off x="4777" y="0"/>
                <a:ext cx="1719" cy="192"/>
              </a:xfrm>
              <a:prstGeom prst="rect">
                <a:avLst/>
              </a:prstGeom>
              <a:noFill/>
              <a:ln w="7">
                <a:solidFill>
                  <a:schemeClr val="bg1"/>
                </a:solidFill>
                <a:miter lim="800000"/>
                <a:headEnd/>
                <a:tailEnd/>
              </a:ln>
              <a:effectLst/>
            </p:spPr>
            <p:txBody>
              <a:bodyPr/>
              <a:lstStyle/>
              <a:p>
                <a:endParaRPr lang="en-SG"/>
              </a:p>
            </p:txBody>
          </p:sp>
        </p:grpSp>
        <p:grpSp>
          <p:nvGrpSpPr>
            <p:cNvPr id="12" name="Group 63"/>
            <p:cNvGrpSpPr>
              <a:grpSpLocks/>
            </p:cNvGrpSpPr>
            <p:nvPr/>
          </p:nvGrpSpPr>
          <p:grpSpPr bwMode="auto">
            <a:xfrm>
              <a:off x="288" y="3360"/>
              <a:ext cx="384" cy="192"/>
              <a:chOff x="0" y="192"/>
              <a:chExt cx="752" cy="192"/>
            </a:xfrm>
          </p:grpSpPr>
          <p:sp>
            <p:nvSpPr>
              <p:cNvPr id="29" name="Rectangle 64"/>
              <p:cNvSpPr>
                <a:spLocks noChangeArrowheads="1"/>
              </p:cNvSpPr>
              <p:nvPr/>
            </p:nvSpPr>
            <p:spPr bwMode="auto">
              <a:xfrm>
                <a:off x="0" y="192"/>
                <a:ext cx="752"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001</a:t>
                </a:r>
                <a:endParaRPr lang="en-US" sz="1200" b="0" dirty="0">
                  <a:solidFill>
                    <a:schemeClr val="bg1"/>
                  </a:solidFill>
                  <a:latin typeface="Arial Rounded MT Bold" pitchFamily="34" charset="0"/>
                </a:endParaRPr>
              </a:p>
            </p:txBody>
          </p:sp>
          <p:sp>
            <p:nvSpPr>
              <p:cNvPr id="30" name="Rectangle 65"/>
              <p:cNvSpPr>
                <a:spLocks noChangeArrowheads="1"/>
              </p:cNvSpPr>
              <p:nvPr/>
            </p:nvSpPr>
            <p:spPr bwMode="auto">
              <a:xfrm>
                <a:off x="0" y="192"/>
                <a:ext cx="752" cy="192"/>
              </a:xfrm>
              <a:prstGeom prst="rect">
                <a:avLst/>
              </a:prstGeom>
              <a:noFill/>
              <a:ln w="7">
                <a:solidFill>
                  <a:schemeClr val="bg1"/>
                </a:solidFill>
                <a:miter lim="800000"/>
                <a:headEnd/>
                <a:tailEnd/>
              </a:ln>
              <a:effectLst/>
            </p:spPr>
            <p:txBody>
              <a:bodyPr/>
              <a:lstStyle/>
              <a:p>
                <a:endParaRPr lang="en-SG"/>
              </a:p>
            </p:txBody>
          </p:sp>
        </p:grpSp>
        <p:grpSp>
          <p:nvGrpSpPr>
            <p:cNvPr id="13" name="Group 66"/>
            <p:cNvGrpSpPr>
              <a:grpSpLocks/>
            </p:cNvGrpSpPr>
            <p:nvPr/>
          </p:nvGrpSpPr>
          <p:grpSpPr bwMode="auto">
            <a:xfrm>
              <a:off x="2832" y="3360"/>
              <a:ext cx="2590" cy="192"/>
              <a:chOff x="4777" y="192"/>
              <a:chExt cx="1719" cy="192"/>
            </a:xfrm>
          </p:grpSpPr>
          <p:sp>
            <p:nvSpPr>
              <p:cNvPr id="27" name="Rectangle 67"/>
              <p:cNvSpPr>
                <a:spLocks noChangeArrowheads="1"/>
              </p:cNvSpPr>
              <p:nvPr/>
            </p:nvSpPr>
            <p:spPr bwMode="auto">
              <a:xfrm>
                <a:off x="4777" y="192"/>
                <a:ext cx="1719" cy="192"/>
              </a:xfrm>
              <a:prstGeom prst="rect">
                <a:avLst/>
              </a:prstGeom>
              <a:noFill/>
              <a:ln w="9525">
                <a:solidFill>
                  <a:schemeClr val="bg1"/>
                </a:solidFill>
                <a:miter lim="800000"/>
                <a:headEnd/>
                <a:tailEnd/>
              </a:ln>
              <a:effectLst/>
            </p:spPr>
            <p:txBody>
              <a:bodyPr anchor="ctr"/>
              <a:lstStyle/>
              <a:p>
                <a:pPr algn="ctr" eaLnBrk="1" hangingPunct="1"/>
                <a:r>
                  <a:rPr lang="en-US" sz="1200" b="0">
                    <a:solidFill>
                      <a:srgbClr val="FFFF00"/>
                    </a:solidFill>
                    <a:latin typeface="Arial Rounded MT Bold" pitchFamily="34" charset="0"/>
                    <a:ea typeface="Arial Unicode MS" pitchFamily="34" charset="-128"/>
                    <a:cs typeface="Arial Unicode MS" pitchFamily="34" charset="-128"/>
                  </a:rPr>
                  <a:t>MAC derived or Locally Administered or Random</a:t>
                </a:r>
                <a:endParaRPr lang="en-US" sz="1200" b="0">
                  <a:solidFill>
                    <a:srgbClr val="FFFF00"/>
                  </a:solidFill>
                  <a:latin typeface="Arial Rounded MT Bold" pitchFamily="34" charset="0"/>
                </a:endParaRPr>
              </a:p>
            </p:txBody>
          </p:sp>
          <p:sp>
            <p:nvSpPr>
              <p:cNvPr id="28" name="Rectangle 68"/>
              <p:cNvSpPr>
                <a:spLocks noChangeArrowheads="1"/>
              </p:cNvSpPr>
              <p:nvPr/>
            </p:nvSpPr>
            <p:spPr bwMode="auto">
              <a:xfrm>
                <a:off x="4777" y="192"/>
                <a:ext cx="1719" cy="192"/>
              </a:xfrm>
              <a:prstGeom prst="rect">
                <a:avLst/>
              </a:prstGeom>
              <a:noFill/>
              <a:ln w="7">
                <a:solidFill>
                  <a:schemeClr val="bg1"/>
                </a:solidFill>
                <a:miter lim="800000"/>
                <a:headEnd/>
                <a:tailEnd/>
              </a:ln>
              <a:effectLst/>
            </p:spPr>
            <p:txBody>
              <a:bodyPr/>
              <a:lstStyle/>
              <a:p>
                <a:endParaRPr lang="en-SG"/>
              </a:p>
            </p:txBody>
          </p:sp>
        </p:grpSp>
        <p:sp>
          <p:nvSpPr>
            <p:cNvPr id="14" name="Rectangle 69"/>
            <p:cNvSpPr>
              <a:spLocks noChangeArrowheads="1"/>
            </p:cNvSpPr>
            <p:nvPr/>
          </p:nvSpPr>
          <p:spPr bwMode="auto">
            <a:xfrm>
              <a:off x="288" y="3168"/>
              <a:ext cx="5136" cy="390"/>
            </a:xfrm>
            <a:prstGeom prst="rect">
              <a:avLst/>
            </a:prstGeom>
            <a:noFill/>
            <a:ln w="9525">
              <a:solidFill>
                <a:schemeClr val="bg1"/>
              </a:solidFill>
              <a:miter lim="800000"/>
              <a:headEnd/>
              <a:tailEnd/>
            </a:ln>
            <a:effectLst/>
          </p:spPr>
          <p:txBody>
            <a:bodyPr/>
            <a:lstStyle/>
            <a:p>
              <a:endParaRPr lang="en-SG"/>
            </a:p>
          </p:txBody>
        </p:sp>
        <p:grpSp>
          <p:nvGrpSpPr>
            <p:cNvPr id="15" name="Group 70"/>
            <p:cNvGrpSpPr>
              <a:grpSpLocks/>
            </p:cNvGrpSpPr>
            <p:nvPr/>
          </p:nvGrpSpPr>
          <p:grpSpPr bwMode="auto">
            <a:xfrm>
              <a:off x="672" y="3168"/>
              <a:ext cx="1440" cy="192"/>
              <a:chOff x="2784" y="1011"/>
              <a:chExt cx="1104" cy="192"/>
            </a:xfrm>
          </p:grpSpPr>
          <p:sp>
            <p:nvSpPr>
              <p:cNvPr id="25" name="Rectangle 71"/>
              <p:cNvSpPr>
                <a:spLocks noChangeArrowheads="1"/>
              </p:cNvSpPr>
              <p:nvPr/>
            </p:nvSpPr>
            <p:spPr bwMode="auto">
              <a:xfrm>
                <a:off x="2784" y="1011"/>
                <a:ext cx="1104"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Registry / provider assigned (45bits)</a:t>
                </a:r>
                <a:endParaRPr lang="en-US" sz="1000" b="0" dirty="0">
                  <a:solidFill>
                    <a:schemeClr val="bg1"/>
                  </a:solidFill>
                  <a:latin typeface="Arial Rounded MT Bold" pitchFamily="34" charset="0"/>
                </a:endParaRPr>
              </a:p>
            </p:txBody>
          </p:sp>
          <p:sp>
            <p:nvSpPr>
              <p:cNvPr id="26" name="Rectangle 72"/>
              <p:cNvSpPr>
                <a:spLocks noChangeArrowheads="1"/>
              </p:cNvSpPr>
              <p:nvPr/>
            </p:nvSpPr>
            <p:spPr bwMode="auto">
              <a:xfrm>
                <a:off x="2784" y="1011"/>
                <a:ext cx="1104" cy="192"/>
              </a:xfrm>
              <a:prstGeom prst="rect">
                <a:avLst/>
              </a:prstGeom>
              <a:noFill/>
              <a:ln w="7">
                <a:solidFill>
                  <a:schemeClr val="bg1"/>
                </a:solidFill>
                <a:miter lim="800000"/>
                <a:headEnd/>
                <a:tailEnd/>
              </a:ln>
              <a:effectLst/>
            </p:spPr>
            <p:txBody>
              <a:bodyPr/>
              <a:lstStyle/>
              <a:p>
                <a:endParaRPr lang="en-SG"/>
              </a:p>
            </p:txBody>
          </p:sp>
        </p:grpSp>
        <p:grpSp>
          <p:nvGrpSpPr>
            <p:cNvPr id="16" name="Group 73"/>
            <p:cNvGrpSpPr>
              <a:grpSpLocks/>
            </p:cNvGrpSpPr>
            <p:nvPr/>
          </p:nvGrpSpPr>
          <p:grpSpPr bwMode="auto">
            <a:xfrm>
              <a:off x="672" y="3360"/>
              <a:ext cx="1440" cy="192"/>
              <a:chOff x="2784" y="1203"/>
              <a:chExt cx="1104" cy="192"/>
            </a:xfrm>
          </p:grpSpPr>
          <p:sp>
            <p:nvSpPr>
              <p:cNvPr id="23" name="Rectangle 74"/>
              <p:cNvSpPr>
                <a:spLocks noChangeArrowheads="1"/>
              </p:cNvSpPr>
              <p:nvPr/>
            </p:nvSpPr>
            <p:spPr bwMode="auto">
              <a:xfrm>
                <a:off x="2784" y="1203"/>
                <a:ext cx="1104"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Provider Administered</a:t>
                </a:r>
                <a:endParaRPr lang="en-US" sz="1200" b="0" dirty="0">
                  <a:solidFill>
                    <a:schemeClr val="bg1"/>
                  </a:solidFill>
                  <a:latin typeface="Arial Rounded MT Bold" pitchFamily="34" charset="0"/>
                </a:endParaRPr>
              </a:p>
            </p:txBody>
          </p:sp>
          <p:sp>
            <p:nvSpPr>
              <p:cNvPr id="24" name="Rectangle 75"/>
              <p:cNvSpPr>
                <a:spLocks noChangeArrowheads="1"/>
              </p:cNvSpPr>
              <p:nvPr/>
            </p:nvSpPr>
            <p:spPr bwMode="auto">
              <a:xfrm>
                <a:off x="2784" y="1203"/>
                <a:ext cx="1104" cy="192"/>
              </a:xfrm>
              <a:prstGeom prst="rect">
                <a:avLst/>
              </a:prstGeom>
              <a:noFill/>
              <a:ln w="7">
                <a:solidFill>
                  <a:schemeClr val="bg1"/>
                </a:solidFill>
                <a:miter lim="800000"/>
                <a:headEnd/>
                <a:tailEnd/>
              </a:ln>
              <a:effectLst/>
            </p:spPr>
            <p:txBody>
              <a:bodyPr/>
              <a:lstStyle/>
              <a:p>
                <a:endParaRPr lang="en-SG"/>
              </a:p>
            </p:txBody>
          </p:sp>
        </p:grpSp>
        <p:grpSp>
          <p:nvGrpSpPr>
            <p:cNvPr id="17" name="Group 76"/>
            <p:cNvGrpSpPr>
              <a:grpSpLocks/>
            </p:cNvGrpSpPr>
            <p:nvPr/>
          </p:nvGrpSpPr>
          <p:grpSpPr bwMode="auto">
            <a:xfrm>
              <a:off x="2112" y="3168"/>
              <a:ext cx="720" cy="192"/>
              <a:chOff x="0" y="0"/>
              <a:chExt cx="752" cy="192"/>
            </a:xfrm>
          </p:grpSpPr>
          <p:sp>
            <p:nvSpPr>
              <p:cNvPr id="21" name="Rectangle 77"/>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Subnet (16bits)</a:t>
                </a:r>
                <a:endParaRPr lang="en-US" sz="1000" b="0" dirty="0">
                  <a:solidFill>
                    <a:schemeClr val="bg1"/>
                  </a:solidFill>
                  <a:latin typeface="Arial Rounded MT Bold" pitchFamily="34" charset="0"/>
                </a:endParaRPr>
              </a:p>
            </p:txBody>
          </p:sp>
          <p:sp>
            <p:nvSpPr>
              <p:cNvPr id="22" name="Rectangle 78"/>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nvGrpSpPr>
            <p:cNvPr id="18" name="Group 79"/>
            <p:cNvGrpSpPr>
              <a:grpSpLocks/>
            </p:cNvGrpSpPr>
            <p:nvPr/>
          </p:nvGrpSpPr>
          <p:grpSpPr bwMode="auto">
            <a:xfrm>
              <a:off x="2112" y="3360"/>
              <a:ext cx="720" cy="192"/>
              <a:chOff x="0" y="0"/>
              <a:chExt cx="752" cy="192"/>
            </a:xfrm>
          </p:grpSpPr>
          <p:sp>
            <p:nvSpPr>
              <p:cNvPr id="19" name="Rectangle 80"/>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Locally Administered</a:t>
                </a:r>
                <a:endParaRPr lang="en-US" sz="1000" b="0" dirty="0">
                  <a:solidFill>
                    <a:schemeClr val="bg1"/>
                  </a:solidFill>
                  <a:latin typeface="Arial Rounded MT Bold" pitchFamily="34" charset="0"/>
                </a:endParaRPr>
              </a:p>
            </p:txBody>
          </p:sp>
          <p:sp>
            <p:nvSpPr>
              <p:cNvPr id="20" name="Rectangle 81"/>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26</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7" name="Picture 2"/>
          <p:cNvPicPr>
            <a:picLocks noChangeAspect="1" noChangeArrowheads="1"/>
          </p:cNvPicPr>
          <p:nvPr/>
        </p:nvPicPr>
        <p:blipFill>
          <a:blip r:embed="rId2"/>
          <a:srcRect/>
          <a:stretch>
            <a:fillRect/>
          </a:stretch>
        </p:blipFill>
        <p:spPr bwMode="auto">
          <a:xfrm>
            <a:off x="1071538" y="2428868"/>
            <a:ext cx="7138070"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357158" y="1714489"/>
            <a:ext cx="8358246" cy="3143272"/>
          </a:xfrm>
        </p:spPr>
        <p:txBody>
          <a:bodyPr>
            <a:normAutofit fontScale="92500"/>
          </a:bodyPr>
          <a:lstStyle/>
          <a:p>
            <a:pPr>
              <a:lnSpc>
                <a:spcPct val="120000"/>
              </a:lnSpc>
            </a:pPr>
            <a:r>
              <a:rPr lang="en-SG" sz="2400" b="1" dirty="0" err="1" smtClean="0"/>
              <a:t>Alamat</a:t>
            </a:r>
            <a:r>
              <a:rPr lang="en-SG" sz="2400" b="1" dirty="0" smtClean="0"/>
              <a:t> </a:t>
            </a:r>
            <a:r>
              <a:rPr lang="en-SG" sz="2400" b="1" dirty="0" err="1" smtClean="0"/>
              <a:t>unicast</a:t>
            </a:r>
            <a:r>
              <a:rPr lang="en-SG" sz="2400" b="1" dirty="0" smtClean="0"/>
              <a:t> site-local </a:t>
            </a:r>
            <a:r>
              <a:rPr lang="en-SG" sz="2400" dirty="0" smtClean="0"/>
              <a:t>IPv6 </a:t>
            </a:r>
            <a:r>
              <a:rPr lang="en-SG" sz="2400" dirty="0" err="1" smtClean="0"/>
              <a:t>mirip</a:t>
            </a:r>
            <a:r>
              <a:rPr lang="en-SG" sz="2400" dirty="0" smtClean="0"/>
              <a:t> </a:t>
            </a:r>
            <a:r>
              <a:rPr lang="en-SG" sz="2400" dirty="0" err="1" smtClean="0"/>
              <a:t>dengan</a:t>
            </a:r>
            <a:r>
              <a:rPr lang="en-SG" sz="2400" dirty="0" smtClean="0"/>
              <a:t> </a:t>
            </a:r>
            <a:r>
              <a:rPr lang="en-SG" sz="2400" dirty="0" err="1" smtClean="0"/>
              <a:t>alamat</a:t>
            </a:r>
            <a:r>
              <a:rPr lang="en-SG" sz="2400" dirty="0" smtClean="0"/>
              <a:t> </a:t>
            </a:r>
            <a:r>
              <a:rPr lang="en-SG" sz="2400" dirty="0" err="1" smtClean="0"/>
              <a:t>privat</a:t>
            </a:r>
            <a:r>
              <a:rPr lang="en-SG" sz="2400" dirty="0" smtClean="0"/>
              <a:t> </a:t>
            </a:r>
            <a:r>
              <a:rPr lang="en-SG" sz="2400" dirty="0" err="1" smtClean="0"/>
              <a:t>dalam</a:t>
            </a:r>
            <a:r>
              <a:rPr lang="en-SG" sz="2400" dirty="0" smtClean="0"/>
              <a:t> IPv4. </a:t>
            </a:r>
            <a:r>
              <a:rPr lang="en-SG" sz="2400" dirty="0" err="1" smtClean="0"/>
              <a:t>Ruang</a:t>
            </a:r>
            <a:r>
              <a:rPr lang="en-SG" sz="2400" dirty="0" smtClean="0"/>
              <a:t> </a:t>
            </a:r>
            <a:r>
              <a:rPr lang="en-SG" sz="2400" dirty="0" err="1" smtClean="0"/>
              <a:t>lingkup</a:t>
            </a:r>
            <a:r>
              <a:rPr lang="en-SG" sz="2400" dirty="0" smtClean="0"/>
              <a:t> </a:t>
            </a:r>
            <a:r>
              <a:rPr lang="en-SG" sz="2400" dirty="0" err="1" smtClean="0"/>
              <a:t>dari</a:t>
            </a:r>
            <a:r>
              <a:rPr lang="en-SG" sz="2400" dirty="0" smtClean="0"/>
              <a:t> </a:t>
            </a:r>
            <a:r>
              <a:rPr lang="en-SG" sz="2400" dirty="0" err="1" smtClean="0"/>
              <a:t>sebuah</a:t>
            </a:r>
            <a:r>
              <a:rPr lang="en-SG" sz="2400" dirty="0" smtClean="0"/>
              <a:t> </a:t>
            </a:r>
            <a:r>
              <a:rPr lang="en-SG" sz="2400" dirty="0" err="1" smtClean="0"/>
              <a:t>alamat</a:t>
            </a:r>
            <a:r>
              <a:rPr lang="en-SG" sz="2400" dirty="0" smtClean="0"/>
              <a:t> </a:t>
            </a:r>
            <a:r>
              <a:rPr lang="en-SG" sz="2400" dirty="0" err="1" smtClean="0"/>
              <a:t>terdapat</a:t>
            </a:r>
            <a:r>
              <a:rPr lang="en-SG" sz="2400" dirty="0" smtClean="0"/>
              <a:t> </a:t>
            </a:r>
            <a:r>
              <a:rPr lang="en-SG" sz="2400" dirty="0" err="1" smtClean="0"/>
              <a:t>pada</a:t>
            </a:r>
            <a:r>
              <a:rPr lang="en-SG" sz="2400" dirty="0" smtClean="0"/>
              <a:t> Internetwork </a:t>
            </a:r>
            <a:r>
              <a:rPr lang="en-SG" sz="2400" dirty="0" err="1" smtClean="0"/>
              <a:t>dalam</a:t>
            </a:r>
            <a:r>
              <a:rPr lang="en-SG" sz="2400" dirty="0" smtClean="0"/>
              <a:t> </a:t>
            </a:r>
            <a:r>
              <a:rPr lang="en-SG" sz="2400" dirty="0" err="1" smtClean="0"/>
              <a:t>sebuah</a:t>
            </a:r>
            <a:r>
              <a:rPr lang="en-SG" sz="2400" dirty="0" smtClean="0"/>
              <a:t> site </a:t>
            </a:r>
            <a:r>
              <a:rPr lang="en-SG" sz="2400" dirty="0" err="1" smtClean="0"/>
              <a:t>milik</a:t>
            </a:r>
            <a:r>
              <a:rPr lang="en-SG" sz="2400" dirty="0" smtClean="0"/>
              <a:t> </a:t>
            </a:r>
            <a:r>
              <a:rPr lang="en-SG" sz="2400" dirty="0" err="1" smtClean="0"/>
              <a:t>sebuah</a:t>
            </a:r>
            <a:r>
              <a:rPr lang="en-SG" sz="2400" dirty="0" smtClean="0"/>
              <a:t> </a:t>
            </a:r>
            <a:r>
              <a:rPr lang="en-SG" sz="2400" dirty="0" err="1" smtClean="0"/>
              <a:t>organisasi</a:t>
            </a:r>
            <a:r>
              <a:rPr lang="en-SG" sz="2400" dirty="0" smtClean="0"/>
              <a:t>. </a:t>
            </a:r>
            <a:r>
              <a:rPr lang="en-SG" sz="2400" dirty="0" err="1" smtClean="0"/>
              <a:t>Penggunaan</a:t>
            </a:r>
            <a:r>
              <a:rPr lang="en-SG" sz="2400" dirty="0" smtClean="0"/>
              <a:t> </a:t>
            </a:r>
            <a:r>
              <a:rPr lang="en-SG" sz="2400" dirty="0" err="1" smtClean="0"/>
              <a:t>alamat</a:t>
            </a:r>
            <a:r>
              <a:rPr lang="en-SG" sz="2400" dirty="0" smtClean="0"/>
              <a:t> </a:t>
            </a:r>
            <a:r>
              <a:rPr lang="en-SG" sz="2400" i="1" dirty="0" err="1" smtClean="0"/>
              <a:t>unicast</a:t>
            </a:r>
            <a:r>
              <a:rPr lang="en-SG" sz="2400" i="1" dirty="0" smtClean="0"/>
              <a:t> global</a:t>
            </a:r>
            <a:r>
              <a:rPr lang="en-SG" sz="2400" dirty="0" smtClean="0"/>
              <a:t> </a:t>
            </a:r>
            <a:r>
              <a:rPr lang="en-SG" sz="2400" dirty="0" err="1" smtClean="0"/>
              <a:t>dan</a:t>
            </a:r>
            <a:r>
              <a:rPr lang="en-SG" sz="2400" dirty="0" smtClean="0"/>
              <a:t> </a:t>
            </a:r>
            <a:r>
              <a:rPr lang="en-SG" sz="2400" i="1" dirty="0" err="1" smtClean="0"/>
              <a:t>unicast</a:t>
            </a:r>
            <a:r>
              <a:rPr lang="en-SG" sz="2400" i="1" dirty="0" smtClean="0"/>
              <a:t> site-local</a:t>
            </a:r>
            <a:r>
              <a:rPr lang="en-SG" sz="2400" dirty="0" smtClean="0"/>
              <a:t> </a:t>
            </a:r>
            <a:r>
              <a:rPr lang="en-SG" sz="2400" dirty="0" err="1" smtClean="0"/>
              <a:t>dalam</a:t>
            </a:r>
            <a:r>
              <a:rPr lang="en-SG" sz="2400" dirty="0" smtClean="0"/>
              <a:t> </a:t>
            </a:r>
            <a:r>
              <a:rPr lang="en-SG" sz="2400" dirty="0" err="1" smtClean="0"/>
              <a:t>sebuah</a:t>
            </a:r>
            <a:r>
              <a:rPr lang="en-SG" sz="2400" dirty="0" smtClean="0"/>
              <a:t> </a:t>
            </a:r>
            <a:r>
              <a:rPr lang="en-SG" sz="2400" dirty="0" err="1" smtClean="0"/>
              <a:t>jaringan</a:t>
            </a:r>
            <a:r>
              <a:rPr lang="en-SG" sz="2400" dirty="0" smtClean="0"/>
              <a:t> </a:t>
            </a:r>
            <a:r>
              <a:rPr lang="en-SG" sz="2400" dirty="0" err="1" smtClean="0"/>
              <a:t>adalah</a:t>
            </a:r>
            <a:r>
              <a:rPr lang="en-SG" sz="2400" dirty="0" smtClean="0"/>
              <a:t> </a:t>
            </a:r>
            <a:r>
              <a:rPr lang="en-SG" sz="2400" dirty="0" err="1" smtClean="0"/>
              <a:t>mungkin</a:t>
            </a:r>
            <a:r>
              <a:rPr lang="en-SG" sz="2400" dirty="0" smtClean="0"/>
              <a:t> </a:t>
            </a:r>
            <a:r>
              <a:rPr lang="en-SG" sz="2400" dirty="0" err="1" smtClean="0"/>
              <a:t>dilakukan</a:t>
            </a:r>
            <a:r>
              <a:rPr lang="en-SG" sz="2400" dirty="0" smtClean="0"/>
              <a:t>. </a:t>
            </a:r>
            <a:r>
              <a:rPr lang="en-SG" sz="2400" dirty="0" err="1" smtClean="0"/>
              <a:t>Prefiks</a:t>
            </a:r>
            <a:r>
              <a:rPr lang="en-SG" sz="2400" dirty="0" smtClean="0"/>
              <a:t> yang </a:t>
            </a:r>
            <a:r>
              <a:rPr lang="en-SG" sz="2400" dirty="0" err="1" smtClean="0"/>
              <a:t>digunakan</a:t>
            </a:r>
            <a:r>
              <a:rPr lang="en-SG" sz="2400" dirty="0" smtClean="0"/>
              <a:t> </a:t>
            </a:r>
            <a:r>
              <a:rPr lang="en-SG" sz="2400" dirty="0" err="1" smtClean="0"/>
              <a:t>oleh</a:t>
            </a:r>
            <a:r>
              <a:rPr lang="en-SG" sz="2400" dirty="0" smtClean="0"/>
              <a:t> </a:t>
            </a:r>
            <a:r>
              <a:rPr lang="en-SG" sz="2400" dirty="0" err="1" smtClean="0"/>
              <a:t>alamat</a:t>
            </a:r>
            <a:r>
              <a:rPr lang="en-SG" sz="2400" dirty="0" smtClean="0"/>
              <a:t> </a:t>
            </a:r>
            <a:r>
              <a:rPr lang="en-SG" sz="2400" dirty="0" err="1" smtClean="0"/>
              <a:t>ini</a:t>
            </a:r>
            <a:r>
              <a:rPr lang="en-SG" sz="2400" dirty="0" smtClean="0"/>
              <a:t> </a:t>
            </a:r>
            <a:r>
              <a:rPr lang="en-SG" sz="2400" dirty="0" err="1" smtClean="0"/>
              <a:t>adalah</a:t>
            </a:r>
            <a:r>
              <a:rPr lang="en-SG" sz="2400" dirty="0" smtClean="0"/>
              <a:t> FEC0::/</a:t>
            </a:r>
            <a:r>
              <a:rPr lang="en-SG" sz="2400" dirty="0" smtClean="0"/>
              <a:t>48 </a:t>
            </a:r>
            <a:r>
              <a:rPr lang="en-SG" sz="2400" dirty="0" err="1" smtClean="0"/>
              <a:t>atau</a:t>
            </a:r>
            <a:r>
              <a:rPr lang="en-SG" sz="2400" dirty="0" smtClean="0"/>
              <a:t> 111111101100000000000000000000000000000000000000</a:t>
            </a:r>
            <a:endParaRPr lang="en-SG" sz="24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27</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grpSp>
        <p:nvGrpSpPr>
          <p:cNvPr id="7" name="Group 26"/>
          <p:cNvGrpSpPr>
            <a:grpSpLocks/>
          </p:cNvGrpSpPr>
          <p:nvPr/>
        </p:nvGrpSpPr>
        <p:grpSpPr bwMode="auto">
          <a:xfrm>
            <a:off x="476280" y="4733940"/>
            <a:ext cx="8382000" cy="1266828"/>
            <a:chOff x="192" y="2112"/>
            <a:chExt cx="5280" cy="573"/>
          </a:xfrm>
        </p:grpSpPr>
        <p:grpSp>
          <p:nvGrpSpPr>
            <p:cNvPr id="8" name="Group 27"/>
            <p:cNvGrpSpPr>
              <a:grpSpLocks/>
            </p:cNvGrpSpPr>
            <p:nvPr/>
          </p:nvGrpSpPr>
          <p:grpSpPr bwMode="auto">
            <a:xfrm>
              <a:off x="192" y="2112"/>
              <a:ext cx="5280" cy="573"/>
              <a:chOff x="192" y="2112"/>
              <a:chExt cx="5280" cy="573"/>
            </a:xfrm>
          </p:grpSpPr>
          <p:sp>
            <p:nvSpPr>
              <p:cNvPr id="15" name="Rectangle 28"/>
              <p:cNvSpPr>
                <a:spLocks noChangeArrowheads="1"/>
              </p:cNvSpPr>
              <p:nvPr/>
            </p:nvSpPr>
            <p:spPr bwMode="auto">
              <a:xfrm>
                <a:off x="192" y="2112"/>
                <a:ext cx="5280" cy="573"/>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solidFill>
                  <a:schemeClr val="bg1"/>
                </a:solidFill>
                <a:miter lim="800000"/>
                <a:headEnd type="none" w="sm" len="sm"/>
                <a:tailEnd type="none" w="sm" len="sm"/>
              </a:ln>
              <a:effectLst/>
            </p:spPr>
            <p:txBody>
              <a:bodyPr wrap="none" anchor="ctr"/>
              <a:lstStyle/>
              <a:p>
                <a:pPr algn="ctr" eaLnBrk="1" hangingPunct="1"/>
                <a:endParaRPr lang="en-US" sz="1200">
                  <a:solidFill>
                    <a:schemeClr val="bg1"/>
                  </a:solidFill>
                  <a:effectLst>
                    <a:outerShdw blurRad="38100" dist="38100" dir="2700000" algn="tl">
                      <a:srgbClr val="FFFFFF"/>
                    </a:outerShdw>
                  </a:effectLst>
                  <a:latin typeface="Arial Rounded MT Bold" pitchFamily="34" charset="0"/>
                </a:endParaRPr>
              </a:p>
            </p:txBody>
          </p:sp>
          <p:grpSp>
            <p:nvGrpSpPr>
              <p:cNvPr id="16" name="Group 29"/>
              <p:cNvGrpSpPr>
                <a:grpSpLocks/>
              </p:cNvGrpSpPr>
              <p:nvPr/>
            </p:nvGrpSpPr>
            <p:grpSpPr bwMode="auto">
              <a:xfrm>
                <a:off x="288" y="2208"/>
                <a:ext cx="768" cy="192"/>
                <a:chOff x="0" y="0"/>
                <a:chExt cx="752" cy="192"/>
              </a:xfrm>
            </p:grpSpPr>
            <p:sp>
              <p:nvSpPr>
                <p:cNvPr id="33" name="Rectangle 30"/>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200" dirty="0">
                      <a:solidFill>
                        <a:schemeClr val="bg1"/>
                      </a:solidFill>
                      <a:latin typeface="Arial Rounded MT Bold" pitchFamily="34" charset="0"/>
                      <a:ea typeface="Arial Unicode MS" pitchFamily="34" charset="-128"/>
                      <a:cs typeface="Arial Unicode MS" pitchFamily="34" charset="-128"/>
                    </a:rPr>
                    <a:t>FP  (10bits)</a:t>
                  </a:r>
                  <a:endParaRPr lang="en-US" sz="1200" b="0" dirty="0">
                    <a:solidFill>
                      <a:schemeClr val="bg1"/>
                    </a:solidFill>
                    <a:latin typeface="Arial Rounded MT Bold" pitchFamily="34" charset="0"/>
                  </a:endParaRPr>
                </a:p>
              </p:txBody>
            </p:sp>
            <p:sp>
              <p:nvSpPr>
                <p:cNvPr id="34" name="Rectangle 31"/>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nvGrpSpPr>
              <p:cNvPr id="17" name="Group 32"/>
              <p:cNvGrpSpPr>
                <a:grpSpLocks/>
              </p:cNvGrpSpPr>
              <p:nvPr/>
            </p:nvGrpSpPr>
            <p:grpSpPr bwMode="auto">
              <a:xfrm>
                <a:off x="2832" y="2208"/>
                <a:ext cx="2590" cy="192"/>
                <a:chOff x="4777" y="0"/>
                <a:chExt cx="1719" cy="192"/>
              </a:xfrm>
            </p:grpSpPr>
            <p:sp>
              <p:nvSpPr>
                <p:cNvPr id="31" name="Rectangle 33"/>
                <p:cNvSpPr>
                  <a:spLocks noChangeArrowheads="1"/>
                </p:cNvSpPr>
                <p:nvPr/>
              </p:nvSpPr>
              <p:spPr bwMode="auto">
                <a:xfrm>
                  <a:off x="4777" y="0"/>
                  <a:ext cx="1719" cy="192"/>
                </a:xfrm>
                <a:prstGeom prst="rect">
                  <a:avLst/>
                </a:prstGeom>
                <a:noFill/>
                <a:ln w="9525">
                  <a:solidFill>
                    <a:schemeClr val="bg1"/>
                  </a:solidFill>
                  <a:miter lim="800000"/>
                  <a:headEnd/>
                  <a:tailEnd/>
                </a:ln>
                <a:effectLst/>
              </p:spPr>
              <p:txBody>
                <a:bodyPr anchor="ctr"/>
                <a:lstStyle/>
                <a:p>
                  <a:pPr algn="ctr" eaLnBrk="1" hangingPunct="1"/>
                  <a:r>
                    <a:rPr lang="en-US" sz="1200">
                      <a:solidFill>
                        <a:srgbClr val="FFFF00"/>
                      </a:solidFill>
                      <a:latin typeface="Arial Rounded MT Bold" pitchFamily="34" charset="0"/>
                      <a:ea typeface="Arial Unicode MS" pitchFamily="34" charset="-128"/>
                      <a:cs typeface="Arial Unicode MS" pitchFamily="34" charset="-128"/>
                    </a:rPr>
                    <a:t>Interface ID (64bits)</a:t>
                  </a:r>
                  <a:endParaRPr lang="en-US" sz="1200" b="0">
                    <a:solidFill>
                      <a:srgbClr val="FFFF00"/>
                    </a:solidFill>
                    <a:latin typeface="Arial Rounded MT Bold" pitchFamily="34" charset="0"/>
                  </a:endParaRPr>
                </a:p>
              </p:txBody>
            </p:sp>
            <p:sp>
              <p:nvSpPr>
                <p:cNvPr id="32" name="Rectangle 34"/>
                <p:cNvSpPr>
                  <a:spLocks noChangeArrowheads="1"/>
                </p:cNvSpPr>
                <p:nvPr/>
              </p:nvSpPr>
              <p:spPr bwMode="auto">
                <a:xfrm>
                  <a:off x="4777" y="0"/>
                  <a:ext cx="1719" cy="192"/>
                </a:xfrm>
                <a:prstGeom prst="rect">
                  <a:avLst/>
                </a:prstGeom>
                <a:noFill/>
                <a:ln w="7">
                  <a:solidFill>
                    <a:schemeClr val="bg1"/>
                  </a:solidFill>
                  <a:miter lim="800000"/>
                  <a:headEnd/>
                  <a:tailEnd/>
                </a:ln>
                <a:effectLst/>
              </p:spPr>
              <p:txBody>
                <a:bodyPr/>
                <a:lstStyle/>
                <a:p>
                  <a:endParaRPr lang="en-SG"/>
                </a:p>
              </p:txBody>
            </p:sp>
          </p:grpSp>
          <p:grpSp>
            <p:nvGrpSpPr>
              <p:cNvPr id="18" name="Group 35"/>
              <p:cNvGrpSpPr>
                <a:grpSpLocks/>
              </p:cNvGrpSpPr>
              <p:nvPr/>
            </p:nvGrpSpPr>
            <p:grpSpPr bwMode="auto">
              <a:xfrm>
                <a:off x="288" y="2400"/>
                <a:ext cx="768" cy="192"/>
                <a:chOff x="0" y="192"/>
                <a:chExt cx="752" cy="192"/>
              </a:xfrm>
            </p:grpSpPr>
            <p:sp>
              <p:nvSpPr>
                <p:cNvPr id="29" name="Rectangle 36"/>
                <p:cNvSpPr>
                  <a:spLocks noChangeArrowheads="1"/>
                </p:cNvSpPr>
                <p:nvPr/>
              </p:nvSpPr>
              <p:spPr bwMode="auto">
                <a:xfrm>
                  <a:off x="0" y="192"/>
                  <a:ext cx="752"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1111111011</a:t>
                  </a:r>
                  <a:endParaRPr lang="en-US" sz="1200" b="0" dirty="0">
                    <a:solidFill>
                      <a:schemeClr val="bg1"/>
                    </a:solidFill>
                    <a:latin typeface="Arial Rounded MT Bold" pitchFamily="34" charset="0"/>
                  </a:endParaRPr>
                </a:p>
              </p:txBody>
            </p:sp>
            <p:sp>
              <p:nvSpPr>
                <p:cNvPr id="30" name="Rectangle 37"/>
                <p:cNvSpPr>
                  <a:spLocks noChangeArrowheads="1"/>
                </p:cNvSpPr>
                <p:nvPr/>
              </p:nvSpPr>
              <p:spPr bwMode="auto">
                <a:xfrm>
                  <a:off x="0" y="192"/>
                  <a:ext cx="752" cy="192"/>
                </a:xfrm>
                <a:prstGeom prst="rect">
                  <a:avLst/>
                </a:prstGeom>
                <a:noFill/>
                <a:ln w="7">
                  <a:solidFill>
                    <a:schemeClr val="bg1"/>
                  </a:solidFill>
                  <a:miter lim="800000"/>
                  <a:headEnd/>
                  <a:tailEnd/>
                </a:ln>
                <a:effectLst/>
              </p:spPr>
              <p:txBody>
                <a:bodyPr/>
                <a:lstStyle/>
                <a:p>
                  <a:endParaRPr lang="en-SG"/>
                </a:p>
              </p:txBody>
            </p:sp>
          </p:grpSp>
          <p:grpSp>
            <p:nvGrpSpPr>
              <p:cNvPr id="19" name="Group 38"/>
              <p:cNvGrpSpPr>
                <a:grpSpLocks/>
              </p:cNvGrpSpPr>
              <p:nvPr/>
            </p:nvGrpSpPr>
            <p:grpSpPr bwMode="auto">
              <a:xfrm>
                <a:off x="2832" y="2400"/>
                <a:ext cx="2590" cy="192"/>
                <a:chOff x="4777" y="192"/>
                <a:chExt cx="1719" cy="192"/>
              </a:xfrm>
            </p:grpSpPr>
            <p:sp>
              <p:nvSpPr>
                <p:cNvPr id="27" name="Rectangle 39"/>
                <p:cNvSpPr>
                  <a:spLocks noChangeArrowheads="1"/>
                </p:cNvSpPr>
                <p:nvPr/>
              </p:nvSpPr>
              <p:spPr bwMode="auto">
                <a:xfrm>
                  <a:off x="4777" y="192"/>
                  <a:ext cx="1719" cy="192"/>
                </a:xfrm>
                <a:prstGeom prst="rect">
                  <a:avLst/>
                </a:prstGeom>
                <a:noFill/>
                <a:ln w="9525">
                  <a:solidFill>
                    <a:schemeClr val="bg1"/>
                  </a:solidFill>
                  <a:miter lim="800000"/>
                  <a:headEnd/>
                  <a:tailEnd/>
                </a:ln>
                <a:effectLst/>
              </p:spPr>
              <p:txBody>
                <a:bodyPr anchor="ctr"/>
                <a:lstStyle/>
                <a:p>
                  <a:pPr algn="ctr" eaLnBrk="1" hangingPunct="1"/>
                  <a:r>
                    <a:rPr lang="en-US" sz="1200" b="0">
                      <a:solidFill>
                        <a:srgbClr val="FFFF00"/>
                      </a:solidFill>
                      <a:latin typeface="Arial Rounded MT Bold" pitchFamily="34" charset="0"/>
                      <a:ea typeface="Arial Unicode MS" pitchFamily="34" charset="-128"/>
                      <a:cs typeface="Arial Unicode MS" pitchFamily="34" charset="-128"/>
                    </a:rPr>
                    <a:t>MAC derived or Locally Administered</a:t>
                  </a:r>
                  <a:endParaRPr lang="en-US" sz="1200" b="0">
                    <a:solidFill>
                      <a:srgbClr val="FFFF00"/>
                    </a:solidFill>
                    <a:latin typeface="Arial Rounded MT Bold" pitchFamily="34" charset="0"/>
                  </a:endParaRPr>
                </a:p>
              </p:txBody>
            </p:sp>
            <p:sp>
              <p:nvSpPr>
                <p:cNvPr id="28" name="Rectangle 40"/>
                <p:cNvSpPr>
                  <a:spLocks noChangeArrowheads="1"/>
                </p:cNvSpPr>
                <p:nvPr/>
              </p:nvSpPr>
              <p:spPr bwMode="auto">
                <a:xfrm>
                  <a:off x="4777" y="192"/>
                  <a:ext cx="1719" cy="192"/>
                </a:xfrm>
                <a:prstGeom prst="rect">
                  <a:avLst/>
                </a:prstGeom>
                <a:noFill/>
                <a:ln w="7">
                  <a:solidFill>
                    <a:schemeClr val="bg1"/>
                  </a:solidFill>
                  <a:miter lim="800000"/>
                  <a:headEnd/>
                  <a:tailEnd/>
                </a:ln>
                <a:effectLst/>
              </p:spPr>
              <p:txBody>
                <a:bodyPr/>
                <a:lstStyle/>
                <a:p>
                  <a:endParaRPr lang="en-SG"/>
                </a:p>
              </p:txBody>
            </p:sp>
          </p:grpSp>
          <p:sp>
            <p:nvSpPr>
              <p:cNvPr id="20" name="Rectangle 41"/>
              <p:cNvSpPr>
                <a:spLocks noChangeArrowheads="1"/>
              </p:cNvSpPr>
              <p:nvPr/>
            </p:nvSpPr>
            <p:spPr bwMode="auto">
              <a:xfrm>
                <a:off x="288" y="2208"/>
                <a:ext cx="5136" cy="390"/>
              </a:xfrm>
              <a:prstGeom prst="rect">
                <a:avLst/>
              </a:prstGeom>
              <a:noFill/>
              <a:ln w="9525">
                <a:solidFill>
                  <a:schemeClr val="bg1"/>
                </a:solidFill>
                <a:miter lim="800000"/>
                <a:headEnd/>
                <a:tailEnd/>
              </a:ln>
              <a:effectLst/>
            </p:spPr>
            <p:txBody>
              <a:bodyPr/>
              <a:lstStyle/>
              <a:p>
                <a:endParaRPr lang="en-SG"/>
              </a:p>
            </p:txBody>
          </p:sp>
          <p:grpSp>
            <p:nvGrpSpPr>
              <p:cNvPr id="21" name="Group 42"/>
              <p:cNvGrpSpPr>
                <a:grpSpLocks/>
              </p:cNvGrpSpPr>
              <p:nvPr/>
            </p:nvGrpSpPr>
            <p:grpSpPr bwMode="auto">
              <a:xfrm>
                <a:off x="1056" y="2208"/>
                <a:ext cx="1056" cy="192"/>
                <a:chOff x="2784" y="1011"/>
                <a:chExt cx="1104" cy="192"/>
              </a:xfrm>
            </p:grpSpPr>
            <p:sp>
              <p:nvSpPr>
                <p:cNvPr id="25" name="Rectangle 43"/>
                <p:cNvSpPr>
                  <a:spLocks noChangeArrowheads="1"/>
                </p:cNvSpPr>
                <p:nvPr/>
              </p:nvSpPr>
              <p:spPr bwMode="auto">
                <a:xfrm>
                  <a:off x="2784" y="1011"/>
                  <a:ext cx="1104" cy="192"/>
                </a:xfrm>
                <a:prstGeom prst="rect">
                  <a:avLst/>
                </a:prstGeom>
                <a:noFill/>
                <a:ln w="9525">
                  <a:solidFill>
                    <a:schemeClr val="bg1"/>
                  </a:solidFill>
                  <a:miter lim="800000"/>
                  <a:headEnd/>
                  <a:tailEnd/>
                </a:ln>
                <a:effectLst/>
              </p:spPr>
              <p:txBody>
                <a:bodyPr anchor="ctr"/>
                <a:lstStyle/>
                <a:p>
                  <a:pPr algn="ctr" eaLnBrk="1" hangingPunct="1"/>
                  <a:r>
                    <a:rPr lang="en-US" sz="1200" dirty="0">
                      <a:solidFill>
                        <a:schemeClr val="bg1"/>
                      </a:solidFill>
                      <a:latin typeface="Arial Rounded MT Bold" pitchFamily="34" charset="0"/>
                      <a:ea typeface="Arial Unicode MS" pitchFamily="34" charset="-128"/>
                      <a:cs typeface="Arial Unicode MS" pitchFamily="34" charset="-128"/>
                    </a:rPr>
                    <a:t>Subnet (38bits)</a:t>
                  </a:r>
                  <a:endParaRPr lang="en-US" sz="1200" b="0" dirty="0">
                    <a:solidFill>
                      <a:schemeClr val="bg1"/>
                    </a:solidFill>
                    <a:latin typeface="Arial Rounded MT Bold" pitchFamily="34" charset="0"/>
                  </a:endParaRPr>
                </a:p>
              </p:txBody>
            </p:sp>
            <p:sp>
              <p:nvSpPr>
                <p:cNvPr id="26" name="Rectangle 44"/>
                <p:cNvSpPr>
                  <a:spLocks noChangeArrowheads="1"/>
                </p:cNvSpPr>
                <p:nvPr/>
              </p:nvSpPr>
              <p:spPr bwMode="auto">
                <a:xfrm>
                  <a:off x="2784" y="1011"/>
                  <a:ext cx="1104" cy="192"/>
                </a:xfrm>
                <a:prstGeom prst="rect">
                  <a:avLst/>
                </a:prstGeom>
                <a:noFill/>
                <a:ln w="7">
                  <a:solidFill>
                    <a:schemeClr val="bg1"/>
                  </a:solidFill>
                  <a:miter lim="800000"/>
                  <a:headEnd/>
                  <a:tailEnd/>
                </a:ln>
                <a:effectLst/>
              </p:spPr>
              <p:txBody>
                <a:bodyPr/>
                <a:lstStyle/>
                <a:p>
                  <a:endParaRPr lang="en-SG"/>
                </a:p>
              </p:txBody>
            </p:sp>
          </p:grpSp>
          <p:grpSp>
            <p:nvGrpSpPr>
              <p:cNvPr id="22" name="Group 45"/>
              <p:cNvGrpSpPr>
                <a:grpSpLocks/>
              </p:cNvGrpSpPr>
              <p:nvPr/>
            </p:nvGrpSpPr>
            <p:grpSpPr bwMode="auto">
              <a:xfrm>
                <a:off x="1056" y="2400"/>
                <a:ext cx="1056" cy="192"/>
                <a:chOff x="2784" y="1203"/>
                <a:chExt cx="1104" cy="192"/>
              </a:xfrm>
            </p:grpSpPr>
            <p:sp>
              <p:nvSpPr>
                <p:cNvPr id="23" name="Rectangle 46"/>
                <p:cNvSpPr>
                  <a:spLocks noChangeArrowheads="1"/>
                </p:cNvSpPr>
                <p:nvPr/>
              </p:nvSpPr>
              <p:spPr bwMode="auto">
                <a:xfrm>
                  <a:off x="2784" y="1203"/>
                  <a:ext cx="1104"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Locally Administered</a:t>
                  </a:r>
                  <a:endParaRPr lang="en-US" sz="1200" b="0" dirty="0">
                    <a:solidFill>
                      <a:schemeClr val="bg1"/>
                    </a:solidFill>
                    <a:latin typeface="Arial Rounded MT Bold" pitchFamily="34" charset="0"/>
                  </a:endParaRPr>
                </a:p>
              </p:txBody>
            </p:sp>
            <p:sp>
              <p:nvSpPr>
                <p:cNvPr id="24" name="Rectangle 47"/>
                <p:cNvSpPr>
                  <a:spLocks noChangeArrowheads="1"/>
                </p:cNvSpPr>
                <p:nvPr/>
              </p:nvSpPr>
              <p:spPr bwMode="auto">
                <a:xfrm>
                  <a:off x="2784" y="1203"/>
                  <a:ext cx="1104" cy="192"/>
                </a:xfrm>
                <a:prstGeom prst="rect">
                  <a:avLst/>
                </a:prstGeom>
                <a:noFill/>
                <a:ln w="7">
                  <a:solidFill>
                    <a:schemeClr val="bg1"/>
                  </a:solidFill>
                  <a:miter lim="800000"/>
                  <a:headEnd/>
                  <a:tailEnd/>
                </a:ln>
                <a:effectLst/>
              </p:spPr>
              <p:txBody>
                <a:bodyPr/>
                <a:lstStyle/>
                <a:p>
                  <a:endParaRPr lang="en-SG"/>
                </a:p>
              </p:txBody>
            </p:sp>
          </p:grpSp>
        </p:grpSp>
        <p:grpSp>
          <p:nvGrpSpPr>
            <p:cNvPr id="9" name="Group 48"/>
            <p:cNvGrpSpPr>
              <a:grpSpLocks/>
            </p:cNvGrpSpPr>
            <p:nvPr/>
          </p:nvGrpSpPr>
          <p:grpSpPr bwMode="auto">
            <a:xfrm>
              <a:off x="2112" y="2208"/>
              <a:ext cx="720" cy="192"/>
              <a:chOff x="0" y="0"/>
              <a:chExt cx="752" cy="192"/>
            </a:xfrm>
          </p:grpSpPr>
          <p:sp>
            <p:nvSpPr>
              <p:cNvPr id="13" name="Rectangle 49"/>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Subnet (16bits)</a:t>
                </a:r>
                <a:endParaRPr lang="en-US" sz="1000" b="0" dirty="0">
                  <a:solidFill>
                    <a:schemeClr val="bg1"/>
                  </a:solidFill>
                  <a:latin typeface="Arial Rounded MT Bold" pitchFamily="34" charset="0"/>
                </a:endParaRPr>
              </a:p>
            </p:txBody>
          </p:sp>
          <p:sp>
            <p:nvSpPr>
              <p:cNvPr id="14" name="Rectangle 50"/>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nvGrpSpPr>
            <p:cNvPr id="10" name="Group 51"/>
            <p:cNvGrpSpPr>
              <a:grpSpLocks/>
            </p:cNvGrpSpPr>
            <p:nvPr/>
          </p:nvGrpSpPr>
          <p:grpSpPr bwMode="auto">
            <a:xfrm>
              <a:off x="2112" y="2400"/>
              <a:ext cx="720" cy="192"/>
              <a:chOff x="0" y="0"/>
              <a:chExt cx="752" cy="192"/>
            </a:xfrm>
          </p:grpSpPr>
          <p:sp>
            <p:nvSpPr>
              <p:cNvPr id="11" name="Rectangle 52"/>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dirty="0">
                    <a:solidFill>
                      <a:schemeClr val="bg1"/>
                    </a:solidFill>
                    <a:latin typeface="Arial Rounded MT Bold" pitchFamily="34" charset="0"/>
                    <a:ea typeface="Arial Unicode MS" pitchFamily="34" charset="-128"/>
                    <a:cs typeface="Arial Unicode MS" pitchFamily="34" charset="-128"/>
                  </a:rPr>
                  <a:t>Locally Administered</a:t>
                </a:r>
                <a:endParaRPr lang="en-US" sz="1000" b="0" dirty="0">
                  <a:solidFill>
                    <a:schemeClr val="bg1"/>
                  </a:solidFill>
                  <a:latin typeface="Arial Rounded MT Bold" pitchFamily="34" charset="0"/>
                </a:endParaRPr>
              </a:p>
            </p:txBody>
          </p:sp>
          <p:sp>
            <p:nvSpPr>
              <p:cNvPr id="12" name="Rectangle 53"/>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lnSpc>
                <a:spcPct val="110000"/>
              </a:lnSpc>
            </a:pPr>
            <a:r>
              <a:rPr lang="en-SG" sz="2000" b="1" dirty="0" err="1" smtClean="0"/>
              <a:t>Alamat</a:t>
            </a:r>
            <a:r>
              <a:rPr lang="en-SG" sz="2000" b="1" dirty="0" smtClean="0"/>
              <a:t> </a:t>
            </a:r>
            <a:r>
              <a:rPr lang="en-SG" sz="2000" b="1" dirty="0" err="1" smtClean="0"/>
              <a:t>unicast</a:t>
            </a:r>
            <a:r>
              <a:rPr lang="en-SG" sz="2000" b="1" dirty="0" smtClean="0"/>
              <a:t> link-local </a:t>
            </a:r>
            <a:r>
              <a:rPr lang="en-SG" sz="2000" dirty="0" err="1" smtClean="0"/>
              <a:t>adalah</a:t>
            </a:r>
            <a:r>
              <a:rPr lang="en-SG" sz="2000" dirty="0" smtClean="0"/>
              <a:t> </a:t>
            </a:r>
            <a:r>
              <a:rPr lang="en-SG" sz="2000" dirty="0" err="1" smtClean="0"/>
              <a:t>alamat</a:t>
            </a:r>
            <a:r>
              <a:rPr lang="en-SG" sz="2000" dirty="0" smtClean="0"/>
              <a:t> yang </a:t>
            </a:r>
            <a:r>
              <a:rPr lang="en-SG" sz="2000" dirty="0" err="1" smtClean="0"/>
              <a:t>digunakan</a:t>
            </a:r>
            <a:r>
              <a:rPr lang="en-SG" sz="2000" dirty="0" smtClean="0"/>
              <a:t> </a:t>
            </a:r>
            <a:r>
              <a:rPr lang="en-SG" sz="2000" dirty="0" err="1" smtClean="0"/>
              <a:t>oleh</a:t>
            </a:r>
            <a:r>
              <a:rPr lang="en-SG" sz="2000" dirty="0" smtClean="0"/>
              <a:t> </a:t>
            </a:r>
            <a:r>
              <a:rPr lang="en-SG" sz="2000" i="1" dirty="0" smtClean="0"/>
              <a:t>host-host</a:t>
            </a:r>
            <a:r>
              <a:rPr lang="en-SG" sz="2000" dirty="0" smtClean="0"/>
              <a:t> </a:t>
            </a:r>
            <a:r>
              <a:rPr lang="en-SG" sz="2000" dirty="0" err="1" smtClean="0"/>
              <a:t>dalam</a:t>
            </a:r>
            <a:r>
              <a:rPr lang="en-SG" sz="2000" dirty="0" smtClean="0"/>
              <a:t> subnet yang </a:t>
            </a:r>
            <a:r>
              <a:rPr lang="en-SG" sz="2000" dirty="0" err="1" smtClean="0"/>
              <a:t>sama</a:t>
            </a:r>
            <a:r>
              <a:rPr lang="en-SG" sz="2000" dirty="0" smtClean="0"/>
              <a:t>. </a:t>
            </a:r>
            <a:r>
              <a:rPr lang="en-SG" sz="2000" dirty="0" err="1" smtClean="0"/>
              <a:t>Alamat</a:t>
            </a:r>
            <a:r>
              <a:rPr lang="en-SG" sz="2000" dirty="0" smtClean="0"/>
              <a:t> </a:t>
            </a:r>
            <a:r>
              <a:rPr lang="en-SG" sz="2000" dirty="0" err="1" smtClean="0"/>
              <a:t>ini</a:t>
            </a:r>
            <a:r>
              <a:rPr lang="en-SG" sz="2000" dirty="0" smtClean="0"/>
              <a:t> </a:t>
            </a:r>
            <a:r>
              <a:rPr lang="en-SG" sz="2000" dirty="0" err="1" smtClean="0"/>
              <a:t>mirip</a:t>
            </a:r>
            <a:r>
              <a:rPr lang="en-SG" sz="2000" dirty="0" smtClean="0"/>
              <a:t> </a:t>
            </a:r>
            <a:r>
              <a:rPr lang="en-SG" sz="2000" dirty="0" err="1" smtClean="0"/>
              <a:t>dengan</a:t>
            </a:r>
            <a:r>
              <a:rPr lang="en-SG" sz="2000" dirty="0" smtClean="0"/>
              <a:t> </a:t>
            </a:r>
            <a:r>
              <a:rPr lang="en-SG" sz="2000" dirty="0" err="1" smtClean="0"/>
              <a:t>konfigurasi</a:t>
            </a:r>
            <a:r>
              <a:rPr lang="en-SG" sz="2000" dirty="0" smtClean="0"/>
              <a:t> APIPA (</a:t>
            </a:r>
            <a:r>
              <a:rPr lang="en-SG" sz="2000" i="1" dirty="0" smtClean="0"/>
              <a:t>Automatic Private Internet Protocol Addressing</a:t>
            </a:r>
            <a:r>
              <a:rPr lang="en-SG" sz="2000" dirty="0" smtClean="0"/>
              <a:t>) </a:t>
            </a:r>
            <a:r>
              <a:rPr lang="en-SG" sz="2000" dirty="0" err="1" smtClean="0"/>
              <a:t>dalam</a:t>
            </a:r>
            <a:r>
              <a:rPr lang="en-SG" sz="2000" dirty="0" smtClean="0"/>
              <a:t> sistem </a:t>
            </a:r>
            <a:r>
              <a:rPr lang="en-SG" sz="2000" dirty="0" err="1" smtClean="0"/>
              <a:t>operasi</a:t>
            </a:r>
            <a:r>
              <a:rPr lang="en-SG" sz="2000" dirty="0" smtClean="0"/>
              <a:t> Microsoft Windows XP </a:t>
            </a:r>
            <a:r>
              <a:rPr lang="en-SG" sz="2000" dirty="0" err="1" smtClean="0"/>
              <a:t>ke</a:t>
            </a:r>
            <a:r>
              <a:rPr lang="en-SG" sz="2000" dirty="0" smtClean="0"/>
              <a:t> </a:t>
            </a:r>
            <a:r>
              <a:rPr lang="en-SG" sz="2000" dirty="0" err="1" smtClean="0"/>
              <a:t>atas</a:t>
            </a:r>
            <a:r>
              <a:rPr lang="en-SG" sz="2000" dirty="0" smtClean="0"/>
              <a:t>. </a:t>
            </a:r>
            <a:r>
              <a:rPr lang="en-SG" sz="2000" dirty="0" smtClean="0"/>
              <a:t>H</a:t>
            </a:r>
            <a:r>
              <a:rPr lang="en-SG" sz="2000" i="1" dirty="0" smtClean="0"/>
              <a:t>ost-host</a:t>
            </a:r>
            <a:r>
              <a:rPr lang="en-SG" sz="2000" dirty="0" smtClean="0"/>
              <a:t> </a:t>
            </a:r>
            <a:r>
              <a:rPr lang="en-SG" sz="2000" dirty="0" smtClean="0"/>
              <a:t>yang </a:t>
            </a:r>
            <a:r>
              <a:rPr lang="en-SG" sz="2000" dirty="0" err="1" smtClean="0"/>
              <a:t>berada</a:t>
            </a:r>
            <a:r>
              <a:rPr lang="en-SG" sz="2000" dirty="0" smtClean="0"/>
              <a:t> </a:t>
            </a:r>
            <a:r>
              <a:rPr lang="en-SG" sz="2000" dirty="0" err="1" smtClean="0"/>
              <a:t>di</a:t>
            </a:r>
            <a:r>
              <a:rPr lang="en-SG" sz="2000" dirty="0" smtClean="0"/>
              <a:t> </a:t>
            </a:r>
            <a:r>
              <a:rPr lang="en-SG" sz="2000" dirty="0" err="1" smtClean="0"/>
              <a:t>dalam</a:t>
            </a:r>
            <a:r>
              <a:rPr lang="en-SG" sz="2000" dirty="0" smtClean="0"/>
              <a:t> subnet yang </a:t>
            </a:r>
            <a:r>
              <a:rPr lang="en-SG" sz="2000" dirty="0" err="1" smtClean="0"/>
              <a:t>sama</a:t>
            </a:r>
            <a:r>
              <a:rPr lang="en-SG" sz="2000" dirty="0" smtClean="0"/>
              <a:t> </a:t>
            </a:r>
            <a:r>
              <a:rPr lang="en-SG" sz="2000" dirty="0" err="1" smtClean="0"/>
              <a:t>akan</a:t>
            </a:r>
            <a:r>
              <a:rPr lang="en-SG" sz="2000" dirty="0" smtClean="0"/>
              <a:t> </a:t>
            </a:r>
            <a:r>
              <a:rPr lang="en-SG" sz="2000" dirty="0" err="1" smtClean="0"/>
              <a:t>menggunakan</a:t>
            </a:r>
            <a:r>
              <a:rPr lang="en-SG" sz="2000" dirty="0" smtClean="0"/>
              <a:t> </a:t>
            </a:r>
            <a:r>
              <a:rPr lang="en-SG" sz="2000" dirty="0" err="1" smtClean="0"/>
              <a:t>alamat-alamat</a:t>
            </a:r>
            <a:r>
              <a:rPr lang="en-SG" sz="2000" dirty="0" smtClean="0"/>
              <a:t> </a:t>
            </a:r>
            <a:r>
              <a:rPr lang="en-SG" sz="2000" dirty="0" err="1" smtClean="0"/>
              <a:t>ini</a:t>
            </a:r>
            <a:r>
              <a:rPr lang="en-SG" sz="2000" dirty="0" smtClean="0"/>
              <a:t> </a:t>
            </a:r>
            <a:r>
              <a:rPr lang="en-SG" sz="2000" dirty="0" err="1" smtClean="0"/>
              <a:t>secara</a:t>
            </a:r>
            <a:r>
              <a:rPr lang="en-SG" sz="2000" dirty="0" smtClean="0"/>
              <a:t> </a:t>
            </a:r>
            <a:r>
              <a:rPr lang="en-SG" sz="2000" dirty="0" err="1" smtClean="0"/>
              <a:t>otomatis</a:t>
            </a:r>
            <a:r>
              <a:rPr lang="en-SG" sz="2000" dirty="0" smtClean="0"/>
              <a:t> agar </a:t>
            </a:r>
            <a:r>
              <a:rPr lang="en-SG" sz="2000" dirty="0" err="1" smtClean="0"/>
              <a:t>dapat</a:t>
            </a:r>
            <a:r>
              <a:rPr lang="en-SG" sz="2000" dirty="0" smtClean="0"/>
              <a:t> </a:t>
            </a:r>
            <a:r>
              <a:rPr lang="en-SG" sz="2000" dirty="0" err="1" smtClean="0"/>
              <a:t>berkomunikasi</a:t>
            </a:r>
            <a:r>
              <a:rPr lang="en-SG" sz="2000" dirty="0" smtClean="0"/>
              <a:t>. </a:t>
            </a:r>
            <a:r>
              <a:rPr lang="en-SG" sz="2000" dirty="0" err="1" smtClean="0"/>
              <a:t>Alamat</a:t>
            </a:r>
            <a:r>
              <a:rPr lang="en-SG" sz="2000" dirty="0" smtClean="0"/>
              <a:t> </a:t>
            </a:r>
            <a:r>
              <a:rPr lang="en-SG" sz="2000" dirty="0" err="1" smtClean="0"/>
              <a:t>ini</a:t>
            </a:r>
            <a:r>
              <a:rPr lang="en-SG" sz="2000" dirty="0" smtClean="0"/>
              <a:t> </a:t>
            </a:r>
            <a:r>
              <a:rPr lang="en-SG" sz="2000" dirty="0" err="1" smtClean="0"/>
              <a:t>juga</a:t>
            </a:r>
            <a:r>
              <a:rPr lang="en-SG" sz="2000" dirty="0" smtClean="0"/>
              <a:t> </a:t>
            </a:r>
            <a:r>
              <a:rPr lang="en-SG" sz="2000" dirty="0" err="1" smtClean="0"/>
              <a:t>memiliki</a:t>
            </a:r>
            <a:r>
              <a:rPr lang="en-SG" sz="2000" dirty="0" smtClean="0"/>
              <a:t> </a:t>
            </a:r>
            <a:r>
              <a:rPr lang="en-SG" sz="2000" dirty="0" err="1" smtClean="0"/>
              <a:t>fungsi</a:t>
            </a:r>
            <a:r>
              <a:rPr lang="en-SG" sz="2000" dirty="0" smtClean="0"/>
              <a:t> </a:t>
            </a:r>
            <a:r>
              <a:rPr lang="en-SG" sz="2000" dirty="0" err="1" smtClean="0"/>
              <a:t>resolusi</a:t>
            </a:r>
            <a:r>
              <a:rPr lang="en-SG" sz="2000" dirty="0" smtClean="0"/>
              <a:t> </a:t>
            </a:r>
            <a:r>
              <a:rPr lang="en-SG" sz="2000" dirty="0" err="1" smtClean="0"/>
              <a:t>alamat</a:t>
            </a:r>
            <a:r>
              <a:rPr lang="en-SG" sz="2000" dirty="0" smtClean="0"/>
              <a:t>, yang </a:t>
            </a:r>
            <a:r>
              <a:rPr lang="en-SG" sz="2000" dirty="0" err="1" smtClean="0"/>
              <a:t>disebut</a:t>
            </a:r>
            <a:r>
              <a:rPr lang="en-SG" sz="2000" dirty="0" smtClean="0"/>
              <a:t> </a:t>
            </a:r>
            <a:r>
              <a:rPr lang="en-SG" sz="2000" dirty="0" err="1" smtClean="0"/>
              <a:t>dengan</a:t>
            </a:r>
            <a:r>
              <a:rPr lang="en-SG" sz="2000" dirty="0" smtClean="0"/>
              <a:t> </a:t>
            </a:r>
            <a:r>
              <a:rPr lang="en-SG" sz="2000" b="1" dirty="0" err="1" smtClean="0"/>
              <a:t>Neighbor</a:t>
            </a:r>
            <a:r>
              <a:rPr lang="en-SG" sz="2000" b="1" dirty="0" smtClean="0"/>
              <a:t> Discovery</a:t>
            </a:r>
            <a:r>
              <a:rPr lang="en-SG" sz="2000" dirty="0" smtClean="0"/>
              <a:t>. </a:t>
            </a:r>
            <a:r>
              <a:rPr lang="en-SG" sz="2000" dirty="0" err="1" smtClean="0"/>
              <a:t>Prefiks</a:t>
            </a:r>
            <a:r>
              <a:rPr lang="en-SG" sz="2000" dirty="0" smtClean="0"/>
              <a:t> </a:t>
            </a:r>
            <a:r>
              <a:rPr lang="en-SG" sz="2000" dirty="0" err="1" smtClean="0"/>
              <a:t>alamat</a:t>
            </a:r>
            <a:r>
              <a:rPr lang="en-SG" sz="2000" dirty="0" smtClean="0"/>
              <a:t> yang </a:t>
            </a:r>
            <a:r>
              <a:rPr lang="en-SG" sz="2000" dirty="0" err="1" smtClean="0"/>
              <a:t>digunakan</a:t>
            </a:r>
            <a:r>
              <a:rPr lang="en-SG" sz="2000" dirty="0" smtClean="0"/>
              <a:t> </a:t>
            </a:r>
            <a:r>
              <a:rPr lang="en-SG" sz="2000" dirty="0" err="1" smtClean="0"/>
              <a:t>oleh</a:t>
            </a:r>
            <a:r>
              <a:rPr lang="en-SG" sz="2000" dirty="0" smtClean="0"/>
              <a:t> </a:t>
            </a:r>
            <a:r>
              <a:rPr lang="en-SG" sz="2000" dirty="0" err="1" smtClean="0"/>
              <a:t>jenis</a:t>
            </a:r>
            <a:r>
              <a:rPr lang="en-SG" sz="2000" dirty="0" smtClean="0"/>
              <a:t> </a:t>
            </a:r>
            <a:r>
              <a:rPr lang="en-SG" sz="2000" dirty="0" err="1" smtClean="0"/>
              <a:t>alamat</a:t>
            </a:r>
            <a:r>
              <a:rPr lang="en-SG" sz="2000" dirty="0" smtClean="0"/>
              <a:t> </a:t>
            </a:r>
            <a:r>
              <a:rPr lang="en-SG" sz="2000" dirty="0" err="1" smtClean="0"/>
              <a:t>ini</a:t>
            </a:r>
            <a:r>
              <a:rPr lang="en-SG" sz="2000" dirty="0" smtClean="0"/>
              <a:t> </a:t>
            </a:r>
            <a:r>
              <a:rPr lang="en-SG" sz="2000" dirty="0" err="1" smtClean="0"/>
              <a:t>adalah</a:t>
            </a:r>
            <a:r>
              <a:rPr lang="en-SG" sz="2000" dirty="0" smtClean="0"/>
              <a:t> </a:t>
            </a:r>
            <a:r>
              <a:rPr lang="en-SG" sz="2000" b="1" dirty="0" smtClean="0"/>
              <a:t>FE80::/64</a:t>
            </a:r>
            <a:r>
              <a:rPr lang="en-SG" sz="2000" dirty="0" smtClean="0"/>
              <a:t> </a:t>
            </a:r>
            <a:r>
              <a:rPr lang="en-SG" sz="2000" dirty="0" err="1" smtClean="0"/>
              <a:t>atau</a:t>
            </a:r>
            <a:r>
              <a:rPr lang="en-SG" sz="2000" dirty="0" smtClean="0"/>
              <a:t> 1111111010000000000000000000000000000000000000000000000000000000</a:t>
            </a:r>
            <a:endParaRPr lang="en-SG" sz="20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28</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grpSp>
        <p:nvGrpSpPr>
          <p:cNvPr id="7" name="Group 3"/>
          <p:cNvGrpSpPr>
            <a:grpSpLocks/>
          </p:cNvGrpSpPr>
          <p:nvPr/>
        </p:nvGrpSpPr>
        <p:grpSpPr bwMode="auto">
          <a:xfrm>
            <a:off x="476280" y="5162568"/>
            <a:ext cx="8382000" cy="909638"/>
            <a:chOff x="240" y="1104"/>
            <a:chExt cx="5280" cy="573"/>
          </a:xfrm>
        </p:grpSpPr>
        <p:sp>
          <p:nvSpPr>
            <p:cNvPr id="8" name="Rectangle 4"/>
            <p:cNvSpPr>
              <a:spLocks noChangeArrowheads="1"/>
            </p:cNvSpPr>
            <p:nvPr/>
          </p:nvSpPr>
          <p:spPr bwMode="auto">
            <a:xfrm>
              <a:off x="240" y="1104"/>
              <a:ext cx="5280" cy="573"/>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solidFill>
                <a:schemeClr val="bg1"/>
              </a:solidFill>
              <a:miter lim="800000"/>
              <a:headEnd type="none" w="sm" len="sm"/>
              <a:tailEnd type="none" w="sm" len="sm"/>
            </a:ln>
            <a:effectLst/>
          </p:spPr>
          <p:txBody>
            <a:bodyPr wrap="none" anchor="ctr"/>
            <a:lstStyle/>
            <a:p>
              <a:pPr algn="ctr" eaLnBrk="1" hangingPunct="1"/>
              <a:endParaRPr lang="en-US" sz="1200">
                <a:solidFill>
                  <a:schemeClr val="bg1"/>
                </a:solidFill>
                <a:effectLst>
                  <a:outerShdw blurRad="38100" dist="38100" dir="2700000" algn="tl">
                    <a:srgbClr val="FFFFFF"/>
                  </a:outerShdw>
                </a:effectLst>
                <a:latin typeface="Arial Rounded MT Bold" pitchFamily="34" charset="0"/>
              </a:endParaRPr>
            </a:p>
          </p:txBody>
        </p:sp>
        <p:grpSp>
          <p:nvGrpSpPr>
            <p:cNvPr id="9" name="Group 5"/>
            <p:cNvGrpSpPr>
              <a:grpSpLocks/>
            </p:cNvGrpSpPr>
            <p:nvPr/>
          </p:nvGrpSpPr>
          <p:grpSpPr bwMode="auto">
            <a:xfrm>
              <a:off x="336" y="1200"/>
              <a:ext cx="720" cy="192"/>
              <a:chOff x="0" y="0"/>
              <a:chExt cx="752" cy="192"/>
            </a:xfrm>
          </p:grpSpPr>
          <p:sp>
            <p:nvSpPr>
              <p:cNvPr id="26" name="Rectangle 6"/>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200" dirty="0">
                    <a:solidFill>
                      <a:schemeClr val="bg1"/>
                    </a:solidFill>
                    <a:latin typeface="Arial Rounded MT Bold" pitchFamily="34" charset="0"/>
                    <a:ea typeface="Arial Unicode MS" pitchFamily="34" charset="-128"/>
                    <a:cs typeface="Arial Unicode MS" pitchFamily="34" charset="-128"/>
                  </a:rPr>
                  <a:t>FP  (10bits)</a:t>
                </a:r>
                <a:endParaRPr lang="en-US" sz="1200" b="0" dirty="0">
                  <a:solidFill>
                    <a:schemeClr val="bg1"/>
                  </a:solidFill>
                  <a:latin typeface="Arial Rounded MT Bold" pitchFamily="34" charset="0"/>
                </a:endParaRPr>
              </a:p>
            </p:txBody>
          </p:sp>
          <p:sp>
            <p:nvSpPr>
              <p:cNvPr id="27" name="Rectangle 7"/>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p>
            </p:txBody>
          </p:sp>
        </p:grpSp>
        <p:grpSp>
          <p:nvGrpSpPr>
            <p:cNvPr id="10" name="Group 8"/>
            <p:cNvGrpSpPr>
              <a:grpSpLocks/>
            </p:cNvGrpSpPr>
            <p:nvPr/>
          </p:nvGrpSpPr>
          <p:grpSpPr bwMode="auto">
            <a:xfrm>
              <a:off x="2880" y="1200"/>
              <a:ext cx="2590" cy="192"/>
              <a:chOff x="4777" y="0"/>
              <a:chExt cx="1719" cy="192"/>
            </a:xfrm>
          </p:grpSpPr>
          <p:sp>
            <p:nvSpPr>
              <p:cNvPr id="24" name="Rectangle 9"/>
              <p:cNvSpPr>
                <a:spLocks noChangeArrowheads="1"/>
              </p:cNvSpPr>
              <p:nvPr/>
            </p:nvSpPr>
            <p:spPr bwMode="auto">
              <a:xfrm>
                <a:off x="4777" y="0"/>
                <a:ext cx="1719" cy="192"/>
              </a:xfrm>
              <a:prstGeom prst="rect">
                <a:avLst/>
              </a:prstGeom>
              <a:noFill/>
              <a:ln w="9525">
                <a:solidFill>
                  <a:schemeClr val="bg1"/>
                </a:solidFill>
                <a:miter lim="800000"/>
                <a:headEnd/>
                <a:tailEnd/>
              </a:ln>
              <a:effectLst/>
            </p:spPr>
            <p:txBody>
              <a:bodyPr anchor="ctr"/>
              <a:lstStyle/>
              <a:p>
                <a:pPr algn="ctr" eaLnBrk="1" hangingPunct="1"/>
                <a:r>
                  <a:rPr lang="en-US" sz="1200" dirty="0">
                    <a:solidFill>
                      <a:srgbClr val="FFFF00"/>
                    </a:solidFill>
                    <a:latin typeface="Arial Rounded MT Bold" pitchFamily="34" charset="0"/>
                    <a:ea typeface="Arial Unicode MS" pitchFamily="34" charset="-128"/>
                    <a:cs typeface="Arial Unicode MS" pitchFamily="34" charset="-128"/>
                  </a:rPr>
                  <a:t>Interface ID (64bits)</a:t>
                </a:r>
                <a:endParaRPr lang="en-US" sz="1200" b="0" dirty="0">
                  <a:solidFill>
                    <a:srgbClr val="FFFF00"/>
                  </a:solidFill>
                  <a:latin typeface="Arial Rounded MT Bold" pitchFamily="34" charset="0"/>
                </a:endParaRPr>
              </a:p>
            </p:txBody>
          </p:sp>
          <p:sp>
            <p:nvSpPr>
              <p:cNvPr id="25" name="Rectangle 10"/>
              <p:cNvSpPr>
                <a:spLocks noChangeArrowheads="1"/>
              </p:cNvSpPr>
              <p:nvPr/>
            </p:nvSpPr>
            <p:spPr bwMode="auto">
              <a:xfrm>
                <a:off x="4777" y="0"/>
                <a:ext cx="1719" cy="192"/>
              </a:xfrm>
              <a:prstGeom prst="rect">
                <a:avLst/>
              </a:prstGeom>
              <a:noFill/>
              <a:ln w="7">
                <a:solidFill>
                  <a:schemeClr val="bg1"/>
                </a:solidFill>
                <a:miter lim="800000"/>
                <a:headEnd/>
                <a:tailEnd/>
              </a:ln>
              <a:effectLst/>
            </p:spPr>
            <p:txBody>
              <a:bodyPr/>
              <a:lstStyle/>
              <a:p>
                <a:endParaRPr lang="en-SG"/>
              </a:p>
            </p:txBody>
          </p:sp>
        </p:grpSp>
        <p:grpSp>
          <p:nvGrpSpPr>
            <p:cNvPr id="11" name="Group 11"/>
            <p:cNvGrpSpPr>
              <a:grpSpLocks/>
            </p:cNvGrpSpPr>
            <p:nvPr/>
          </p:nvGrpSpPr>
          <p:grpSpPr bwMode="auto">
            <a:xfrm>
              <a:off x="336" y="1392"/>
              <a:ext cx="720" cy="192"/>
              <a:chOff x="0" y="192"/>
              <a:chExt cx="752" cy="192"/>
            </a:xfrm>
          </p:grpSpPr>
          <p:sp>
            <p:nvSpPr>
              <p:cNvPr id="22" name="Rectangle 12"/>
              <p:cNvSpPr>
                <a:spLocks noChangeArrowheads="1"/>
              </p:cNvSpPr>
              <p:nvPr/>
            </p:nvSpPr>
            <p:spPr bwMode="auto">
              <a:xfrm>
                <a:off x="0" y="192"/>
                <a:ext cx="752"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1111111010</a:t>
                </a:r>
                <a:endParaRPr lang="en-US" sz="1200" b="0" dirty="0">
                  <a:solidFill>
                    <a:schemeClr val="bg1"/>
                  </a:solidFill>
                  <a:latin typeface="Arial Rounded MT Bold" pitchFamily="34" charset="0"/>
                </a:endParaRPr>
              </a:p>
            </p:txBody>
          </p:sp>
          <p:sp>
            <p:nvSpPr>
              <p:cNvPr id="23" name="Rectangle 13"/>
              <p:cNvSpPr>
                <a:spLocks noChangeArrowheads="1"/>
              </p:cNvSpPr>
              <p:nvPr/>
            </p:nvSpPr>
            <p:spPr bwMode="auto">
              <a:xfrm>
                <a:off x="0" y="192"/>
                <a:ext cx="752" cy="192"/>
              </a:xfrm>
              <a:prstGeom prst="rect">
                <a:avLst/>
              </a:prstGeom>
              <a:noFill/>
              <a:ln w="7">
                <a:solidFill>
                  <a:schemeClr val="bg1"/>
                </a:solidFill>
                <a:miter lim="800000"/>
                <a:headEnd/>
                <a:tailEnd/>
              </a:ln>
              <a:effectLst/>
            </p:spPr>
            <p:txBody>
              <a:bodyPr/>
              <a:lstStyle/>
              <a:p>
                <a:endParaRPr lang="en-SG"/>
              </a:p>
            </p:txBody>
          </p:sp>
        </p:grpSp>
        <p:grpSp>
          <p:nvGrpSpPr>
            <p:cNvPr id="12" name="Group 14"/>
            <p:cNvGrpSpPr>
              <a:grpSpLocks/>
            </p:cNvGrpSpPr>
            <p:nvPr/>
          </p:nvGrpSpPr>
          <p:grpSpPr bwMode="auto">
            <a:xfrm>
              <a:off x="2880" y="1392"/>
              <a:ext cx="2590" cy="192"/>
              <a:chOff x="4777" y="192"/>
              <a:chExt cx="1719" cy="192"/>
            </a:xfrm>
          </p:grpSpPr>
          <p:sp>
            <p:nvSpPr>
              <p:cNvPr id="20" name="Rectangle 15"/>
              <p:cNvSpPr>
                <a:spLocks noChangeArrowheads="1"/>
              </p:cNvSpPr>
              <p:nvPr/>
            </p:nvSpPr>
            <p:spPr bwMode="auto">
              <a:xfrm>
                <a:off x="4777" y="192"/>
                <a:ext cx="1719" cy="192"/>
              </a:xfrm>
              <a:prstGeom prst="rect">
                <a:avLst/>
              </a:prstGeom>
              <a:noFill/>
              <a:ln w="9525">
                <a:solidFill>
                  <a:schemeClr val="bg1"/>
                </a:solidFill>
                <a:miter lim="800000"/>
                <a:headEnd/>
                <a:tailEnd/>
              </a:ln>
              <a:effectLst/>
            </p:spPr>
            <p:txBody>
              <a:bodyPr anchor="ctr"/>
              <a:lstStyle/>
              <a:p>
                <a:pPr algn="ctr" eaLnBrk="1" hangingPunct="1"/>
                <a:r>
                  <a:rPr lang="en-US" sz="1200" b="0">
                    <a:solidFill>
                      <a:srgbClr val="FFFF00"/>
                    </a:solidFill>
                    <a:latin typeface="Arial Rounded MT Bold" pitchFamily="34" charset="0"/>
                    <a:ea typeface="Arial Unicode MS" pitchFamily="34" charset="-128"/>
                    <a:cs typeface="Arial Unicode MS" pitchFamily="34" charset="-128"/>
                  </a:rPr>
                  <a:t>MAC derived</a:t>
                </a:r>
                <a:endParaRPr lang="en-US" sz="1200" b="0">
                  <a:solidFill>
                    <a:srgbClr val="FFFF00"/>
                  </a:solidFill>
                  <a:latin typeface="Arial Rounded MT Bold" pitchFamily="34" charset="0"/>
                </a:endParaRPr>
              </a:p>
            </p:txBody>
          </p:sp>
          <p:sp>
            <p:nvSpPr>
              <p:cNvPr id="21" name="Rectangle 16"/>
              <p:cNvSpPr>
                <a:spLocks noChangeArrowheads="1"/>
              </p:cNvSpPr>
              <p:nvPr/>
            </p:nvSpPr>
            <p:spPr bwMode="auto">
              <a:xfrm>
                <a:off x="4777" y="192"/>
                <a:ext cx="1719" cy="192"/>
              </a:xfrm>
              <a:prstGeom prst="rect">
                <a:avLst/>
              </a:prstGeom>
              <a:noFill/>
              <a:ln w="7">
                <a:solidFill>
                  <a:schemeClr val="bg1"/>
                </a:solidFill>
                <a:miter lim="800000"/>
                <a:headEnd/>
                <a:tailEnd/>
              </a:ln>
              <a:effectLst/>
            </p:spPr>
            <p:txBody>
              <a:bodyPr/>
              <a:lstStyle/>
              <a:p>
                <a:endParaRPr lang="en-US"/>
              </a:p>
            </p:txBody>
          </p:sp>
        </p:grpSp>
        <p:sp>
          <p:nvSpPr>
            <p:cNvPr id="13" name="Rectangle 17"/>
            <p:cNvSpPr>
              <a:spLocks noChangeArrowheads="1"/>
            </p:cNvSpPr>
            <p:nvPr/>
          </p:nvSpPr>
          <p:spPr bwMode="auto">
            <a:xfrm>
              <a:off x="336" y="1200"/>
              <a:ext cx="5136" cy="390"/>
            </a:xfrm>
            <a:prstGeom prst="rect">
              <a:avLst/>
            </a:prstGeom>
            <a:noFill/>
            <a:ln w="9525">
              <a:solidFill>
                <a:schemeClr val="bg1"/>
              </a:solidFill>
              <a:miter lim="800000"/>
              <a:headEnd/>
              <a:tailEnd/>
            </a:ln>
            <a:effectLst/>
          </p:spPr>
          <p:txBody>
            <a:bodyPr/>
            <a:lstStyle/>
            <a:p>
              <a:endParaRPr lang="en-SG"/>
            </a:p>
          </p:txBody>
        </p:sp>
        <p:grpSp>
          <p:nvGrpSpPr>
            <p:cNvPr id="14" name="Group 18"/>
            <p:cNvGrpSpPr>
              <a:grpSpLocks/>
            </p:cNvGrpSpPr>
            <p:nvPr/>
          </p:nvGrpSpPr>
          <p:grpSpPr bwMode="auto">
            <a:xfrm>
              <a:off x="1056" y="1200"/>
              <a:ext cx="1824" cy="192"/>
              <a:chOff x="2784" y="1011"/>
              <a:chExt cx="1104" cy="192"/>
            </a:xfrm>
          </p:grpSpPr>
          <p:sp>
            <p:nvSpPr>
              <p:cNvPr id="18" name="Rectangle 19"/>
              <p:cNvSpPr>
                <a:spLocks noChangeArrowheads="1"/>
              </p:cNvSpPr>
              <p:nvPr/>
            </p:nvSpPr>
            <p:spPr bwMode="auto">
              <a:xfrm>
                <a:off x="2784" y="1011"/>
                <a:ext cx="1104" cy="192"/>
              </a:xfrm>
              <a:prstGeom prst="rect">
                <a:avLst/>
              </a:prstGeom>
              <a:noFill/>
              <a:ln w="9525">
                <a:solidFill>
                  <a:schemeClr val="bg1"/>
                </a:solidFill>
                <a:miter lim="800000"/>
                <a:headEnd/>
                <a:tailEnd/>
              </a:ln>
              <a:effectLst/>
            </p:spPr>
            <p:txBody>
              <a:bodyPr anchor="ctr"/>
              <a:lstStyle/>
              <a:p>
                <a:pPr algn="ctr" eaLnBrk="1" hangingPunct="1"/>
                <a:r>
                  <a:rPr lang="en-US" sz="1200" dirty="0">
                    <a:solidFill>
                      <a:schemeClr val="bg1"/>
                    </a:solidFill>
                    <a:latin typeface="Arial Rounded MT Bold" pitchFamily="34" charset="0"/>
                    <a:ea typeface="Arial Unicode MS" pitchFamily="34" charset="-128"/>
                    <a:cs typeface="Arial Unicode MS" pitchFamily="34" charset="-128"/>
                  </a:rPr>
                  <a:t>RESERVED (54bits)</a:t>
                </a:r>
                <a:endParaRPr lang="en-US" sz="1200" b="0" dirty="0">
                  <a:solidFill>
                    <a:schemeClr val="bg1"/>
                  </a:solidFill>
                  <a:latin typeface="Arial Rounded MT Bold" pitchFamily="34" charset="0"/>
                </a:endParaRPr>
              </a:p>
            </p:txBody>
          </p:sp>
          <p:sp>
            <p:nvSpPr>
              <p:cNvPr id="19" name="Rectangle 20"/>
              <p:cNvSpPr>
                <a:spLocks noChangeArrowheads="1"/>
              </p:cNvSpPr>
              <p:nvPr/>
            </p:nvSpPr>
            <p:spPr bwMode="auto">
              <a:xfrm>
                <a:off x="2784" y="1011"/>
                <a:ext cx="1104" cy="192"/>
              </a:xfrm>
              <a:prstGeom prst="rect">
                <a:avLst/>
              </a:prstGeom>
              <a:noFill/>
              <a:ln w="7">
                <a:solidFill>
                  <a:schemeClr val="bg1"/>
                </a:solidFill>
                <a:miter lim="800000"/>
                <a:headEnd/>
                <a:tailEnd/>
              </a:ln>
              <a:effectLst/>
            </p:spPr>
            <p:txBody>
              <a:bodyPr/>
              <a:lstStyle/>
              <a:p>
                <a:endParaRPr lang="en-SG"/>
              </a:p>
            </p:txBody>
          </p:sp>
        </p:grpSp>
        <p:grpSp>
          <p:nvGrpSpPr>
            <p:cNvPr id="15" name="Group 21"/>
            <p:cNvGrpSpPr>
              <a:grpSpLocks/>
            </p:cNvGrpSpPr>
            <p:nvPr/>
          </p:nvGrpSpPr>
          <p:grpSpPr bwMode="auto">
            <a:xfrm>
              <a:off x="1056" y="1392"/>
              <a:ext cx="1824" cy="192"/>
              <a:chOff x="2784" y="1203"/>
              <a:chExt cx="1104" cy="192"/>
            </a:xfrm>
          </p:grpSpPr>
          <p:sp>
            <p:nvSpPr>
              <p:cNvPr id="16" name="Rectangle 22"/>
              <p:cNvSpPr>
                <a:spLocks noChangeArrowheads="1"/>
              </p:cNvSpPr>
              <p:nvPr/>
            </p:nvSpPr>
            <p:spPr bwMode="auto">
              <a:xfrm>
                <a:off x="2784" y="1203"/>
                <a:ext cx="1104" cy="192"/>
              </a:xfrm>
              <a:prstGeom prst="rect">
                <a:avLst/>
              </a:prstGeom>
              <a:noFill/>
              <a:ln w="9525">
                <a:solidFill>
                  <a:schemeClr val="bg1"/>
                </a:solidFill>
                <a:miter lim="800000"/>
                <a:headEnd/>
                <a:tailEnd/>
              </a:ln>
              <a:effectLst/>
            </p:spPr>
            <p:txBody>
              <a:bodyPr anchor="ctr"/>
              <a:lstStyle/>
              <a:p>
                <a:pPr algn="ctr" eaLnBrk="1" hangingPunct="1"/>
                <a:r>
                  <a:rPr lang="en-US" sz="1200" b="0" dirty="0">
                    <a:solidFill>
                      <a:schemeClr val="bg1"/>
                    </a:solidFill>
                    <a:latin typeface="Arial Rounded MT Bold" pitchFamily="34" charset="0"/>
                    <a:ea typeface="Arial Unicode MS" pitchFamily="34" charset="-128"/>
                    <a:cs typeface="Arial Unicode MS" pitchFamily="34" charset="-128"/>
                  </a:rPr>
                  <a:t>MUST be 0</a:t>
                </a:r>
                <a:endParaRPr lang="en-US" sz="1200" b="0" dirty="0">
                  <a:solidFill>
                    <a:schemeClr val="bg1"/>
                  </a:solidFill>
                  <a:latin typeface="Arial Rounded MT Bold" pitchFamily="34" charset="0"/>
                </a:endParaRPr>
              </a:p>
            </p:txBody>
          </p:sp>
          <p:sp>
            <p:nvSpPr>
              <p:cNvPr id="17" name="Rectangle 23"/>
              <p:cNvSpPr>
                <a:spLocks noChangeArrowheads="1"/>
              </p:cNvSpPr>
              <p:nvPr/>
            </p:nvSpPr>
            <p:spPr bwMode="auto">
              <a:xfrm>
                <a:off x="2784" y="1203"/>
                <a:ext cx="1104" cy="192"/>
              </a:xfrm>
              <a:prstGeom prst="rect">
                <a:avLst/>
              </a:prstGeom>
              <a:noFill/>
              <a:ln w="7">
                <a:solidFill>
                  <a:schemeClr val="bg1"/>
                </a:solidFill>
                <a:miter lim="800000"/>
                <a:headEnd/>
                <a:tailEnd/>
              </a:ln>
              <a:effectLst/>
            </p:spPr>
            <p:txBody>
              <a:bodyPr/>
              <a:lstStyle/>
              <a:p>
                <a:endParaRPr lang="en-SG"/>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Some Special-Purpose </a:t>
            </a:r>
            <a:r>
              <a:rPr lang="en-US" sz="2800" dirty="0" err="1" smtClean="0"/>
              <a:t>Unicast</a:t>
            </a:r>
            <a:r>
              <a:rPr lang="en-US" sz="2800" dirty="0" smtClean="0"/>
              <a:t> Addresses</a:t>
            </a:r>
            <a:endParaRPr lang="en-SG" sz="2800" dirty="0"/>
          </a:p>
        </p:txBody>
      </p:sp>
      <p:sp>
        <p:nvSpPr>
          <p:cNvPr id="3" name="Content Placeholder 2"/>
          <p:cNvSpPr>
            <a:spLocks noGrp="1"/>
          </p:cNvSpPr>
          <p:nvPr>
            <p:ph idx="1"/>
          </p:nvPr>
        </p:nvSpPr>
        <p:spPr/>
        <p:txBody>
          <a:bodyPr>
            <a:normAutofit/>
          </a:bodyPr>
          <a:lstStyle/>
          <a:p>
            <a:pPr algn="just"/>
            <a:r>
              <a:rPr lang="en-SG" sz="2800" b="1" i="1" dirty="0" err="1" smtClean="0"/>
              <a:t>Unicast</a:t>
            </a:r>
            <a:r>
              <a:rPr lang="en-SG" sz="2800" b="1" i="1" dirty="0" smtClean="0"/>
              <a:t> unspecified address</a:t>
            </a:r>
            <a:endParaRPr lang="en-SG" sz="2800" b="1" dirty="0" smtClean="0"/>
          </a:p>
          <a:p>
            <a:pPr lvl="1" algn="just"/>
            <a:r>
              <a:rPr lang="en-SG" sz="2400" dirty="0" err="1" smtClean="0"/>
              <a:t>Alamat</a:t>
            </a:r>
            <a:r>
              <a:rPr lang="en-SG" sz="2400" dirty="0" smtClean="0"/>
              <a:t> </a:t>
            </a:r>
            <a:r>
              <a:rPr lang="en-SG" sz="2400" i="1" dirty="0" err="1" smtClean="0"/>
              <a:t>unicast</a:t>
            </a:r>
            <a:r>
              <a:rPr lang="en-SG" sz="2400" dirty="0" smtClean="0"/>
              <a:t> yang </a:t>
            </a:r>
            <a:r>
              <a:rPr lang="en-SG" sz="2400" dirty="0" err="1" smtClean="0"/>
              <a:t>belum</a:t>
            </a:r>
            <a:r>
              <a:rPr lang="en-SG" sz="2400" dirty="0" smtClean="0"/>
              <a:t> </a:t>
            </a:r>
            <a:r>
              <a:rPr lang="en-SG" sz="2400" dirty="0" err="1" smtClean="0"/>
              <a:t>ditentukan</a:t>
            </a:r>
            <a:r>
              <a:rPr lang="en-SG" sz="2400" dirty="0" smtClean="0"/>
              <a:t> </a:t>
            </a:r>
            <a:r>
              <a:rPr lang="en-SG" sz="2400" dirty="0" err="1" smtClean="0"/>
              <a:t>adalah</a:t>
            </a:r>
            <a:r>
              <a:rPr lang="en-SG" sz="2400" dirty="0" smtClean="0"/>
              <a:t> </a:t>
            </a:r>
            <a:r>
              <a:rPr lang="en-SG" sz="2400" dirty="0" err="1" smtClean="0"/>
              <a:t>alamat</a:t>
            </a:r>
            <a:r>
              <a:rPr lang="en-SG" sz="2400" dirty="0" smtClean="0"/>
              <a:t> yang </a:t>
            </a:r>
            <a:r>
              <a:rPr lang="en-SG" sz="2400" dirty="0" err="1" smtClean="0"/>
              <a:t>belum</a:t>
            </a:r>
            <a:r>
              <a:rPr lang="en-SG" sz="2400" dirty="0" smtClean="0"/>
              <a:t> </a:t>
            </a:r>
            <a:r>
              <a:rPr lang="en-SG" sz="2400" dirty="0" err="1" smtClean="0"/>
              <a:t>ditentukan</a:t>
            </a:r>
            <a:r>
              <a:rPr lang="en-SG" sz="2400" dirty="0" smtClean="0"/>
              <a:t> </a:t>
            </a:r>
            <a:r>
              <a:rPr lang="en-SG" sz="2400" dirty="0" err="1" smtClean="0"/>
              <a:t>oleh</a:t>
            </a:r>
            <a:r>
              <a:rPr lang="en-SG" sz="2400" dirty="0" smtClean="0"/>
              <a:t> </a:t>
            </a:r>
            <a:r>
              <a:rPr lang="en-SG" sz="2400" dirty="0" err="1" smtClean="0"/>
              <a:t>seorang</a:t>
            </a:r>
            <a:r>
              <a:rPr lang="en-SG" sz="2400" dirty="0" smtClean="0"/>
              <a:t> administrator </a:t>
            </a:r>
            <a:r>
              <a:rPr lang="en-SG" sz="2400" dirty="0" err="1" smtClean="0"/>
              <a:t>atau</a:t>
            </a:r>
            <a:r>
              <a:rPr lang="en-SG" sz="2400" dirty="0" smtClean="0"/>
              <a:t> </a:t>
            </a:r>
            <a:r>
              <a:rPr lang="en-SG" sz="2400" dirty="0" err="1" smtClean="0"/>
              <a:t>tidak</a:t>
            </a:r>
            <a:r>
              <a:rPr lang="en-SG" sz="2400" dirty="0" smtClean="0"/>
              <a:t> </a:t>
            </a:r>
            <a:r>
              <a:rPr lang="en-SG" sz="2400" dirty="0" err="1" smtClean="0"/>
              <a:t>menemukan</a:t>
            </a:r>
            <a:r>
              <a:rPr lang="en-SG" sz="2400" dirty="0" smtClean="0"/>
              <a:t> </a:t>
            </a:r>
            <a:r>
              <a:rPr lang="en-SG" sz="2400" dirty="0" err="1" smtClean="0"/>
              <a:t>sebuah</a:t>
            </a:r>
            <a:r>
              <a:rPr lang="en-SG" sz="2400" dirty="0" smtClean="0"/>
              <a:t> DHCP Server </a:t>
            </a:r>
            <a:r>
              <a:rPr lang="en-SG" sz="2400" dirty="0" err="1" smtClean="0"/>
              <a:t>untuk</a:t>
            </a:r>
            <a:r>
              <a:rPr lang="en-SG" sz="2400" dirty="0" smtClean="0"/>
              <a:t> </a:t>
            </a:r>
            <a:r>
              <a:rPr lang="en-SG" sz="2400" dirty="0" err="1" smtClean="0"/>
              <a:t>meminta</a:t>
            </a:r>
            <a:r>
              <a:rPr lang="en-SG" sz="2400" dirty="0" smtClean="0"/>
              <a:t> </a:t>
            </a:r>
            <a:r>
              <a:rPr lang="en-SG" sz="2400" dirty="0" err="1" smtClean="0"/>
              <a:t>alamat</a:t>
            </a:r>
            <a:r>
              <a:rPr lang="en-SG" sz="2400" dirty="0" smtClean="0"/>
              <a:t>. </a:t>
            </a:r>
            <a:r>
              <a:rPr lang="en-SG" sz="2400" dirty="0" err="1" smtClean="0"/>
              <a:t>Alamat</a:t>
            </a:r>
            <a:r>
              <a:rPr lang="en-SG" sz="2400" dirty="0" smtClean="0"/>
              <a:t> </a:t>
            </a:r>
            <a:r>
              <a:rPr lang="en-SG" sz="2400" dirty="0" err="1" smtClean="0"/>
              <a:t>ini</a:t>
            </a:r>
            <a:r>
              <a:rPr lang="en-SG" sz="2400" dirty="0" smtClean="0"/>
              <a:t> </a:t>
            </a:r>
            <a:r>
              <a:rPr lang="en-SG" sz="2400" dirty="0" err="1" smtClean="0"/>
              <a:t>sama</a:t>
            </a:r>
            <a:r>
              <a:rPr lang="en-SG" sz="2400" dirty="0" smtClean="0"/>
              <a:t> </a:t>
            </a:r>
            <a:r>
              <a:rPr lang="en-SG" sz="2400" dirty="0" err="1" smtClean="0"/>
              <a:t>dengan</a:t>
            </a:r>
            <a:r>
              <a:rPr lang="en-SG" sz="2400" dirty="0" smtClean="0"/>
              <a:t> </a:t>
            </a:r>
            <a:r>
              <a:rPr lang="en-SG" sz="2400" dirty="0" err="1" smtClean="0"/>
              <a:t>alamat</a:t>
            </a:r>
            <a:r>
              <a:rPr lang="en-SG" sz="2400" dirty="0" smtClean="0"/>
              <a:t> IPv4 yang </a:t>
            </a:r>
            <a:r>
              <a:rPr lang="en-SG" sz="2400" dirty="0" err="1" smtClean="0"/>
              <a:t>belum</a:t>
            </a:r>
            <a:r>
              <a:rPr lang="en-SG" sz="2400" dirty="0" smtClean="0"/>
              <a:t> </a:t>
            </a:r>
            <a:r>
              <a:rPr lang="en-SG" sz="2400" dirty="0" err="1" smtClean="0"/>
              <a:t>ditentukan</a:t>
            </a:r>
            <a:r>
              <a:rPr lang="en-SG" sz="2400" dirty="0" smtClean="0"/>
              <a:t>, </a:t>
            </a:r>
            <a:r>
              <a:rPr lang="en-SG" sz="2400" dirty="0" err="1" smtClean="0"/>
              <a:t>yakni</a:t>
            </a:r>
            <a:r>
              <a:rPr lang="en-SG" sz="2400" dirty="0" smtClean="0"/>
              <a:t> </a:t>
            </a:r>
            <a:r>
              <a:rPr lang="en-SG" sz="2400" b="1" dirty="0" smtClean="0"/>
              <a:t>0.0.0.0</a:t>
            </a:r>
            <a:r>
              <a:rPr lang="en-SG" sz="2400" dirty="0" smtClean="0"/>
              <a:t>. </a:t>
            </a:r>
            <a:r>
              <a:rPr lang="en-SG" sz="2400" dirty="0" err="1" smtClean="0"/>
              <a:t>Nilai</a:t>
            </a:r>
            <a:r>
              <a:rPr lang="en-SG" sz="2400" dirty="0" smtClean="0"/>
              <a:t> </a:t>
            </a:r>
            <a:r>
              <a:rPr lang="en-SG" sz="2400" dirty="0" err="1" smtClean="0"/>
              <a:t>alamat</a:t>
            </a:r>
            <a:r>
              <a:rPr lang="en-SG" sz="2400" dirty="0" smtClean="0"/>
              <a:t> </a:t>
            </a:r>
            <a:r>
              <a:rPr lang="en-SG" sz="2400" dirty="0" err="1" smtClean="0"/>
              <a:t>ini</a:t>
            </a:r>
            <a:r>
              <a:rPr lang="en-SG" sz="2400" dirty="0" smtClean="0"/>
              <a:t> </a:t>
            </a:r>
            <a:r>
              <a:rPr lang="en-SG" sz="2400" dirty="0" err="1" smtClean="0"/>
              <a:t>dalam</a:t>
            </a:r>
            <a:r>
              <a:rPr lang="en-SG" sz="2400" dirty="0" smtClean="0"/>
              <a:t> IPv6 </a:t>
            </a:r>
            <a:r>
              <a:rPr lang="en-SG" sz="2400" dirty="0" err="1" smtClean="0"/>
              <a:t>adalah</a:t>
            </a:r>
            <a:r>
              <a:rPr lang="en-SG" sz="2400" dirty="0" smtClean="0"/>
              <a:t> 0:0:0:0:0:0:0:0 </a:t>
            </a:r>
            <a:r>
              <a:rPr lang="en-SG" sz="2400" dirty="0" err="1" smtClean="0"/>
              <a:t>atau</a:t>
            </a:r>
            <a:r>
              <a:rPr lang="en-SG" sz="2400" dirty="0" smtClean="0"/>
              <a:t> </a:t>
            </a:r>
            <a:r>
              <a:rPr lang="en-SG" sz="2400" dirty="0" err="1" smtClean="0"/>
              <a:t>dapat</a:t>
            </a:r>
            <a:r>
              <a:rPr lang="en-SG" sz="2400" dirty="0" smtClean="0"/>
              <a:t> </a:t>
            </a:r>
            <a:r>
              <a:rPr lang="en-SG" sz="2400" dirty="0" err="1" smtClean="0"/>
              <a:t>disingkat</a:t>
            </a:r>
            <a:r>
              <a:rPr lang="en-SG" sz="2400" dirty="0" smtClean="0"/>
              <a:t> </a:t>
            </a:r>
            <a:r>
              <a:rPr lang="en-SG" sz="2400" dirty="0" err="1" smtClean="0"/>
              <a:t>menjadi</a:t>
            </a:r>
            <a:r>
              <a:rPr lang="en-SG" sz="2400" dirty="0" smtClean="0"/>
              <a:t> </a:t>
            </a:r>
            <a:r>
              <a:rPr lang="en-SG" sz="2400" dirty="0" err="1" smtClean="0"/>
              <a:t>dua</a:t>
            </a:r>
            <a:r>
              <a:rPr lang="en-SG" sz="2400" dirty="0" smtClean="0"/>
              <a:t> </a:t>
            </a:r>
            <a:r>
              <a:rPr lang="en-SG" sz="2400" dirty="0" err="1" smtClean="0"/>
              <a:t>titik</a:t>
            </a:r>
            <a:r>
              <a:rPr lang="en-SG" sz="2400" dirty="0" smtClean="0"/>
              <a:t> </a:t>
            </a:r>
            <a:r>
              <a:rPr lang="en-SG" sz="2400" dirty="0" err="1" smtClean="0"/>
              <a:t>dua</a:t>
            </a:r>
            <a:r>
              <a:rPr lang="en-SG" sz="2400" dirty="0" smtClean="0"/>
              <a:t> (::).</a:t>
            </a:r>
          </a:p>
          <a:p>
            <a:pPr algn="just"/>
            <a:endParaRPr lang="en-SG" sz="28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29</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Keterbatasan</a:t>
            </a:r>
            <a:r>
              <a:rPr lang="en-US" b="1" dirty="0" smtClean="0"/>
              <a:t> IPv4</a:t>
            </a:r>
            <a:endParaRPr lang="en-SG" b="1" dirty="0"/>
          </a:p>
        </p:txBody>
      </p:sp>
      <p:sp>
        <p:nvSpPr>
          <p:cNvPr id="3" name="Content Placeholder 2"/>
          <p:cNvSpPr>
            <a:spLocks noGrp="1"/>
          </p:cNvSpPr>
          <p:nvPr>
            <p:ph idx="1"/>
          </p:nvPr>
        </p:nvSpPr>
        <p:spPr/>
        <p:txBody>
          <a:bodyPr>
            <a:noAutofit/>
          </a:bodyPr>
          <a:lstStyle/>
          <a:p>
            <a:pPr algn="just"/>
            <a:r>
              <a:rPr lang="en-SG" sz="2200" dirty="0" smtClean="0"/>
              <a:t>Network Address Translation (NAT) </a:t>
            </a:r>
            <a:r>
              <a:rPr lang="en-SG" sz="2200" dirty="0" err="1" smtClean="0"/>
              <a:t>adalah</a:t>
            </a:r>
            <a:r>
              <a:rPr lang="en-SG" sz="2200" dirty="0" smtClean="0"/>
              <a:t> </a:t>
            </a:r>
            <a:r>
              <a:rPr lang="en-SG" sz="2200" dirty="0" err="1" smtClean="0"/>
              <a:t>teknologi</a:t>
            </a:r>
            <a:r>
              <a:rPr lang="en-SG" sz="2200" dirty="0" smtClean="0"/>
              <a:t> yang </a:t>
            </a:r>
            <a:r>
              <a:rPr lang="en-SG" sz="2200" dirty="0" err="1" smtClean="0"/>
              <a:t>dikembangkan</a:t>
            </a:r>
            <a:r>
              <a:rPr lang="en-SG" sz="2200" dirty="0" smtClean="0"/>
              <a:t> </a:t>
            </a:r>
            <a:r>
              <a:rPr lang="en-SG" sz="2200" dirty="0" err="1" smtClean="0"/>
              <a:t>sebagai</a:t>
            </a:r>
            <a:r>
              <a:rPr lang="en-SG" sz="2200" dirty="0" smtClean="0"/>
              <a:t> </a:t>
            </a:r>
            <a:r>
              <a:rPr lang="en-SG" sz="2200" dirty="0" err="1" smtClean="0"/>
              <a:t>usaha</a:t>
            </a:r>
            <a:r>
              <a:rPr lang="en-SG" sz="2200" dirty="0" smtClean="0"/>
              <a:t> </a:t>
            </a:r>
            <a:r>
              <a:rPr lang="en-SG" sz="2200" dirty="0" err="1" smtClean="0"/>
              <a:t>mengatasi</a:t>
            </a:r>
            <a:r>
              <a:rPr lang="en-SG" sz="2200" dirty="0" smtClean="0"/>
              <a:t> </a:t>
            </a:r>
            <a:r>
              <a:rPr lang="en-SG" sz="2200" dirty="0" err="1" smtClean="0"/>
              <a:t>keterbatasan</a:t>
            </a:r>
            <a:r>
              <a:rPr lang="en-SG" sz="2200" dirty="0" smtClean="0"/>
              <a:t> </a:t>
            </a:r>
            <a:r>
              <a:rPr lang="en-SG" sz="2200" dirty="0" err="1" smtClean="0"/>
              <a:t>jumlah</a:t>
            </a:r>
            <a:r>
              <a:rPr lang="en-SG" sz="2200" dirty="0" smtClean="0"/>
              <a:t> </a:t>
            </a:r>
            <a:r>
              <a:rPr lang="en-SG" sz="2200" dirty="0" err="1" smtClean="0"/>
              <a:t>alamat</a:t>
            </a:r>
            <a:r>
              <a:rPr lang="en-SG" sz="2200" dirty="0" smtClean="0"/>
              <a:t> IPv4. </a:t>
            </a:r>
          </a:p>
          <a:p>
            <a:pPr algn="just"/>
            <a:r>
              <a:rPr lang="en-SG" sz="2200" dirty="0" err="1" smtClean="0"/>
              <a:t>Teknologi</a:t>
            </a:r>
            <a:r>
              <a:rPr lang="en-SG" sz="2200" dirty="0" smtClean="0"/>
              <a:t> </a:t>
            </a:r>
            <a:r>
              <a:rPr lang="en-SG" sz="2200" dirty="0" err="1" smtClean="0"/>
              <a:t>ini</a:t>
            </a:r>
            <a:r>
              <a:rPr lang="en-SG" sz="2200" dirty="0" smtClean="0"/>
              <a:t> </a:t>
            </a:r>
            <a:r>
              <a:rPr lang="en-SG" sz="2200" dirty="0" err="1" smtClean="0"/>
              <a:t>memungkinkan</a:t>
            </a:r>
            <a:r>
              <a:rPr lang="en-SG" sz="2200" dirty="0" smtClean="0"/>
              <a:t> </a:t>
            </a:r>
            <a:r>
              <a:rPr lang="en-SG" sz="2200" dirty="0" err="1" smtClean="0"/>
              <a:t>penggunaan</a:t>
            </a:r>
            <a:r>
              <a:rPr lang="en-SG" sz="2200" dirty="0" smtClean="0"/>
              <a:t> </a:t>
            </a:r>
            <a:r>
              <a:rPr lang="en-SG" sz="2200" dirty="0" err="1" smtClean="0"/>
              <a:t>bersama</a:t>
            </a:r>
            <a:r>
              <a:rPr lang="en-SG" sz="2200" dirty="0" smtClean="0"/>
              <a:t> IP </a:t>
            </a:r>
            <a:r>
              <a:rPr lang="en-SG" sz="2200" dirty="0" err="1" smtClean="0"/>
              <a:t>Publik</a:t>
            </a:r>
            <a:r>
              <a:rPr lang="en-SG" sz="2200" dirty="0" smtClean="0"/>
              <a:t>, yang </a:t>
            </a:r>
            <a:r>
              <a:rPr lang="en-SG" sz="2200" dirty="0" err="1" smtClean="0"/>
              <a:t>sebenarnya</a:t>
            </a:r>
            <a:r>
              <a:rPr lang="en-SG" sz="2200" dirty="0" smtClean="0"/>
              <a:t> </a:t>
            </a:r>
            <a:r>
              <a:rPr lang="en-SG" sz="2200" dirty="0" err="1" smtClean="0"/>
              <a:t>unik</a:t>
            </a:r>
            <a:r>
              <a:rPr lang="en-SG" sz="2200" dirty="0" smtClean="0"/>
              <a:t> </a:t>
            </a:r>
            <a:r>
              <a:rPr lang="en-SG" sz="2200" dirty="0" err="1" smtClean="0"/>
              <a:t>secara</a:t>
            </a:r>
            <a:r>
              <a:rPr lang="en-SG" sz="2200" dirty="0" smtClean="0"/>
              <a:t> global, </a:t>
            </a:r>
            <a:r>
              <a:rPr lang="en-SG" sz="2200" dirty="0" err="1" smtClean="0"/>
              <a:t>dalam</a:t>
            </a:r>
            <a:r>
              <a:rPr lang="en-SG" sz="2200" dirty="0" smtClean="0"/>
              <a:t> </a:t>
            </a:r>
            <a:r>
              <a:rPr lang="en-SG" sz="2200" dirty="0" err="1" smtClean="0"/>
              <a:t>sebuah</a:t>
            </a:r>
            <a:r>
              <a:rPr lang="en-SG" sz="2200" dirty="0" smtClean="0"/>
              <a:t> </a:t>
            </a:r>
            <a:r>
              <a:rPr lang="en-SG" sz="2200" dirty="0" err="1" smtClean="0"/>
              <a:t>jaringan</a:t>
            </a:r>
            <a:r>
              <a:rPr lang="en-SG" sz="2200" dirty="0" smtClean="0"/>
              <a:t> </a:t>
            </a:r>
            <a:r>
              <a:rPr lang="en-SG" sz="2200" dirty="0" err="1" smtClean="0"/>
              <a:t>privat</a:t>
            </a:r>
            <a:r>
              <a:rPr lang="en-SG" sz="2200" dirty="0" smtClean="0"/>
              <a:t>. </a:t>
            </a:r>
            <a:r>
              <a:rPr lang="en-SG" sz="2200" dirty="0" err="1" smtClean="0"/>
              <a:t>Dengan</a:t>
            </a:r>
            <a:r>
              <a:rPr lang="en-SG" sz="2200" dirty="0" smtClean="0"/>
              <a:t> </a:t>
            </a:r>
            <a:r>
              <a:rPr lang="en-SG" sz="2200" dirty="0" err="1" smtClean="0"/>
              <a:t>demikian</a:t>
            </a:r>
            <a:r>
              <a:rPr lang="en-SG" sz="2200" dirty="0" smtClean="0"/>
              <a:t> </a:t>
            </a:r>
            <a:r>
              <a:rPr lang="en-SG" sz="2200" dirty="0" err="1" smtClean="0"/>
              <a:t>penggunaan</a:t>
            </a:r>
            <a:r>
              <a:rPr lang="en-SG" sz="2200" dirty="0" smtClean="0"/>
              <a:t> </a:t>
            </a:r>
            <a:r>
              <a:rPr lang="en-SG" sz="2200" dirty="0" err="1" smtClean="0"/>
              <a:t>alamat</a:t>
            </a:r>
            <a:r>
              <a:rPr lang="en-SG" sz="2200" dirty="0" smtClean="0"/>
              <a:t> IP </a:t>
            </a:r>
            <a:r>
              <a:rPr lang="en-SG" sz="2200" dirty="0" err="1" smtClean="0"/>
              <a:t>Publik</a:t>
            </a:r>
            <a:r>
              <a:rPr lang="en-SG" sz="2200" dirty="0" smtClean="0"/>
              <a:t> </a:t>
            </a:r>
            <a:r>
              <a:rPr lang="en-SG" sz="2200" dirty="0" err="1" smtClean="0"/>
              <a:t>dapat</a:t>
            </a:r>
            <a:r>
              <a:rPr lang="en-SG" sz="2200" dirty="0" smtClean="0"/>
              <a:t> </a:t>
            </a:r>
            <a:r>
              <a:rPr lang="en-SG" sz="2200" dirty="0" err="1" smtClean="0"/>
              <a:t>di</a:t>
            </a:r>
            <a:r>
              <a:rPr lang="en-SG" sz="2200" dirty="0" smtClean="0"/>
              <a:t> </a:t>
            </a:r>
            <a:r>
              <a:rPr lang="en-SG" sz="2200" dirty="0" err="1" smtClean="0"/>
              <a:t>hemat</a:t>
            </a:r>
            <a:r>
              <a:rPr lang="en-SG" sz="2200" dirty="0" smtClean="0"/>
              <a:t> </a:t>
            </a:r>
            <a:r>
              <a:rPr lang="en-SG" sz="2200" dirty="0" err="1" smtClean="0"/>
              <a:t>untuk</a:t>
            </a:r>
            <a:r>
              <a:rPr lang="en-SG" sz="2200" dirty="0" smtClean="0"/>
              <a:t> </a:t>
            </a:r>
            <a:r>
              <a:rPr lang="en-SG" sz="2200" dirty="0" err="1" smtClean="0"/>
              <a:t>sebuah</a:t>
            </a:r>
            <a:r>
              <a:rPr lang="en-SG" sz="2200" dirty="0" smtClean="0"/>
              <a:t> </a:t>
            </a:r>
            <a:r>
              <a:rPr lang="en-SG" sz="2200" dirty="0" err="1" smtClean="0"/>
              <a:t>jaringan</a:t>
            </a:r>
            <a:r>
              <a:rPr lang="en-SG" sz="2200" dirty="0" smtClean="0"/>
              <a:t> internal </a:t>
            </a:r>
            <a:r>
              <a:rPr lang="en-SG" sz="2200" dirty="0" err="1" smtClean="0"/>
              <a:t>ukuran</a:t>
            </a:r>
            <a:r>
              <a:rPr lang="en-SG" sz="2200" dirty="0" smtClean="0"/>
              <a:t> </a:t>
            </a:r>
            <a:r>
              <a:rPr lang="en-SG" sz="2200" dirty="0" err="1" smtClean="0"/>
              <a:t>besar</a:t>
            </a:r>
            <a:r>
              <a:rPr lang="en-SG" sz="2200" dirty="0" smtClean="0"/>
              <a:t>. </a:t>
            </a:r>
          </a:p>
          <a:p>
            <a:pPr algn="just"/>
            <a:r>
              <a:rPr lang="en-SG" sz="2200" dirty="0" err="1" smtClean="0"/>
              <a:t>Pada</a:t>
            </a:r>
            <a:r>
              <a:rPr lang="en-SG" sz="2200" dirty="0" smtClean="0"/>
              <a:t> </a:t>
            </a:r>
            <a:r>
              <a:rPr lang="en-SG" sz="2200" dirty="0" err="1" smtClean="0"/>
              <a:t>dasarnya</a:t>
            </a:r>
            <a:r>
              <a:rPr lang="en-SG" sz="2200" dirty="0" smtClean="0"/>
              <a:t> NAT </a:t>
            </a:r>
            <a:r>
              <a:rPr lang="en-SG" sz="2200" dirty="0" err="1" smtClean="0"/>
              <a:t>melakukan</a:t>
            </a:r>
            <a:r>
              <a:rPr lang="en-SG" sz="2200" dirty="0" smtClean="0"/>
              <a:t> </a:t>
            </a:r>
            <a:r>
              <a:rPr lang="en-SG" sz="2200" dirty="0" err="1" smtClean="0"/>
              <a:t>translasi</a:t>
            </a:r>
            <a:r>
              <a:rPr lang="en-SG" sz="2200" dirty="0" smtClean="0"/>
              <a:t> </a:t>
            </a:r>
            <a:r>
              <a:rPr lang="en-SG" sz="2200" dirty="0" err="1" smtClean="0"/>
              <a:t>paket</a:t>
            </a:r>
            <a:r>
              <a:rPr lang="en-SG" sz="2200" dirty="0" smtClean="0"/>
              <a:t> data </a:t>
            </a:r>
            <a:r>
              <a:rPr lang="en-SG" sz="2200" dirty="0" err="1" smtClean="0"/>
              <a:t>antara</a:t>
            </a:r>
            <a:r>
              <a:rPr lang="en-SG" sz="2200" dirty="0" smtClean="0"/>
              <a:t> </a:t>
            </a:r>
            <a:r>
              <a:rPr lang="en-SG" sz="2200" dirty="0" err="1" smtClean="0"/>
              <a:t>jaringan</a:t>
            </a:r>
            <a:r>
              <a:rPr lang="en-SG" sz="2200" dirty="0" smtClean="0"/>
              <a:t> internal </a:t>
            </a:r>
            <a:r>
              <a:rPr lang="en-SG" sz="2200" dirty="0" err="1" smtClean="0"/>
              <a:t>dengan</a:t>
            </a:r>
            <a:r>
              <a:rPr lang="en-SG" sz="2200" dirty="0" smtClean="0"/>
              <a:t> Internet, </a:t>
            </a:r>
            <a:r>
              <a:rPr lang="en-SG" sz="2200" dirty="0" err="1" smtClean="0"/>
              <a:t>seperti</a:t>
            </a:r>
            <a:r>
              <a:rPr lang="en-SG" sz="2200" dirty="0" smtClean="0"/>
              <a:t> </a:t>
            </a:r>
            <a:r>
              <a:rPr lang="en-SG" sz="2200" dirty="0" err="1" smtClean="0"/>
              <a:t>cara</a:t>
            </a:r>
            <a:r>
              <a:rPr lang="en-SG" sz="2200" dirty="0" smtClean="0"/>
              <a:t> </a:t>
            </a:r>
            <a:r>
              <a:rPr lang="en-SG" sz="2200" dirty="0" err="1" smtClean="0"/>
              <a:t>kerja</a:t>
            </a:r>
            <a:r>
              <a:rPr lang="en-SG" sz="2200" dirty="0" smtClean="0"/>
              <a:t> Private Automatic Branch Exchange (PABX) </a:t>
            </a:r>
            <a:r>
              <a:rPr lang="en-SG" sz="2200" dirty="0" err="1" smtClean="0"/>
              <a:t>dalam</a:t>
            </a:r>
            <a:r>
              <a:rPr lang="en-SG" sz="2200" dirty="0" smtClean="0"/>
              <a:t> </a:t>
            </a:r>
            <a:r>
              <a:rPr lang="en-SG" sz="2200" dirty="0" err="1" smtClean="0"/>
              <a:t>melakukan</a:t>
            </a:r>
            <a:r>
              <a:rPr lang="en-SG" sz="2200" dirty="0" smtClean="0"/>
              <a:t> </a:t>
            </a:r>
            <a:r>
              <a:rPr lang="en-SG" sz="2200" dirty="0" err="1" smtClean="0"/>
              <a:t>percabangan</a:t>
            </a:r>
            <a:r>
              <a:rPr lang="en-SG" sz="2200" dirty="0" smtClean="0"/>
              <a:t> </a:t>
            </a:r>
            <a:r>
              <a:rPr lang="en-SG" sz="2200" dirty="0" err="1" smtClean="0"/>
              <a:t>sambungan</a:t>
            </a:r>
            <a:r>
              <a:rPr lang="en-SG" sz="2200" dirty="0" smtClean="0"/>
              <a:t> </a:t>
            </a:r>
            <a:r>
              <a:rPr lang="en-SG" sz="2200" dirty="0" err="1" smtClean="0"/>
              <a:t>dari</a:t>
            </a:r>
            <a:r>
              <a:rPr lang="en-SG" sz="2200" dirty="0" smtClean="0"/>
              <a:t> </a:t>
            </a:r>
            <a:r>
              <a:rPr lang="en-SG" sz="2200" dirty="0" err="1" smtClean="0"/>
              <a:t>penyedia</a:t>
            </a:r>
            <a:r>
              <a:rPr lang="en-SG" sz="2200" dirty="0" smtClean="0"/>
              <a:t> </a:t>
            </a:r>
            <a:r>
              <a:rPr lang="en-SG" sz="2200" dirty="0" err="1" smtClean="0"/>
              <a:t>layanan</a:t>
            </a:r>
            <a:r>
              <a:rPr lang="en-SG" sz="2200" dirty="0" smtClean="0"/>
              <a:t> </a:t>
            </a:r>
            <a:r>
              <a:rPr lang="en-SG" sz="2200" dirty="0" err="1" smtClean="0"/>
              <a:t>telekomunikasi</a:t>
            </a:r>
            <a:r>
              <a:rPr lang="en-SG" sz="2200" dirty="0" smtClean="0"/>
              <a:t> </a:t>
            </a:r>
            <a:r>
              <a:rPr lang="en-SG" sz="2200" dirty="0" err="1" smtClean="0"/>
              <a:t>publik</a:t>
            </a:r>
            <a:r>
              <a:rPr lang="en-SG" sz="2200" dirty="0" smtClean="0"/>
              <a:t> </a:t>
            </a:r>
            <a:r>
              <a:rPr lang="en-SG" sz="2200" dirty="0" err="1" smtClean="0"/>
              <a:t>ke</a:t>
            </a:r>
            <a:r>
              <a:rPr lang="en-SG" sz="2200" dirty="0" smtClean="0"/>
              <a:t> </a:t>
            </a:r>
            <a:r>
              <a:rPr lang="en-SG" sz="2200" dirty="0" err="1" smtClean="0"/>
              <a:t>jaringan</a:t>
            </a:r>
            <a:r>
              <a:rPr lang="en-SG" sz="2200" dirty="0" smtClean="0"/>
              <a:t> </a:t>
            </a:r>
            <a:r>
              <a:rPr lang="en-SG" sz="2200" dirty="0" err="1" smtClean="0"/>
              <a:t>telepon</a:t>
            </a:r>
            <a:r>
              <a:rPr lang="en-SG" sz="2200" dirty="0" smtClean="0"/>
              <a:t> </a:t>
            </a:r>
            <a:r>
              <a:rPr lang="en-SG" sz="2200" dirty="0" err="1" smtClean="0"/>
              <a:t>di</a:t>
            </a:r>
            <a:r>
              <a:rPr lang="en-SG" sz="2200" dirty="0" smtClean="0"/>
              <a:t> </a:t>
            </a:r>
            <a:r>
              <a:rPr lang="en-SG" sz="2200" dirty="0" err="1" smtClean="0"/>
              <a:t>sisi</a:t>
            </a:r>
            <a:r>
              <a:rPr lang="en-SG" sz="2200" dirty="0" smtClean="0"/>
              <a:t> </a:t>
            </a:r>
            <a:r>
              <a:rPr lang="en-SG" sz="2200" dirty="0" err="1" smtClean="0"/>
              <a:t>pelanggan</a:t>
            </a:r>
            <a:r>
              <a:rPr lang="en-SG" sz="2200" dirty="0" smtClean="0"/>
              <a:t>.</a:t>
            </a:r>
            <a:endParaRPr lang="en-SG" sz="22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Some Special-Purpose </a:t>
            </a:r>
            <a:r>
              <a:rPr lang="en-US" sz="2800" dirty="0" err="1" smtClean="0"/>
              <a:t>Unicast</a:t>
            </a:r>
            <a:r>
              <a:rPr lang="en-US" sz="2800" dirty="0" smtClean="0"/>
              <a:t> Addresses</a:t>
            </a:r>
            <a:endParaRPr lang="en-SG" sz="2800" dirty="0"/>
          </a:p>
        </p:txBody>
      </p:sp>
      <p:sp>
        <p:nvSpPr>
          <p:cNvPr id="3" name="Content Placeholder 2"/>
          <p:cNvSpPr>
            <a:spLocks noGrp="1"/>
          </p:cNvSpPr>
          <p:nvPr>
            <p:ph idx="1"/>
          </p:nvPr>
        </p:nvSpPr>
        <p:spPr/>
        <p:txBody>
          <a:bodyPr>
            <a:normAutofit/>
          </a:bodyPr>
          <a:lstStyle/>
          <a:p>
            <a:r>
              <a:rPr lang="en-SG" sz="2800" b="1" i="1" dirty="0" err="1" smtClean="0"/>
              <a:t>Unicast</a:t>
            </a:r>
            <a:r>
              <a:rPr lang="en-SG" sz="2800" b="1" i="1" dirty="0" smtClean="0"/>
              <a:t> Loopback Address</a:t>
            </a:r>
            <a:endParaRPr lang="en-SG" sz="2800" b="1" dirty="0" smtClean="0"/>
          </a:p>
          <a:p>
            <a:pPr lvl="1"/>
            <a:r>
              <a:rPr lang="en-SG" sz="2400" dirty="0" err="1" smtClean="0"/>
              <a:t>Alamat</a:t>
            </a:r>
            <a:r>
              <a:rPr lang="en-SG" sz="2400" dirty="0" smtClean="0"/>
              <a:t> </a:t>
            </a:r>
            <a:r>
              <a:rPr lang="en-SG" sz="2400" i="1" dirty="0" err="1" smtClean="0"/>
              <a:t>unicast</a:t>
            </a:r>
            <a:r>
              <a:rPr lang="en-SG" sz="2400" i="1" dirty="0" smtClean="0"/>
              <a:t> loopback</a:t>
            </a:r>
            <a:r>
              <a:rPr lang="en-SG" sz="2400" dirty="0" smtClean="0"/>
              <a:t> </a:t>
            </a:r>
            <a:r>
              <a:rPr lang="en-SG" sz="2400" dirty="0" err="1" smtClean="0"/>
              <a:t>adalah</a:t>
            </a:r>
            <a:r>
              <a:rPr lang="en-SG" sz="2400" dirty="0" smtClean="0"/>
              <a:t> </a:t>
            </a:r>
            <a:r>
              <a:rPr lang="en-SG" sz="2400" dirty="0" err="1" smtClean="0"/>
              <a:t>sebuah</a:t>
            </a:r>
            <a:r>
              <a:rPr lang="en-SG" sz="2400" dirty="0" smtClean="0"/>
              <a:t> </a:t>
            </a:r>
            <a:r>
              <a:rPr lang="en-SG" sz="2400" dirty="0" err="1" smtClean="0"/>
              <a:t>alamat</a:t>
            </a:r>
            <a:r>
              <a:rPr lang="en-SG" sz="2400" dirty="0" smtClean="0"/>
              <a:t> yang </a:t>
            </a:r>
            <a:r>
              <a:rPr lang="en-SG" sz="2400" dirty="0" err="1" smtClean="0"/>
              <a:t>digunakan</a:t>
            </a:r>
            <a:r>
              <a:rPr lang="en-SG" sz="2400" dirty="0" smtClean="0"/>
              <a:t> </a:t>
            </a:r>
            <a:r>
              <a:rPr lang="en-SG" sz="2400" dirty="0" err="1" smtClean="0"/>
              <a:t>untuk</a:t>
            </a:r>
            <a:r>
              <a:rPr lang="en-SG" sz="2400" dirty="0" smtClean="0"/>
              <a:t> </a:t>
            </a:r>
            <a:r>
              <a:rPr lang="en-SG" sz="2400" dirty="0" err="1" smtClean="0"/>
              <a:t>mekanisme</a:t>
            </a:r>
            <a:r>
              <a:rPr lang="en-SG" sz="2400" dirty="0" smtClean="0"/>
              <a:t> interprocess communication (IPC) </a:t>
            </a:r>
            <a:r>
              <a:rPr lang="en-SG" sz="2400" dirty="0" err="1" smtClean="0"/>
              <a:t>dalam</a:t>
            </a:r>
            <a:r>
              <a:rPr lang="en-SG" sz="2400" dirty="0" smtClean="0"/>
              <a:t> </a:t>
            </a:r>
            <a:r>
              <a:rPr lang="en-SG" sz="2400" dirty="0" err="1" smtClean="0"/>
              <a:t>sebuah</a:t>
            </a:r>
            <a:r>
              <a:rPr lang="en-SG" sz="2400" dirty="0" smtClean="0"/>
              <a:t> </a:t>
            </a:r>
            <a:r>
              <a:rPr lang="en-SG" sz="2400" i="1" dirty="0" smtClean="0"/>
              <a:t>host</a:t>
            </a:r>
            <a:r>
              <a:rPr lang="en-SG" sz="2400" dirty="0" smtClean="0"/>
              <a:t>. </a:t>
            </a:r>
            <a:r>
              <a:rPr lang="en-SG" sz="2400" dirty="0" err="1" smtClean="0"/>
              <a:t>Dalam</a:t>
            </a:r>
            <a:r>
              <a:rPr lang="en-SG" sz="2400" dirty="0" smtClean="0"/>
              <a:t> IPv4, </a:t>
            </a:r>
            <a:r>
              <a:rPr lang="en-SG" sz="2400" dirty="0" err="1" smtClean="0"/>
              <a:t>alamat</a:t>
            </a:r>
            <a:r>
              <a:rPr lang="en-SG" sz="2400" dirty="0" smtClean="0"/>
              <a:t> yang </a:t>
            </a:r>
            <a:r>
              <a:rPr lang="en-SG" sz="2400" dirty="0" err="1" smtClean="0"/>
              <a:t>ditetapkan</a:t>
            </a:r>
            <a:r>
              <a:rPr lang="en-SG" sz="2400" dirty="0" smtClean="0"/>
              <a:t> </a:t>
            </a:r>
            <a:r>
              <a:rPr lang="en-SG" sz="2400" dirty="0" err="1" smtClean="0"/>
              <a:t>adalah</a:t>
            </a:r>
            <a:r>
              <a:rPr lang="en-SG" sz="2400" dirty="0" smtClean="0"/>
              <a:t> 127.0.0.1, </a:t>
            </a:r>
            <a:r>
              <a:rPr lang="en-SG" sz="2400" dirty="0" err="1" smtClean="0"/>
              <a:t>sementara</a:t>
            </a:r>
            <a:r>
              <a:rPr lang="en-SG" sz="2400" dirty="0" smtClean="0"/>
              <a:t> </a:t>
            </a:r>
            <a:r>
              <a:rPr lang="en-SG" sz="2400" dirty="0" err="1" smtClean="0"/>
              <a:t>dalam</a:t>
            </a:r>
            <a:r>
              <a:rPr lang="en-SG" sz="2400" dirty="0" smtClean="0"/>
              <a:t> IPv6 </a:t>
            </a:r>
            <a:r>
              <a:rPr lang="en-SG" sz="2400" dirty="0" err="1" smtClean="0"/>
              <a:t>adalah</a:t>
            </a:r>
            <a:r>
              <a:rPr lang="en-SG" sz="2400" dirty="0" smtClean="0"/>
              <a:t> </a:t>
            </a:r>
            <a:r>
              <a:rPr lang="en-SG" sz="2400" b="1" dirty="0" smtClean="0"/>
              <a:t>0:0:0:0:0:0:0:1</a:t>
            </a:r>
            <a:r>
              <a:rPr lang="en-SG" sz="2400" dirty="0" smtClean="0"/>
              <a:t>, </a:t>
            </a:r>
            <a:r>
              <a:rPr lang="en-SG" sz="2400" dirty="0" err="1" smtClean="0"/>
              <a:t>atau</a:t>
            </a:r>
            <a:r>
              <a:rPr lang="en-SG" sz="2400" dirty="0" smtClean="0"/>
              <a:t> </a:t>
            </a:r>
            <a:r>
              <a:rPr lang="en-SG" sz="2400" b="1" dirty="0" smtClean="0"/>
              <a:t>::1</a:t>
            </a:r>
            <a:r>
              <a:rPr lang="en-SG" sz="2400" dirty="0" smtClean="0"/>
              <a:t>.</a:t>
            </a:r>
          </a:p>
          <a:p>
            <a:endParaRPr lang="en-SG" sz="28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30</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357158" y="1714488"/>
            <a:ext cx="8358246" cy="3643338"/>
          </a:xfrm>
        </p:spPr>
        <p:txBody>
          <a:bodyPr>
            <a:normAutofit fontScale="55000" lnSpcReduction="20000"/>
          </a:bodyPr>
          <a:lstStyle/>
          <a:p>
            <a:pPr algn="just">
              <a:lnSpc>
                <a:spcPct val="120000"/>
              </a:lnSpc>
            </a:pPr>
            <a:r>
              <a:rPr lang="en-SG" b="1" dirty="0" err="1" smtClean="0"/>
              <a:t>Unicast</a:t>
            </a:r>
            <a:r>
              <a:rPr lang="en-SG" b="1" dirty="0" smtClean="0"/>
              <a:t> 6to4 Address</a:t>
            </a:r>
          </a:p>
          <a:p>
            <a:pPr lvl="1" algn="just">
              <a:lnSpc>
                <a:spcPct val="120000"/>
              </a:lnSpc>
            </a:pPr>
            <a:r>
              <a:rPr lang="en-SG" sz="3200" dirty="0" err="1" smtClean="0"/>
              <a:t>Alamat</a:t>
            </a:r>
            <a:r>
              <a:rPr lang="en-SG" sz="3200" dirty="0" smtClean="0"/>
              <a:t> </a:t>
            </a:r>
            <a:r>
              <a:rPr lang="en-SG" sz="3200" i="1" dirty="0" err="1" smtClean="0"/>
              <a:t>unicast</a:t>
            </a:r>
            <a:r>
              <a:rPr lang="en-SG" sz="3200" i="1" dirty="0" smtClean="0"/>
              <a:t> 6to4</a:t>
            </a:r>
            <a:r>
              <a:rPr lang="en-SG" sz="3200" dirty="0" smtClean="0"/>
              <a:t> </a:t>
            </a:r>
            <a:r>
              <a:rPr lang="en-SG" sz="3200" dirty="0" err="1" smtClean="0"/>
              <a:t>adalah</a:t>
            </a:r>
            <a:r>
              <a:rPr lang="en-SG" sz="3200" dirty="0" smtClean="0"/>
              <a:t> </a:t>
            </a:r>
            <a:r>
              <a:rPr lang="en-SG" sz="3200" dirty="0" err="1" smtClean="0"/>
              <a:t>alamat</a:t>
            </a:r>
            <a:r>
              <a:rPr lang="en-SG" sz="3200" dirty="0" smtClean="0"/>
              <a:t> yang </a:t>
            </a:r>
            <a:r>
              <a:rPr lang="en-SG" sz="3200" dirty="0" err="1" smtClean="0"/>
              <a:t>digunakan</a:t>
            </a:r>
            <a:r>
              <a:rPr lang="en-SG" sz="3200" dirty="0" smtClean="0"/>
              <a:t> </a:t>
            </a:r>
            <a:r>
              <a:rPr lang="en-SG" sz="3200" dirty="0" err="1" smtClean="0"/>
              <a:t>oleh</a:t>
            </a:r>
            <a:r>
              <a:rPr lang="en-SG" sz="3200" dirty="0" smtClean="0"/>
              <a:t> </a:t>
            </a:r>
            <a:r>
              <a:rPr lang="en-SG" sz="3200" dirty="0" err="1" smtClean="0"/>
              <a:t>dua</a:t>
            </a:r>
            <a:r>
              <a:rPr lang="en-SG" sz="3200" dirty="0" smtClean="0"/>
              <a:t> </a:t>
            </a:r>
            <a:r>
              <a:rPr lang="en-SG" sz="3200" i="1" dirty="0" smtClean="0"/>
              <a:t>host</a:t>
            </a:r>
            <a:r>
              <a:rPr lang="en-SG" sz="3200" dirty="0" smtClean="0"/>
              <a:t> IPv4 </a:t>
            </a:r>
            <a:r>
              <a:rPr lang="en-SG" sz="3200" dirty="0" err="1" smtClean="0"/>
              <a:t>dan</a:t>
            </a:r>
            <a:r>
              <a:rPr lang="en-SG" sz="3200" dirty="0" smtClean="0"/>
              <a:t> IPv6 </a:t>
            </a:r>
            <a:r>
              <a:rPr lang="en-SG" sz="3200" dirty="0" err="1" smtClean="0"/>
              <a:t>dalam</a:t>
            </a:r>
            <a:r>
              <a:rPr lang="en-SG" sz="3200" dirty="0" smtClean="0"/>
              <a:t> Internet IPv4 agar </a:t>
            </a:r>
            <a:r>
              <a:rPr lang="en-SG" sz="3200" dirty="0" err="1" smtClean="0"/>
              <a:t>dapat</a:t>
            </a:r>
            <a:r>
              <a:rPr lang="en-SG" sz="3200" dirty="0" smtClean="0"/>
              <a:t> </a:t>
            </a:r>
            <a:r>
              <a:rPr lang="en-SG" sz="3200" dirty="0" err="1" smtClean="0"/>
              <a:t>saling</a:t>
            </a:r>
            <a:r>
              <a:rPr lang="en-SG" sz="3200" dirty="0" smtClean="0"/>
              <a:t> </a:t>
            </a:r>
            <a:r>
              <a:rPr lang="en-SG" sz="3200" dirty="0" err="1" smtClean="0"/>
              <a:t>berkomunikasi</a:t>
            </a:r>
            <a:r>
              <a:rPr lang="en-SG" sz="3200" dirty="0" smtClean="0"/>
              <a:t>. </a:t>
            </a:r>
            <a:r>
              <a:rPr lang="en-SG" sz="3200" dirty="0" err="1" smtClean="0"/>
              <a:t>Alamat</a:t>
            </a:r>
            <a:r>
              <a:rPr lang="en-SG" sz="3200" dirty="0" smtClean="0"/>
              <a:t> </a:t>
            </a:r>
            <a:r>
              <a:rPr lang="en-SG" sz="3200" dirty="0" err="1" smtClean="0"/>
              <a:t>ini</a:t>
            </a:r>
            <a:r>
              <a:rPr lang="en-SG" sz="3200" dirty="0" smtClean="0"/>
              <a:t> </a:t>
            </a:r>
            <a:r>
              <a:rPr lang="en-SG" sz="3200" dirty="0" err="1" smtClean="0"/>
              <a:t>sering</a:t>
            </a:r>
            <a:r>
              <a:rPr lang="en-SG" sz="3200" dirty="0" smtClean="0"/>
              <a:t> </a:t>
            </a:r>
            <a:r>
              <a:rPr lang="en-SG" sz="3200" dirty="0" err="1" smtClean="0"/>
              <a:t>digunakan</a:t>
            </a:r>
            <a:r>
              <a:rPr lang="en-SG" sz="3200" dirty="0" smtClean="0"/>
              <a:t> </a:t>
            </a:r>
            <a:r>
              <a:rPr lang="en-SG" sz="3200" dirty="0" err="1" smtClean="0"/>
              <a:t>sebagai</a:t>
            </a:r>
            <a:r>
              <a:rPr lang="en-SG" sz="3200" dirty="0" smtClean="0"/>
              <a:t> </a:t>
            </a:r>
            <a:r>
              <a:rPr lang="en-SG" sz="3200" dirty="0" err="1" smtClean="0"/>
              <a:t>pengganti</a:t>
            </a:r>
            <a:r>
              <a:rPr lang="en-SG" sz="3200" dirty="0" smtClean="0"/>
              <a:t> </a:t>
            </a:r>
            <a:r>
              <a:rPr lang="en-SG" sz="3200" dirty="0" err="1" smtClean="0"/>
              <a:t>alamat</a:t>
            </a:r>
            <a:r>
              <a:rPr lang="en-SG" sz="3200" dirty="0" smtClean="0"/>
              <a:t> </a:t>
            </a:r>
            <a:r>
              <a:rPr lang="en-SG" sz="3200" dirty="0" err="1" smtClean="0"/>
              <a:t>publik</a:t>
            </a:r>
            <a:r>
              <a:rPr lang="en-SG" sz="3200" dirty="0" smtClean="0"/>
              <a:t> IPv4. </a:t>
            </a:r>
            <a:r>
              <a:rPr lang="en-SG" sz="3200" dirty="0" err="1" smtClean="0"/>
              <a:t>Alamat</a:t>
            </a:r>
            <a:r>
              <a:rPr lang="en-SG" sz="3200" dirty="0" smtClean="0"/>
              <a:t> </a:t>
            </a:r>
            <a:r>
              <a:rPr lang="en-SG" sz="3200" dirty="0" err="1" smtClean="0"/>
              <a:t>ini</a:t>
            </a:r>
            <a:r>
              <a:rPr lang="en-SG" sz="3200" dirty="0" smtClean="0"/>
              <a:t> </a:t>
            </a:r>
            <a:r>
              <a:rPr lang="en-SG" sz="3200" dirty="0" err="1" smtClean="0"/>
              <a:t>aslinya</a:t>
            </a:r>
            <a:r>
              <a:rPr lang="en-SG" sz="3200" dirty="0" smtClean="0"/>
              <a:t> </a:t>
            </a:r>
            <a:r>
              <a:rPr lang="en-SG" sz="3200" dirty="0" err="1" smtClean="0"/>
              <a:t>menggunakan</a:t>
            </a:r>
            <a:r>
              <a:rPr lang="en-SG" sz="3200" dirty="0" smtClean="0"/>
              <a:t> </a:t>
            </a:r>
            <a:r>
              <a:rPr lang="en-SG" sz="3200" dirty="0" smtClean="0"/>
              <a:t>prefix </a:t>
            </a:r>
            <a:r>
              <a:rPr lang="en-SG" sz="3200" dirty="0" err="1" smtClean="0"/>
              <a:t>alamat</a:t>
            </a:r>
            <a:r>
              <a:rPr lang="en-SG" sz="3200" dirty="0" smtClean="0"/>
              <a:t> </a:t>
            </a:r>
            <a:r>
              <a:rPr lang="en-SG" sz="3200" dirty="0" smtClean="0"/>
              <a:t>2002::/16, </a:t>
            </a:r>
            <a:r>
              <a:rPr lang="en-SG" sz="3200" dirty="0" err="1" smtClean="0"/>
              <a:t>dengan</a:t>
            </a:r>
            <a:r>
              <a:rPr lang="en-SG" sz="3200" dirty="0" smtClean="0"/>
              <a:t> </a:t>
            </a:r>
            <a:r>
              <a:rPr lang="en-SG" sz="3200" dirty="0" err="1" smtClean="0"/>
              <a:t>tambahan</a:t>
            </a:r>
            <a:r>
              <a:rPr lang="en-SG" sz="3200" dirty="0" smtClean="0"/>
              <a:t> 32 bit </a:t>
            </a:r>
            <a:r>
              <a:rPr lang="en-SG" sz="3200" dirty="0" err="1" smtClean="0"/>
              <a:t>dari</a:t>
            </a:r>
            <a:r>
              <a:rPr lang="en-SG" sz="3200" dirty="0" smtClean="0"/>
              <a:t> </a:t>
            </a:r>
            <a:r>
              <a:rPr lang="en-SG" sz="3200" dirty="0" err="1" smtClean="0"/>
              <a:t>alamat</a:t>
            </a:r>
            <a:r>
              <a:rPr lang="en-SG" sz="3200" dirty="0" smtClean="0"/>
              <a:t> </a:t>
            </a:r>
            <a:r>
              <a:rPr lang="en-SG" sz="3200" dirty="0" err="1" smtClean="0"/>
              <a:t>publik</a:t>
            </a:r>
            <a:r>
              <a:rPr lang="en-SG" sz="3200" dirty="0" smtClean="0"/>
              <a:t> IPv4 </a:t>
            </a:r>
            <a:r>
              <a:rPr lang="en-SG" sz="3200" dirty="0" err="1" smtClean="0"/>
              <a:t>untuk</a:t>
            </a:r>
            <a:r>
              <a:rPr lang="en-SG" sz="3200" dirty="0" smtClean="0"/>
              <a:t> </a:t>
            </a:r>
            <a:r>
              <a:rPr lang="en-SG" sz="3200" dirty="0" err="1" smtClean="0"/>
              <a:t>membuat</a:t>
            </a:r>
            <a:r>
              <a:rPr lang="en-SG" sz="3200" dirty="0" smtClean="0"/>
              <a:t> </a:t>
            </a:r>
            <a:r>
              <a:rPr lang="en-SG" sz="3200" dirty="0" err="1" smtClean="0"/>
              <a:t>sebuah</a:t>
            </a:r>
            <a:r>
              <a:rPr lang="en-SG" sz="3200" dirty="0" smtClean="0"/>
              <a:t> </a:t>
            </a:r>
            <a:r>
              <a:rPr lang="en-SG" sz="3200" dirty="0" err="1" smtClean="0"/>
              <a:t>prefiks</a:t>
            </a:r>
            <a:r>
              <a:rPr lang="en-SG" sz="3200" dirty="0" smtClean="0"/>
              <a:t> </a:t>
            </a:r>
            <a:r>
              <a:rPr lang="en-SG" sz="3200" dirty="0" err="1" smtClean="0"/>
              <a:t>dengan</a:t>
            </a:r>
            <a:r>
              <a:rPr lang="en-SG" sz="3200" dirty="0" smtClean="0"/>
              <a:t> </a:t>
            </a:r>
            <a:r>
              <a:rPr lang="en-SG" sz="3200" dirty="0" err="1" smtClean="0"/>
              <a:t>panjang</a:t>
            </a:r>
            <a:r>
              <a:rPr lang="en-SG" sz="3200" dirty="0" smtClean="0"/>
              <a:t> 48-bit, </a:t>
            </a:r>
            <a:r>
              <a:rPr lang="en-SG" sz="3200" dirty="0" err="1" smtClean="0"/>
              <a:t>dengan</a:t>
            </a:r>
            <a:r>
              <a:rPr lang="en-SG" sz="3200" dirty="0" smtClean="0"/>
              <a:t> format </a:t>
            </a:r>
            <a:r>
              <a:rPr lang="en-SG" sz="3200" b="1" dirty="0" smtClean="0"/>
              <a:t>2002:WWXX:YYZZ::/48</a:t>
            </a:r>
            <a:r>
              <a:rPr lang="en-SG" sz="3200" dirty="0" smtClean="0"/>
              <a:t>, </a:t>
            </a:r>
            <a:r>
              <a:rPr lang="en-SG" sz="3200" dirty="0" err="1" smtClean="0"/>
              <a:t>di</a:t>
            </a:r>
            <a:r>
              <a:rPr lang="en-SG" sz="3200" dirty="0" smtClean="0"/>
              <a:t> </a:t>
            </a:r>
            <a:r>
              <a:rPr lang="en-SG" sz="3200" dirty="0" err="1" smtClean="0"/>
              <a:t>mana</a:t>
            </a:r>
            <a:r>
              <a:rPr lang="en-SG" sz="3200" dirty="0" smtClean="0"/>
              <a:t> WWXX </a:t>
            </a:r>
            <a:r>
              <a:rPr lang="en-SG" sz="3200" dirty="0" err="1" smtClean="0"/>
              <a:t>dan</a:t>
            </a:r>
            <a:r>
              <a:rPr lang="en-SG" sz="3200" dirty="0" smtClean="0"/>
              <a:t> YYZZ </a:t>
            </a:r>
            <a:r>
              <a:rPr lang="en-SG" sz="3200" dirty="0" err="1" smtClean="0"/>
              <a:t>adalah</a:t>
            </a:r>
            <a:r>
              <a:rPr lang="en-SG" sz="3200" dirty="0" smtClean="0"/>
              <a:t> </a:t>
            </a:r>
            <a:r>
              <a:rPr lang="en-SG" sz="3200" dirty="0" err="1" smtClean="0"/>
              <a:t>representasi</a:t>
            </a:r>
            <a:r>
              <a:rPr lang="en-SG" sz="3200" dirty="0" smtClean="0"/>
              <a:t> </a:t>
            </a:r>
            <a:r>
              <a:rPr lang="en-SG" sz="3200" dirty="0" err="1" smtClean="0"/>
              <a:t>dalam</a:t>
            </a:r>
            <a:r>
              <a:rPr lang="en-SG" sz="3200" dirty="0" smtClean="0"/>
              <a:t> </a:t>
            </a:r>
            <a:r>
              <a:rPr lang="en-SG" sz="3200" dirty="0" err="1" smtClean="0"/>
              <a:t>notasi</a:t>
            </a:r>
            <a:r>
              <a:rPr lang="en-SG" sz="3200" dirty="0" smtClean="0"/>
              <a:t> </a:t>
            </a:r>
            <a:r>
              <a:rPr lang="en-SG" sz="3200" i="1" dirty="0" smtClean="0"/>
              <a:t>colon-decimal format</a:t>
            </a:r>
            <a:r>
              <a:rPr lang="en-SG" sz="3200" dirty="0" smtClean="0"/>
              <a:t> </a:t>
            </a:r>
            <a:r>
              <a:rPr lang="en-SG" sz="3200" dirty="0" err="1" smtClean="0"/>
              <a:t>dari</a:t>
            </a:r>
            <a:r>
              <a:rPr lang="en-SG" sz="3200" dirty="0" smtClean="0"/>
              <a:t> </a:t>
            </a:r>
            <a:r>
              <a:rPr lang="en-SG" sz="3200" dirty="0" err="1" smtClean="0"/>
              <a:t>notasi</a:t>
            </a:r>
            <a:r>
              <a:rPr lang="en-SG" sz="3200" dirty="0" smtClean="0"/>
              <a:t> </a:t>
            </a:r>
            <a:r>
              <a:rPr lang="en-SG" sz="3200" i="1" dirty="0" smtClean="0"/>
              <a:t>dotted-decimal format</a:t>
            </a:r>
            <a:r>
              <a:rPr lang="en-SG" sz="3200" dirty="0" smtClean="0"/>
              <a:t> </a:t>
            </a:r>
            <a:r>
              <a:rPr lang="en-SG" sz="3200" dirty="0" err="1" smtClean="0"/>
              <a:t>w.x.y.z</a:t>
            </a:r>
            <a:r>
              <a:rPr lang="en-SG" sz="3200" dirty="0" smtClean="0"/>
              <a:t> </a:t>
            </a:r>
            <a:r>
              <a:rPr lang="en-SG" sz="3200" dirty="0" err="1" smtClean="0"/>
              <a:t>dari</a:t>
            </a:r>
            <a:r>
              <a:rPr lang="en-SG" sz="3200" dirty="0" smtClean="0"/>
              <a:t> </a:t>
            </a:r>
            <a:r>
              <a:rPr lang="en-SG" sz="3200" dirty="0" err="1" smtClean="0"/>
              <a:t>alamat</a:t>
            </a:r>
            <a:r>
              <a:rPr lang="en-SG" sz="3200" dirty="0" smtClean="0"/>
              <a:t> </a:t>
            </a:r>
            <a:r>
              <a:rPr lang="en-SG" sz="3200" dirty="0" err="1" smtClean="0"/>
              <a:t>publik</a:t>
            </a:r>
            <a:r>
              <a:rPr lang="en-SG" sz="3200" dirty="0" smtClean="0"/>
              <a:t> IPv4. </a:t>
            </a:r>
            <a:r>
              <a:rPr lang="en-SG" sz="3200" dirty="0" err="1" smtClean="0"/>
              <a:t>Sebagai</a:t>
            </a:r>
            <a:r>
              <a:rPr lang="en-SG" sz="3200" dirty="0" smtClean="0"/>
              <a:t> </a:t>
            </a:r>
            <a:r>
              <a:rPr lang="en-SG" sz="3200" dirty="0" err="1" smtClean="0"/>
              <a:t>contoh</a:t>
            </a:r>
            <a:r>
              <a:rPr lang="en-SG" sz="3200" dirty="0" smtClean="0"/>
              <a:t> </a:t>
            </a:r>
            <a:r>
              <a:rPr lang="en-SG" sz="3200" dirty="0" err="1" smtClean="0"/>
              <a:t>alamat</a:t>
            </a:r>
            <a:r>
              <a:rPr lang="en-SG" sz="3200" dirty="0" smtClean="0"/>
              <a:t> IPv4 157.60.91.123 </a:t>
            </a:r>
            <a:r>
              <a:rPr lang="en-SG" sz="3200" dirty="0" err="1" smtClean="0"/>
              <a:t>diterjemahkan</a:t>
            </a:r>
            <a:r>
              <a:rPr lang="en-SG" sz="3200" dirty="0" smtClean="0"/>
              <a:t> </a:t>
            </a:r>
            <a:r>
              <a:rPr lang="en-SG" sz="3200" dirty="0" err="1" smtClean="0"/>
              <a:t>menjadi</a:t>
            </a:r>
            <a:r>
              <a:rPr lang="en-SG" sz="3200" dirty="0" smtClean="0"/>
              <a:t> </a:t>
            </a:r>
            <a:r>
              <a:rPr lang="en-SG" sz="3200" dirty="0" err="1" smtClean="0"/>
              <a:t>alamat</a:t>
            </a:r>
            <a:r>
              <a:rPr lang="en-SG" sz="3200" dirty="0" smtClean="0"/>
              <a:t> IPv6 2002:9D3C:5B7B::/48.</a:t>
            </a:r>
          </a:p>
          <a:p>
            <a:pPr lvl="1" algn="just">
              <a:lnSpc>
                <a:spcPct val="120000"/>
              </a:lnSpc>
            </a:pPr>
            <a:r>
              <a:rPr lang="en-SG" sz="3200" dirty="0" err="1" smtClean="0"/>
              <a:t>Meskipun</a:t>
            </a:r>
            <a:r>
              <a:rPr lang="en-SG" sz="3200" dirty="0" smtClean="0"/>
              <a:t> </a:t>
            </a:r>
            <a:r>
              <a:rPr lang="en-SG" sz="3200" dirty="0" err="1" smtClean="0"/>
              <a:t>demikian</a:t>
            </a:r>
            <a:r>
              <a:rPr lang="en-SG" sz="3200" dirty="0" smtClean="0"/>
              <a:t>, </a:t>
            </a:r>
            <a:r>
              <a:rPr lang="en-SG" sz="3200" dirty="0" err="1" smtClean="0"/>
              <a:t>alamat</a:t>
            </a:r>
            <a:r>
              <a:rPr lang="en-SG" sz="3200" dirty="0" smtClean="0"/>
              <a:t> </a:t>
            </a:r>
            <a:r>
              <a:rPr lang="en-SG" sz="3200" dirty="0" err="1" smtClean="0"/>
              <a:t>ini</a:t>
            </a:r>
            <a:r>
              <a:rPr lang="en-SG" sz="3200" dirty="0" smtClean="0"/>
              <a:t> </a:t>
            </a:r>
            <a:r>
              <a:rPr lang="en-SG" sz="3200" dirty="0" err="1" smtClean="0"/>
              <a:t>sering</a:t>
            </a:r>
            <a:r>
              <a:rPr lang="en-SG" sz="3200" dirty="0" smtClean="0"/>
              <a:t> </a:t>
            </a:r>
            <a:r>
              <a:rPr lang="en-SG" sz="3200" dirty="0" err="1" smtClean="0"/>
              <a:t>ditulis</a:t>
            </a:r>
            <a:r>
              <a:rPr lang="en-SG" sz="3200" dirty="0" smtClean="0"/>
              <a:t> </a:t>
            </a:r>
            <a:r>
              <a:rPr lang="en-SG" sz="3200" dirty="0" err="1" smtClean="0"/>
              <a:t>dalam</a:t>
            </a:r>
            <a:r>
              <a:rPr lang="en-SG" sz="3200" dirty="0" smtClean="0"/>
              <a:t> format </a:t>
            </a:r>
            <a:r>
              <a:rPr lang="en-SG" sz="3200" i="1" dirty="0" smtClean="0"/>
              <a:t>IPv6 </a:t>
            </a:r>
            <a:r>
              <a:rPr lang="en-SG" sz="3200" i="1" dirty="0" err="1" smtClean="0"/>
              <a:t>Unicast</a:t>
            </a:r>
            <a:r>
              <a:rPr lang="en-SG" sz="3200" i="1" dirty="0" smtClean="0"/>
              <a:t> global address</a:t>
            </a:r>
            <a:r>
              <a:rPr lang="en-SG" sz="3200" dirty="0" smtClean="0"/>
              <a:t>, </a:t>
            </a:r>
            <a:r>
              <a:rPr lang="en-SG" sz="3200" dirty="0" err="1" smtClean="0"/>
              <a:t>yakni</a:t>
            </a:r>
            <a:r>
              <a:rPr lang="en-SG" sz="3200" dirty="0" smtClean="0"/>
              <a:t> 2002:WWXX:YYZZ:SLA </a:t>
            </a:r>
            <a:r>
              <a:rPr lang="en-SG" sz="3200" dirty="0" err="1" smtClean="0"/>
              <a:t>ID:Interface</a:t>
            </a:r>
            <a:r>
              <a:rPr lang="en-SG" sz="3200" dirty="0" smtClean="0"/>
              <a:t> ID</a:t>
            </a:r>
            <a:r>
              <a:rPr lang="en-SG" sz="3200" dirty="0" smtClean="0"/>
              <a:t>.</a:t>
            </a:r>
            <a:endParaRPr lang="en-SG" sz="3200" dirty="0" smtClean="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31</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grpSp>
        <p:nvGrpSpPr>
          <p:cNvPr id="7" name="Group 18"/>
          <p:cNvGrpSpPr>
            <a:grpSpLocks/>
          </p:cNvGrpSpPr>
          <p:nvPr/>
        </p:nvGrpSpPr>
        <p:grpSpPr bwMode="auto">
          <a:xfrm>
            <a:off x="476280" y="5238760"/>
            <a:ext cx="8382000" cy="909638"/>
            <a:chOff x="240" y="2112"/>
            <a:chExt cx="5280" cy="573"/>
          </a:xfrm>
        </p:grpSpPr>
        <p:sp>
          <p:nvSpPr>
            <p:cNvPr id="8" name="Rectangle 19"/>
            <p:cNvSpPr>
              <a:spLocks noChangeArrowheads="1"/>
            </p:cNvSpPr>
            <p:nvPr/>
          </p:nvSpPr>
          <p:spPr bwMode="auto">
            <a:xfrm>
              <a:off x="240" y="2112"/>
              <a:ext cx="5280" cy="573"/>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solidFill>
                <a:schemeClr val="bg1"/>
              </a:solidFill>
              <a:miter lim="800000"/>
              <a:headEnd type="none" w="sm" len="sm"/>
              <a:tailEnd type="none" w="sm" len="sm"/>
            </a:ln>
            <a:effectLst/>
          </p:spPr>
          <p:txBody>
            <a:bodyPr wrap="none" anchor="ctr"/>
            <a:lstStyle/>
            <a:p>
              <a:pPr algn="ctr" eaLnBrk="1" hangingPunct="1"/>
              <a:endParaRPr lang="en-US" sz="1200">
                <a:solidFill>
                  <a:schemeClr val="bg1"/>
                </a:solidFill>
                <a:effectLst>
                  <a:outerShdw blurRad="38100" dist="38100" dir="2700000" algn="tl">
                    <a:srgbClr val="FFFFFF"/>
                  </a:outerShdw>
                </a:effectLst>
                <a:latin typeface="Arial Rounded MT Bold" pitchFamily="34" charset="0"/>
              </a:endParaRPr>
            </a:p>
          </p:txBody>
        </p:sp>
        <p:grpSp>
          <p:nvGrpSpPr>
            <p:cNvPr id="9" name="Group 20"/>
            <p:cNvGrpSpPr>
              <a:grpSpLocks/>
            </p:cNvGrpSpPr>
            <p:nvPr/>
          </p:nvGrpSpPr>
          <p:grpSpPr bwMode="auto">
            <a:xfrm>
              <a:off x="336" y="2208"/>
              <a:ext cx="576" cy="192"/>
              <a:chOff x="0" y="0"/>
              <a:chExt cx="752" cy="192"/>
            </a:xfrm>
          </p:grpSpPr>
          <p:sp>
            <p:nvSpPr>
              <p:cNvPr id="32" name="Rectangle 21"/>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a:solidFill>
                      <a:schemeClr val="bg1"/>
                    </a:solidFill>
                    <a:latin typeface="Arial Rounded MT Bold" pitchFamily="34" charset="0"/>
                    <a:ea typeface="Arial Unicode MS" pitchFamily="34" charset="-128"/>
                    <a:cs typeface="Arial Unicode MS" pitchFamily="34" charset="-128"/>
                  </a:rPr>
                  <a:t>FP  </a:t>
                </a:r>
              </a:p>
              <a:p>
                <a:pPr algn="ctr" eaLnBrk="1" hangingPunct="1"/>
                <a:r>
                  <a:rPr lang="en-US" sz="1000">
                    <a:solidFill>
                      <a:schemeClr val="bg1"/>
                    </a:solidFill>
                    <a:latin typeface="Arial Rounded MT Bold" pitchFamily="34" charset="0"/>
                    <a:ea typeface="Arial Unicode MS" pitchFamily="34" charset="-128"/>
                    <a:cs typeface="Arial Unicode MS" pitchFamily="34" charset="-128"/>
                  </a:rPr>
                  <a:t>(16bits)</a:t>
                </a:r>
                <a:endParaRPr lang="en-US" sz="1000" b="0">
                  <a:solidFill>
                    <a:schemeClr val="bg1"/>
                  </a:solidFill>
                  <a:latin typeface="Arial Rounded MT Bold" pitchFamily="34" charset="0"/>
                </a:endParaRPr>
              </a:p>
            </p:txBody>
          </p:sp>
          <p:sp>
            <p:nvSpPr>
              <p:cNvPr id="33" name="Rectangle 22"/>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0" name="Group 23"/>
            <p:cNvGrpSpPr>
              <a:grpSpLocks/>
            </p:cNvGrpSpPr>
            <p:nvPr/>
          </p:nvGrpSpPr>
          <p:grpSpPr bwMode="auto">
            <a:xfrm>
              <a:off x="2880" y="2208"/>
              <a:ext cx="2590" cy="192"/>
              <a:chOff x="4777" y="0"/>
              <a:chExt cx="1719" cy="192"/>
            </a:xfrm>
          </p:grpSpPr>
          <p:sp>
            <p:nvSpPr>
              <p:cNvPr id="30" name="Rectangle 24"/>
              <p:cNvSpPr>
                <a:spLocks noChangeArrowheads="1"/>
              </p:cNvSpPr>
              <p:nvPr/>
            </p:nvSpPr>
            <p:spPr bwMode="auto">
              <a:xfrm>
                <a:off x="4777" y="0"/>
                <a:ext cx="1719" cy="192"/>
              </a:xfrm>
              <a:prstGeom prst="rect">
                <a:avLst/>
              </a:prstGeom>
              <a:noFill/>
              <a:ln w="9525">
                <a:solidFill>
                  <a:schemeClr val="bg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Interface ID (64bits)</a:t>
                </a:r>
                <a:endParaRPr lang="en-US" sz="1200" b="0">
                  <a:solidFill>
                    <a:schemeClr val="bg1"/>
                  </a:solidFill>
                  <a:latin typeface="Arial Rounded MT Bold" pitchFamily="34" charset="0"/>
                </a:endParaRPr>
              </a:p>
            </p:txBody>
          </p:sp>
          <p:sp>
            <p:nvSpPr>
              <p:cNvPr id="31" name="Rectangle 25"/>
              <p:cNvSpPr>
                <a:spLocks noChangeArrowheads="1"/>
              </p:cNvSpPr>
              <p:nvPr/>
            </p:nvSpPr>
            <p:spPr bwMode="auto">
              <a:xfrm>
                <a:off x="4777" y="0"/>
                <a:ext cx="1719"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1" name="Group 26"/>
            <p:cNvGrpSpPr>
              <a:grpSpLocks/>
            </p:cNvGrpSpPr>
            <p:nvPr/>
          </p:nvGrpSpPr>
          <p:grpSpPr bwMode="auto">
            <a:xfrm>
              <a:off x="336" y="2400"/>
              <a:ext cx="576" cy="192"/>
              <a:chOff x="0" y="192"/>
              <a:chExt cx="752" cy="192"/>
            </a:xfrm>
          </p:grpSpPr>
          <p:sp>
            <p:nvSpPr>
              <p:cNvPr id="28" name="Rectangle 27"/>
              <p:cNvSpPr>
                <a:spLocks noChangeArrowheads="1"/>
              </p:cNvSpPr>
              <p:nvPr/>
            </p:nvSpPr>
            <p:spPr bwMode="auto">
              <a:xfrm>
                <a:off x="0" y="192"/>
                <a:ext cx="752" cy="192"/>
              </a:xfrm>
              <a:prstGeom prst="rect">
                <a:avLst/>
              </a:prstGeom>
              <a:noFill/>
              <a:ln w="9525">
                <a:solidFill>
                  <a:schemeClr val="bg1"/>
                </a:solidFill>
                <a:miter lim="800000"/>
                <a:headEnd/>
                <a:tailEnd/>
              </a:ln>
              <a:effectLst/>
            </p:spPr>
            <p:txBody>
              <a:bodyPr anchor="ctr"/>
              <a:lstStyle/>
              <a:p>
                <a:pPr algn="ctr" eaLnBrk="1" hangingPunct="1"/>
                <a:r>
                  <a:rPr lang="en-US" sz="1000" b="0">
                    <a:solidFill>
                      <a:schemeClr val="bg1"/>
                    </a:solidFill>
                    <a:latin typeface="Arial Rounded MT Bold" pitchFamily="34" charset="0"/>
                    <a:ea typeface="Arial Unicode MS" pitchFamily="34" charset="-128"/>
                    <a:cs typeface="Arial Unicode MS" pitchFamily="34" charset="-128"/>
                  </a:rPr>
                  <a:t>00100010</a:t>
                </a:r>
                <a:endParaRPr lang="en-US" sz="1000" b="0">
                  <a:solidFill>
                    <a:schemeClr val="bg1"/>
                  </a:solidFill>
                  <a:latin typeface="Arial Rounded MT Bold" pitchFamily="34" charset="0"/>
                </a:endParaRPr>
              </a:p>
            </p:txBody>
          </p:sp>
          <p:sp>
            <p:nvSpPr>
              <p:cNvPr id="29" name="Rectangle 28"/>
              <p:cNvSpPr>
                <a:spLocks noChangeArrowheads="1"/>
              </p:cNvSpPr>
              <p:nvPr/>
            </p:nvSpPr>
            <p:spPr bwMode="auto">
              <a:xfrm>
                <a:off x="0" y="192"/>
                <a:ext cx="752"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2" name="Group 29"/>
            <p:cNvGrpSpPr>
              <a:grpSpLocks/>
            </p:cNvGrpSpPr>
            <p:nvPr/>
          </p:nvGrpSpPr>
          <p:grpSpPr bwMode="auto">
            <a:xfrm>
              <a:off x="2880" y="2400"/>
              <a:ext cx="2590" cy="192"/>
              <a:chOff x="4777" y="192"/>
              <a:chExt cx="1719" cy="192"/>
            </a:xfrm>
          </p:grpSpPr>
          <p:sp>
            <p:nvSpPr>
              <p:cNvPr id="26" name="Rectangle 30"/>
              <p:cNvSpPr>
                <a:spLocks noChangeArrowheads="1"/>
              </p:cNvSpPr>
              <p:nvPr/>
            </p:nvSpPr>
            <p:spPr bwMode="auto">
              <a:xfrm>
                <a:off x="4777" y="192"/>
                <a:ext cx="1719" cy="192"/>
              </a:xfrm>
              <a:prstGeom prst="rect">
                <a:avLst/>
              </a:prstGeom>
              <a:noFill/>
              <a:ln w="9525">
                <a:solidFill>
                  <a:schemeClr val="bg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MAC derived or Locally Administered or Random</a:t>
                </a:r>
                <a:endParaRPr lang="en-US" sz="1200" b="0">
                  <a:solidFill>
                    <a:schemeClr val="bg1"/>
                  </a:solidFill>
                  <a:latin typeface="Arial Rounded MT Bold" pitchFamily="34" charset="0"/>
                </a:endParaRPr>
              </a:p>
            </p:txBody>
          </p:sp>
          <p:sp>
            <p:nvSpPr>
              <p:cNvPr id="27" name="Rectangle 31"/>
              <p:cNvSpPr>
                <a:spLocks noChangeArrowheads="1"/>
              </p:cNvSpPr>
              <p:nvPr/>
            </p:nvSpPr>
            <p:spPr bwMode="auto">
              <a:xfrm>
                <a:off x="4777" y="192"/>
                <a:ext cx="1719"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sp>
          <p:nvSpPr>
            <p:cNvPr id="13" name="Rectangle 32"/>
            <p:cNvSpPr>
              <a:spLocks noChangeArrowheads="1"/>
            </p:cNvSpPr>
            <p:nvPr/>
          </p:nvSpPr>
          <p:spPr bwMode="auto">
            <a:xfrm>
              <a:off x="336" y="2208"/>
              <a:ext cx="5136" cy="390"/>
            </a:xfrm>
            <a:prstGeom prst="rect">
              <a:avLst/>
            </a:prstGeom>
            <a:noFill/>
            <a:ln w="9525">
              <a:solidFill>
                <a:schemeClr val="bg1"/>
              </a:solidFill>
              <a:miter lim="800000"/>
              <a:headEnd/>
              <a:tailEnd/>
            </a:ln>
            <a:effectLst/>
          </p:spPr>
          <p:txBody>
            <a:bodyPr/>
            <a:lstStyle/>
            <a:p>
              <a:endParaRPr lang="en-SG">
                <a:solidFill>
                  <a:schemeClr val="bg1"/>
                </a:solidFill>
              </a:endParaRPr>
            </a:p>
          </p:txBody>
        </p:sp>
        <p:grpSp>
          <p:nvGrpSpPr>
            <p:cNvPr id="14" name="Group 33"/>
            <p:cNvGrpSpPr>
              <a:grpSpLocks/>
            </p:cNvGrpSpPr>
            <p:nvPr/>
          </p:nvGrpSpPr>
          <p:grpSpPr bwMode="auto">
            <a:xfrm>
              <a:off x="912" y="2208"/>
              <a:ext cx="1248" cy="192"/>
              <a:chOff x="2784" y="1011"/>
              <a:chExt cx="1104" cy="192"/>
            </a:xfrm>
          </p:grpSpPr>
          <p:sp>
            <p:nvSpPr>
              <p:cNvPr id="24" name="Rectangle 34"/>
              <p:cNvSpPr>
                <a:spLocks noChangeArrowheads="1"/>
              </p:cNvSpPr>
              <p:nvPr/>
            </p:nvSpPr>
            <p:spPr bwMode="auto">
              <a:xfrm>
                <a:off x="2784" y="1011"/>
                <a:ext cx="1104" cy="192"/>
              </a:xfrm>
              <a:prstGeom prst="rect">
                <a:avLst/>
              </a:prstGeom>
              <a:noFill/>
              <a:ln w="9525">
                <a:solidFill>
                  <a:schemeClr val="bg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IPv4 (32bits)</a:t>
                </a:r>
                <a:endParaRPr lang="en-US" sz="1200">
                  <a:solidFill>
                    <a:schemeClr val="bg1"/>
                  </a:solidFill>
                  <a:latin typeface="Arial Rounded MT Bold" pitchFamily="34" charset="0"/>
                </a:endParaRPr>
              </a:p>
            </p:txBody>
          </p:sp>
          <p:sp>
            <p:nvSpPr>
              <p:cNvPr id="25" name="Rectangle 35"/>
              <p:cNvSpPr>
                <a:spLocks noChangeArrowheads="1"/>
              </p:cNvSpPr>
              <p:nvPr/>
            </p:nvSpPr>
            <p:spPr bwMode="auto">
              <a:xfrm>
                <a:off x="2784" y="1011"/>
                <a:ext cx="1104"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5" name="Group 36"/>
            <p:cNvGrpSpPr>
              <a:grpSpLocks/>
            </p:cNvGrpSpPr>
            <p:nvPr/>
          </p:nvGrpSpPr>
          <p:grpSpPr bwMode="auto">
            <a:xfrm>
              <a:off x="912" y="2400"/>
              <a:ext cx="1248" cy="192"/>
              <a:chOff x="2784" y="1203"/>
              <a:chExt cx="1104" cy="192"/>
            </a:xfrm>
          </p:grpSpPr>
          <p:sp>
            <p:nvSpPr>
              <p:cNvPr id="22" name="Rectangle 37"/>
              <p:cNvSpPr>
                <a:spLocks noChangeArrowheads="1"/>
              </p:cNvSpPr>
              <p:nvPr/>
            </p:nvSpPr>
            <p:spPr bwMode="auto">
              <a:xfrm>
                <a:off x="2784" y="1203"/>
                <a:ext cx="1104" cy="192"/>
              </a:xfrm>
              <a:prstGeom prst="rect">
                <a:avLst/>
              </a:prstGeom>
              <a:noFill/>
              <a:ln w="9525">
                <a:solidFill>
                  <a:schemeClr val="bg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Provider Administered</a:t>
                </a:r>
                <a:endParaRPr lang="en-US" sz="1200">
                  <a:solidFill>
                    <a:schemeClr val="bg1"/>
                  </a:solidFill>
                  <a:latin typeface="Arial Rounded MT Bold" pitchFamily="34" charset="0"/>
                </a:endParaRPr>
              </a:p>
            </p:txBody>
          </p:sp>
          <p:sp>
            <p:nvSpPr>
              <p:cNvPr id="23" name="Rectangle 38"/>
              <p:cNvSpPr>
                <a:spLocks noChangeArrowheads="1"/>
              </p:cNvSpPr>
              <p:nvPr/>
            </p:nvSpPr>
            <p:spPr bwMode="auto">
              <a:xfrm>
                <a:off x="2784" y="1203"/>
                <a:ext cx="1104"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6" name="Group 39"/>
            <p:cNvGrpSpPr>
              <a:grpSpLocks/>
            </p:cNvGrpSpPr>
            <p:nvPr/>
          </p:nvGrpSpPr>
          <p:grpSpPr bwMode="auto">
            <a:xfrm>
              <a:off x="2160" y="2208"/>
              <a:ext cx="720" cy="192"/>
              <a:chOff x="0" y="0"/>
              <a:chExt cx="752" cy="192"/>
            </a:xfrm>
          </p:grpSpPr>
          <p:sp>
            <p:nvSpPr>
              <p:cNvPr id="20" name="Rectangle 40"/>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SLA  (16bits)</a:t>
                </a:r>
                <a:endParaRPr lang="en-US" sz="1200" b="0">
                  <a:solidFill>
                    <a:schemeClr val="bg1"/>
                  </a:solidFill>
                  <a:latin typeface="Arial Rounded MT Bold" pitchFamily="34" charset="0"/>
                </a:endParaRPr>
              </a:p>
            </p:txBody>
          </p:sp>
          <p:sp>
            <p:nvSpPr>
              <p:cNvPr id="21" name="Rectangle 41"/>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nvGrpSpPr>
            <p:cNvPr id="17" name="Group 42"/>
            <p:cNvGrpSpPr>
              <a:grpSpLocks/>
            </p:cNvGrpSpPr>
            <p:nvPr/>
          </p:nvGrpSpPr>
          <p:grpSpPr bwMode="auto">
            <a:xfrm>
              <a:off x="2160" y="2400"/>
              <a:ext cx="720" cy="192"/>
              <a:chOff x="0" y="0"/>
              <a:chExt cx="752" cy="192"/>
            </a:xfrm>
          </p:grpSpPr>
          <p:sp>
            <p:nvSpPr>
              <p:cNvPr id="18" name="Rectangle 43"/>
              <p:cNvSpPr>
                <a:spLocks noChangeArrowheads="1"/>
              </p:cNvSpPr>
              <p:nvPr/>
            </p:nvSpPr>
            <p:spPr bwMode="auto">
              <a:xfrm>
                <a:off x="0" y="0"/>
                <a:ext cx="752" cy="192"/>
              </a:xfrm>
              <a:prstGeom prst="rect">
                <a:avLst/>
              </a:prstGeom>
              <a:noFill/>
              <a:ln w="9525">
                <a:solidFill>
                  <a:schemeClr val="bg1"/>
                </a:solidFill>
                <a:miter lim="800000"/>
                <a:headEnd/>
                <a:tailEnd/>
              </a:ln>
              <a:effectLst/>
            </p:spPr>
            <p:txBody>
              <a:bodyPr anchor="ctr"/>
              <a:lstStyle/>
              <a:p>
                <a:pPr algn="ctr" eaLnBrk="1" hangingPunct="1"/>
                <a:r>
                  <a:rPr lang="en-US" sz="1000">
                    <a:solidFill>
                      <a:schemeClr val="bg1"/>
                    </a:solidFill>
                    <a:latin typeface="Arial Rounded MT Bold" pitchFamily="34" charset="0"/>
                    <a:ea typeface="Arial Unicode MS" pitchFamily="34" charset="-128"/>
                    <a:cs typeface="Arial Unicode MS" pitchFamily="34" charset="-128"/>
                  </a:rPr>
                  <a:t>Locally Administered</a:t>
                </a:r>
                <a:endParaRPr lang="en-US" sz="1000" b="0">
                  <a:solidFill>
                    <a:schemeClr val="bg1"/>
                  </a:solidFill>
                  <a:latin typeface="Arial Rounded MT Bold" pitchFamily="34" charset="0"/>
                </a:endParaRPr>
              </a:p>
            </p:txBody>
          </p:sp>
          <p:sp>
            <p:nvSpPr>
              <p:cNvPr id="19" name="Rectangle 44"/>
              <p:cNvSpPr>
                <a:spLocks noChangeArrowheads="1"/>
              </p:cNvSpPr>
              <p:nvPr/>
            </p:nvSpPr>
            <p:spPr bwMode="auto">
              <a:xfrm>
                <a:off x="0" y="0"/>
                <a:ext cx="752" cy="192"/>
              </a:xfrm>
              <a:prstGeom prst="rect">
                <a:avLst/>
              </a:prstGeom>
              <a:noFill/>
              <a:ln w="7">
                <a:solidFill>
                  <a:schemeClr val="bg1"/>
                </a:solidFill>
                <a:miter lim="800000"/>
                <a:headEnd/>
                <a:tailEnd/>
              </a:ln>
              <a:effectLst/>
            </p:spPr>
            <p:txBody>
              <a:bodyPr/>
              <a:lstStyle/>
              <a:p>
                <a:endParaRPr lang="en-SG">
                  <a:solidFill>
                    <a:schemeClr val="bg1"/>
                  </a:solidFill>
                </a:endParaRPr>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0000" lnSpcReduction="20000"/>
          </a:bodyPr>
          <a:lstStyle/>
          <a:p>
            <a:pPr algn="just">
              <a:lnSpc>
                <a:spcPct val="120000"/>
              </a:lnSpc>
            </a:pPr>
            <a:r>
              <a:rPr lang="en-SG" b="1" dirty="0" err="1" smtClean="0"/>
              <a:t>Unicast</a:t>
            </a:r>
            <a:r>
              <a:rPr lang="en-SG" b="1" dirty="0" smtClean="0"/>
              <a:t> ISATAP Address</a:t>
            </a:r>
          </a:p>
          <a:p>
            <a:pPr lvl="1" algn="just">
              <a:lnSpc>
                <a:spcPct val="120000"/>
              </a:lnSpc>
            </a:pPr>
            <a:r>
              <a:rPr lang="en-SG" dirty="0" err="1" smtClean="0"/>
              <a:t>Alamat</a:t>
            </a:r>
            <a:r>
              <a:rPr lang="en-SG" dirty="0" smtClean="0"/>
              <a:t> </a:t>
            </a:r>
            <a:r>
              <a:rPr lang="en-SG" dirty="0" err="1" smtClean="0"/>
              <a:t>Unicast</a:t>
            </a:r>
            <a:r>
              <a:rPr lang="en-SG" dirty="0" smtClean="0"/>
              <a:t> ISATAP </a:t>
            </a:r>
            <a:r>
              <a:rPr lang="en-SG" dirty="0" err="1" smtClean="0"/>
              <a:t>adalah</a:t>
            </a:r>
            <a:r>
              <a:rPr lang="en-SG" dirty="0" smtClean="0"/>
              <a:t> </a:t>
            </a:r>
            <a:r>
              <a:rPr lang="en-SG" dirty="0" err="1" smtClean="0"/>
              <a:t>sebuah</a:t>
            </a:r>
            <a:r>
              <a:rPr lang="en-SG" dirty="0" smtClean="0"/>
              <a:t> </a:t>
            </a:r>
            <a:r>
              <a:rPr lang="en-SG" dirty="0" err="1" smtClean="0"/>
              <a:t>alamat</a:t>
            </a:r>
            <a:r>
              <a:rPr lang="en-SG" dirty="0" smtClean="0"/>
              <a:t> yang </a:t>
            </a:r>
            <a:r>
              <a:rPr lang="en-SG" dirty="0" err="1" smtClean="0"/>
              <a:t>digunakan</a:t>
            </a:r>
            <a:r>
              <a:rPr lang="en-SG" dirty="0" smtClean="0"/>
              <a:t> </a:t>
            </a:r>
            <a:r>
              <a:rPr lang="en-SG" dirty="0" err="1" smtClean="0"/>
              <a:t>oleh</a:t>
            </a:r>
            <a:r>
              <a:rPr lang="en-SG" dirty="0" smtClean="0"/>
              <a:t> </a:t>
            </a:r>
            <a:r>
              <a:rPr lang="en-SG" dirty="0" err="1" smtClean="0"/>
              <a:t>dua</a:t>
            </a:r>
            <a:r>
              <a:rPr lang="en-SG" dirty="0" smtClean="0"/>
              <a:t> </a:t>
            </a:r>
            <a:r>
              <a:rPr lang="en-SG" i="1" dirty="0" smtClean="0"/>
              <a:t>host</a:t>
            </a:r>
            <a:r>
              <a:rPr lang="en-SG" dirty="0" smtClean="0"/>
              <a:t> IPv4 </a:t>
            </a:r>
            <a:r>
              <a:rPr lang="en-SG" dirty="0" err="1" smtClean="0"/>
              <a:t>dan</a:t>
            </a:r>
            <a:r>
              <a:rPr lang="en-SG" dirty="0" smtClean="0"/>
              <a:t> IPv6 </a:t>
            </a:r>
            <a:r>
              <a:rPr lang="en-SG" dirty="0" err="1" smtClean="0"/>
              <a:t>dalam</a:t>
            </a:r>
            <a:r>
              <a:rPr lang="en-SG" dirty="0" smtClean="0"/>
              <a:t> </a:t>
            </a:r>
            <a:r>
              <a:rPr lang="en-SG" dirty="0" err="1" smtClean="0"/>
              <a:t>sebuah</a:t>
            </a:r>
            <a:r>
              <a:rPr lang="en-SG" dirty="0" smtClean="0"/>
              <a:t> Intranet IPv4 agar </a:t>
            </a:r>
            <a:r>
              <a:rPr lang="en-SG" dirty="0" err="1" smtClean="0"/>
              <a:t>dapat</a:t>
            </a:r>
            <a:r>
              <a:rPr lang="en-SG" dirty="0" smtClean="0"/>
              <a:t> </a:t>
            </a:r>
            <a:r>
              <a:rPr lang="en-SG" dirty="0" err="1" smtClean="0"/>
              <a:t>saling</a:t>
            </a:r>
            <a:r>
              <a:rPr lang="en-SG" dirty="0" smtClean="0"/>
              <a:t> </a:t>
            </a:r>
            <a:r>
              <a:rPr lang="en-SG" dirty="0" err="1" smtClean="0"/>
              <a:t>berkomunikasi</a:t>
            </a:r>
            <a:r>
              <a:rPr lang="en-SG" dirty="0" smtClean="0"/>
              <a:t>. </a:t>
            </a:r>
            <a:endParaRPr lang="en-SG" dirty="0" smtClean="0"/>
          </a:p>
          <a:p>
            <a:pPr lvl="1" algn="just">
              <a:lnSpc>
                <a:spcPct val="120000"/>
              </a:lnSpc>
            </a:pPr>
            <a:r>
              <a:rPr lang="en-SG" dirty="0" err="1" smtClean="0"/>
              <a:t>Alamat</a:t>
            </a:r>
            <a:r>
              <a:rPr lang="en-SG" dirty="0" smtClean="0"/>
              <a:t> </a:t>
            </a:r>
            <a:r>
              <a:rPr lang="en-SG" dirty="0" err="1" smtClean="0"/>
              <a:t>ini</a:t>
            </a:r>
            <a:r>
              <a:rPr lang="en-SG" dirty="0" smtClean="0"/>
              <a:t> </a:t>
            </a:r>
            <a:r>
              <a:rPr lang="en-SG" dirty="0" err="1" smtClean="0"/>
              <a:t>menggabungkan</a:t>
            </a:r>
            <a:r>
              <a:rPr lang="en-SG" dirty="0" smtClean="0"/>
              <a:t> </a:t>
            </a:r>
            <a:r>
              <a:rPr lang="en-SG" dirty="0" err="1" smtClean="0"/>
              <a:t>prefiks</a:t>
            </a:r>
            <a:r>
              <a:rPr lang="en-SG" dirty="0" smtClean="0"/>
              <a:t> </a:t>
            </a:r>
            <a:r>
              <a:rPr lang="en-SG" dirty="0" err="1" smtClean="0"/>
              <a:t>alamat</a:t>
            </a:r>
            <a:r>
              <a:rPr lang="en-SG" dirty="0" smtClean="0"/>
              <a:t> </a:t>
            </a:r>
            <a:r>
              <a:rPr lang="en-SG" i="1" dirty="0" err="1" smtClean="0"/>
              <a:t>unicast</a:t>
            </a:r>
            <a:r>
              <a:rPr lang="en-SG" i="1" dirty="0" smtClean="0"/>
              <a:t> link-local</a:t>
            </a:r>
            <a:r>
              <a:rPr lang="en-SG" dirty="0" smtClean="0"/>
              <a:t>, </a:t>
            </a:r>
            <a:r>
              <a:rPr lang="en-SG" dirty="0" err="1" smtClean="0"/>
              <a:t>alamat</a:t>
            </a:r>
            <a:r>
              <a:rPr lang="en-SG" dirty="0" smtClean="0"/>
              <a:t> </a:t>
            </a:r>
            <a:r>
              <a:rPr lang="en-SG" i="1" dirty="0" err="1" smtClean="0"/>
              <a:t>unicast</a:t>
            </a:r>
            <a:r>
              <a:rPr lang="en-SG" i="1" dirty="0" smtClean="0"/>
              <a:t> site-local</a:t>
            </a:r>
            <a:r>
              <a:rPr lang="en-SG" dirty="0" smtClean="0"/>
              <a:t> </a:t>
            </a:r>
            <a:r>
              <a:rPr lang="en-SG" dirty="0" err="1" smtClean="0"/>
              <a:t>atau</a:t>
            </a:r>
            <a:r>
              <a:rPr lang="en-SG" dirty="0" smtClean="0"/>
              <a:t> </a:t>
            </a:r>
            <a:r>
              <a:rPr lang="en-SG" dirty="0" err="1" smtClean="0"/>
              <a:t>alamat</a:t>
            </a:r>
            <a:r>
              <a:rPr lang="en-SG" dirty="0" smtClean="0"/>
              <a:t> </a:t>
            </a:r>
            <a:r>
              <a:rPr lang="en-SG" i="1" dirty="0" err="1" smtClean="0"/>
              <a:t>unicast</a:t>
            </a:r>
            <a:r>
              <a:rPr lang="en-SG" i="1" dirty="0" smtClean="0"/>
              <a:t> global</a:t>
            </a:r>
            <a:r>
              <a:rPr lang="en-SG" dirty="0" smtClean="0"/>
              <a:t> (yang </a:t>
            </a:r>
            <a:r>
              <a:rPr lang="en-SG" dirty="0" err="1" smtClean="0"/>
              <a:t>dapat</a:t>
            </a:r>
            <a:r>
              <a:rPr lang="en-SG" dirty="0" smtClean="0"/>
              <a:t> </a:t>
            </a:r>
            <a:r>
              <a:rPr lang="en-SG" dirty="0" err="1" smtClean="0"/>
              <a:t>berupa</a:t>
            </a:r>
            <a:r>
              <a:rPr lang="en-SG" dirty="0" smtClean="0"/>
              <a:t> </a:t>
            </a:r>
            <a:r>
              <a:rPr lang="en-SG" dirty="0" err="1" smtClean="0"/>
              <a:t>prefiks</a:t>
            </a:r>
            <a:r>
              <a:rPr lang="en-SG" dirty="0" smtClean="0"/>
              <a:t> </a:t>
            </a:r>
            <a:r>
              <a:rPr lang="en-SG" dirty="0" err="1" smtClean="0"/>
              <a:t>alamat</a:t>
            </a:r>
            <a:r>
              <a:rPr lang="en-SG" dirty="0" smtClean="0"/>
              <a:t> 6to4) yang </a:t>
            </a:r>
            <a:r>
              <a:rPr lang="en-SG" dirty="0" err="1" smtClean="0"/>
              <a:t>berukuran</a:t>
            </a:r>
            <a:r>
              <a:rPr lang="en-SG" dirty="0" smtClean="0"/>
              <a:t> 64-bit </a:t>
            </a:r>
            <a:r>
              <a:rPr lang="en-SG" dirty="0" err="1" smtClean="0"/>
              <a:t>dengan</a:t>
            </a:r>
            <a:r>
              <a:rPr lang="en-SG" dirty="0" smtClean="0"/>
              <a:t> 32-bit ISATAP Identifier (0000:5EFE), </a:t>
            </a:r>
            <a:r>
              <a:rPr lang="en-SG" dirty="0" err="1" smtClean="0"/>
              <a:t>lalu</a:t>
            </a:r>
            <a:r>
              <a:rPr lang="en-SG" dirty="0" smtClean="0"/>
              <a:t> </a:t>
            </a:r>
            <a:r>
              <a:rPr lang="en-SG" dirty="0" err="1" smtClean="0"/>
              <a:t>diikuti</a:t>
            </a:r>
            <a:r>
              <a:rPr lang="en-SG" dirty="0" smtClean="0"/>
              <a:t> </a:t>
            </a:r>
            <a:r>
              <a:rPr lang="en-SG" dirty="0" err="1" smtClean="0"/>
              <a:t>dengan</a:t>
            </a:r>
            <a:r>
              <a:rPr lang="en-SG" dirty="0" smtClean="0"/>
              <a:t> 32-bit </a:t>
            </a:r>
            <a:r>
              <a:rPr lang="en-SG" dirty="0" err="1" smtClean="0"/>
              <a:t>alamat</a:t>
            </a:r>
            <a:r>
              <a:rPr lang="en-SG" dirty="0" smtClean="0"/>
              <a:t> IPv4 yang </a:t>
            </a:r>
            <a:r>
              <a:rPr lang="en-SG" dirty="0" err="1" smtClean="0"/>
              <a:t>dimiliki</a:t>
            </a:r>
            <a:r>
              <a:rPr lang="en-SG" dirty="0" smtClean="0"/>
              <a:t> </a:t>
            </a:r>
            <a:r>
              <a:rPr lang="en-SG" dirty="0" err="1" smtClean="0"/>
              <a:t>oleh</a:t>
            </a:r>
            <a:r>
              <a:rPr lang="en-SG" dirty="0" smtClean="0"/>
              <a:t> </a:t>
            </a:r>
            <a:r>
              <a:rPr lang="en-SG" i="1" dirty="0" smtClean="0"/>
              <a:t>interface</a:t>
            </a:r>
            <a:r>
              <a:rPr lang="en-SG" dirty="0" smtClean="0"/>
              <a:t> </a:t>
            </a:r>
            <a:r>
              <a:rPr lang="en-SG" dirty="0" err="1" smtClean="0"/>
              <a:t>atau</a:t>
            </a:r>
            <a:r>
              <a:rPr lang="en-SG" dirty="0" smtClean="0"/>
              <a:t> </a:t>
            </a:r>
            <a:r>
              <a:rPr lang="en-SG" dirty="0" err="1" smtClean="0"/>
              <a:t>sebuah</a:t>
            </a:r>
            <a:r>
              <a:rPr lang="en-SG" dirty="0" smtClean="0"/>
              <a:t> </a:t>
            </a:r>
            <a:r>
              <a:rPr lang="en-SG" i="1" dirty="0" smtClean="0"/>
              <a:t>host</a:t>
            </a:r>
            <a:r>
              <a:rPr lang="en-SG" dirty="0" smtClean="0"/>
              <a:t>. </a:t>
            </a:r>
            <a:r>
              <a:rPr lang="en-SG" dirty="0" err="1" smtClean="0"/>
              <a:t>Prefiks</a:t>
            </a:r>
            <a:r>
              <a:rPr lang="en-SG" dirty="0" smtClean="0"/>
              <a:t> yang </a:t>
            </a:r>
            <a:r>
              <a:rPr lang="en-SG" dirty="0" err="1" smtClean="0"/>
              <a:t>digunakan</a:t>
            </a:r>
            <a:r>
              <a:rPr lang="en-SG" dirty="0" smtClean="0"/>
              <a:t> </a:t>
            </a:r>
            <a:r>
              <a:rPr lang="en-SG" dirty="0" err="1" smtClean="0"/>
              <a:t>dalam</a:t>
            </a:r>
            <a:r>
              <a:rPr lang="en-SG" dirty="0" smtClean="0"/>
              <a:t> </a:t>
            </a:r>
            <a:r>
              <a:rPr lang="en-SG" dirty="0" err="1" smtClean="0"/>
              <a:t>alamat</a:t>
            </a:r>
            <a:r>
              <a:rPr lang="en-SG" dirty="0" smtClean="0"/>
              <a:t> </a:t>
            </a:r>
            <a:r>
              <a:rPr lang="en-SG" dirty="0" err="1" smtClean="0"/>
              <a:t>ini</a:t>
            </a:r>
            <a:r>
              <a:rPr lang="en-SG" dirty="0" smtClean="0"/>
              <a:t> </a:t>
            </a:r>
            <a:r>
              <a:rPr lang="en-SG" dirty="0" err="1" smtClean="0"/>
              <a:t>dinamakan</a:t>
            </a:r>
            <a:r>
              <a:rPr lang="en-SG" dirty="0" smtClean="0"/>
              <a:t> </a:t>
            </a:r>
            <a:r>
              <a:rPr lang="en-SG" dirty="0" err="1" smtClean="0"/>
              <a:t>dengan</a:t>
            </a:r>
            <a:r>
              <a:rPr lang="en-SG" dirty="0" smtClean="0"/>
              <a:t> </a:t>
            </a:r>
            <a:r>
              <a:rPr lang="en-SG" b="1" dirty="0" smtClean="0"/>
              <a:t>subnet prefix</a:t>
            </a:r>
            <a:r>
              <a:rPr lang="en-SG" dirty="0" smtClean="0"/>
              <a:t>. </a:t>
            </a:r>
            <a:r>
              <a:rPr lang="en-SG" dirty="0" err="1" smtClean="0"/>
              <a:t>Meski</a:t>
            </a:r>
            <a:r>
              <a:rPr lang="en-SG" dirty="0" smtClean="0"/>
              <a:t> </a:t>
            </a:r>
            <a:r>
              <a:rPr lang="en-SG" dirty="0" err="1" smtClean="0"/>
              <a:t>alamat</a:t>
            </a:r>
            <a:r>
              <a:rPr lang="en-SG" dirty="0" smtClean="0"/>
              <a:t> 6to4 </a:t>
            </a:r>
            <a:r>
              <a:rPr lang="en-SG" dirty="0" err="1" smtClean="0"/>
              <a:t>hanya</a:t>
            </a:r>
            <a:r>
              <a:rPr lang="en-SG" dirty="0" smtClean="0"/>
              <a:t> </a:t>
            </a:r>
            <a:r>
              <a:rPr lang="en-SG" dirty="0" err="1" smtClean="0"/>
              <a:t>dapat</a:t>
            </a:r>
            <a:r>
              <a:rPr lang="en-SG" dirty="0" smtClean="0"/>
              <a:t> </a:t>
            </a:r>
            <a:r>
              <a:rPr lang="en-SG" dirty="0" err="1" smtClean="0"/>
              <a:t>menangani</a:t>
            </a:r>
            <a:r>
              <a:rPr lang="en-SG" dirty="0" smtClean="0"/>
              <a:t> </a:t>
            </a:r>
            <a:r>
              <a:rPr lang="en-SG" dirty="0" err="1" smtClean="0"/>
              <a:t>alamat</a:t>
            </a:r>
            <a:r>
              <a:rPr lang="en-SG" dirty="0" smtClean="0"/>
              <a:t> IPv4 </a:t>
            </a:r>
            <a:r>
              <a:rPr lang="en-SG" dirty="0" err="1" smtClean="0"/>
              <a:t>publik</a:t>
            </a:r>
            <a:r>
              <a:rPr lang="en-SG" dirty="0" smtClean="0"/>
              <a:t> </a:t>
            </a:r>
            <a:r>
              <a:rPr lang="en-SG" dirty="0" err="1" smtClean="0"/>
              <a:t>saja</a:t>
            </a:r>
            <a:r>
              <a:rPr lang="en-SG" dirty="0" smtClean="0"/>
              <a:t>, </a:t>
            </a:r>
            <a:r>
              <a:rPr lang="en-SG" dirty="0" err="1" smtClean="0"/>
              <a:t>alamat</a:t>
            </a:r>
            <a:r>
              <a:rPr lang="en-SG" dirty="0" smtClean="0"/>
              <a:t> ISATAP </a:t>
            </a:r>
            <a:r>
              <a:rPr lang="en-SG" dirty="0" err="1" smtClean="0"/>
              <a:t>dapat</a:t>
            </a:r>
            <a:r>
              <a:rPr lang="en-SG" dirty="0" smtClean="0"/>
              <a:t> </a:t>
            </a:r>
            <a:r>
              <a:rPr lang="en-SG" dirty="0" err="1" smtClean="0"/>
              <a:t>menangani</a:t>
            </a:r>
            <a:r>
              <a:rPr lang="en-SG" dirty="0" smtClean="0"/>
              <a:t> </a:t>
            </a:r>
            <a:r>
              <a:rPr lang="en-SG" dirty="0" err="1" smtClean="0"/>
              <a:t>alamat</a:t>
            </a:r>
            <a:r>
              <a:rPr lang="en-SG" dirty="0" smtClean="0"/>
              <a:t> </a:t>
            </a:r>
            <a:r>
              <a:rPr lang="en-SG" dirty="0" err="1" smtClean="0"/>
              <a:t>pribadi</a:t>
            </a:r>
            <a:r>
              <a:rPr lang="en-SG" dirty="0" smtClean="0"/>
              <a:t> IPv4 </a:t>
            </a:r>
            <a:r>
              <a:rPr lang="en-SG" dirty="0" err="1" smtClean="0"/>
              <a:t>dan</a:t>
            </a:r>
            <a:r>
              <a:rPr lang="en-SG" dirty="0" smtClean="0"/>
              <a:t> </a:t>
            </a:r>
            <a:r>
              <a:rPr lang="en-SG" dirty="0" err="1" smtClean="0"/>
              <a:t>alamat</a:t>
            </a:r>
            <a:r>
              <a:rPr lang="en-SG" dirty="0" smtClean="0"/>
              <a:t> </a:t>
            </a:r>
            <a:r>
              <a:rPr lang="en-SG" dirty="0" err="1" smtClean="0"/>
              <a:t>publik</a:t>
            </a:r>
            <a:r>
              <a:rPr lang="en-SG" dirty="0" smtClean="0"/>
              <a:t> IPv4.</a:t>
            </a:r>
          </a:p>
          <a:p>
            <a:pPr algn="just">
              <a:lnSpc>
                <a:spcPct val="120000"/>
              </a:lnSpc>
            </a:pP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32</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Multicast Address Format</a:t>
            </a:r>
          </a:p>
        </p:txBody>
      </p:sp>
      <p:sp>
        <p:nvSpPr>
          <p:cNvPr id="64515" name="Rectangle 3"/>
          <p:cNvSpPr>
            <a:spLocks noGrp="1" noChangeArrowheads="1"/>
          </p:cNvSpPr>
          <p:nvPr>
            <p:ph idx="1"/>
          </p:nvPr>
        </p:nvSpPr>
        <p:spPr>
          <a:xfrm>
            <a:off x="357158" y="3071810"/>
            <a:ext cx="8329642" cy="3054353"/>
          </a:xfrm>
        </p:spPr>
        <p:txBody>
          <a:bodyPr>
            <a:normAutofit/>
          </a:bodyPr>
          <a:lstStyle/>
          <a:p>
            <a:pPr>
              <a:lnSpc>
                <a:spcPct val="85000"/>
              </a:lnSpc>
            </a:pPr>
            <a:r>
              <a:rPr lang="en-US" sz="2000" dirty="0"/>
              <a:t>flag field</a:t>
            </a:r>
          </a:p>
          <a:p>
            <a:pPr marL="565150" lvl="1">
              <a:lnSpc>
                <a:spcPct val="85000"/>
              </a:lnSpc>
            </a:pPr>
            <a:r>
              <a:rPr lang="en-US" sz="1800" b="0" dirty="0"/>
              <a:t>low-order bit indicates permanent/transient group</a:t>
            </a:r>
          </a:p>
          <a:p>
            <a:pPr marL="565150" lvl="1">
              <a:lnSpc>
                <a:spcPct val="85000"/>
              </a:lnSpc>
            </a:pPr>
            <a:r>
              <a:rPr lang="en-US" sz="1800" b="0" dirty="0"/>
              <a:t>(three other flags reserved)</a:t>
            </a:r>
          </a:p>
          <a:p>
            <a:pPr>
              <a:lnSpc>
                <a:spcPct val="85000"/>
              </a:lnSpc>
            </a:pPr>
            <a:r>
              <a:rPr lang="en-US" sz="2000" dirty="0"/>
              <a:t>scope field:	</a:t>
            </a:r>
          </a:p>
          <a:p>
            <a:pPr marL="565150" lvl="1">
              <a:lnSpc>
                <a:spcPct val="85000"/>
              </a:lnSpc>
            </a:pPr>
            <a:r>
              <a:rPr lang="en-US" sz="1800" b="0" dirty="0"/>
              <a:t>1 - node local		8 - organization-local</a:t>
            </a:r>
          </a:p>
          <a:p>
            <a:pPr marL="565150" lvl="1">
              <a:lnSpc>
                <a:spcPct val="85000"/>
              </a:lnSpc>
              <a:spcBef>
                <a:spcPct val="0"/>
              </a:spcBef>
            </a:pPr>
            <a:r>
              <a:rPr lang="en-US" sz="1800" b="0" dirty="0"/>
              <a:t>2 - link-local			B - community-local</a:t>
            </a:r>
          </a:p>
          <a:p>
            <a:pPr marL="565150" lvl="1">
              <a:lnSpc>
                <a:spcPct val="85000"/>
              </a:lnSpc>
              <a:spcBef>
                <a:spcPct val="0"/>
              </a:spcBef>
            </a:pPr>
            <a:r>
              <a:rPr lang="en-US" sz="1800" b="0" dirty="0"/>
              <a:t>5 - site-local			E - global</a:t>
            </a:r>
          </a:p>
          <a:p>
            <a:pPr marL="565150" lvl="1">
              <a:lnSpc>
                <a:spcPct val="85000"/>
              </a:lnSpc>
              <a:spcBef>
                <a:spcPct val="30000"/>
              </a:spcBef>
            </a:pPr>
            <a:r>
              <a:rPr lang="en-US" sz="1800" b="0" dirty="0"/>
              <a:t>(all other values reserved)</a:t>
            </a:r>
          </a:p>
          <a:p>
            <a:pPr>
              <a:lnSpc>
                <a:spcPct val="85000"/>
              </a:lnSpc>
              <a:spcBef>
                <a:spcPct val="30000"/>
              </a:spcBef>
            </a:pPr>
            <a:r>
              <a:rPr lang="en-US" sz="2000" dirty="0">
                <a:latin typeface="Arial Unicode MS" pitchFamily="34" charset="-128"/>
              </a:rPr>
              <a:t>map IPv6 multicast addresses directly into low order 32 bits of the IEEE 802 MAC</a:t>
            </a:r>
          </a:p>
        </p:txBody>
      </p:sp>
      <p:grpSp>
        <p:nvGrpSpPr>
          <p:cNvPr id="2" name="Group 4"/>
          <p:cNvGrpSpPr>
            <a:grpSpLocks/>
          </p:cNvGrpSpPr>
          <p:nvPr/>
        </p:nvGrpSpPr>
        <p:grpSpPr bwMode="auto">
          <a:xfrm>
            <a:off x="381000" y="1733544"/>
            <a:ext cx="8382000" cy="909638"/>
            <a:chOff x="240" y="864"/>
            <a:chExt cx="5280" cy="573"/>
          </a:xfrm>
        </p:grpSpPr>
        <p:sp>
          <p:nvSpPr>
            <p:cNvPr id="64517" name="Rectangle 5"/>
            <p:cNvSpPr>
              <a:spLocks noChangeArrowheads="1"/>
            </p:cNvSpPr>
            <p:nvPr/>
          </p:nvSpPr>
          <p:spPr bwMode="auto">
            <a:xfrm>
              <a:off x="240" y="864"/>
              <a:ext cx="5280" cy="573"/>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a:noFill/>
              <a:miter lim="800000"/>
              <a:headEnd type="none" w="sm" len="sm"/>
              <a:tailEnd type="none" w="sm" len="sm"/>
            </a:ln>
            <a:effectLst/>
          </p:spPr>
          <p:txBody>
            <a:bodyPr wrap="none" anchor="ctr"/>
            <a:lstStyle/>
            <a:p>
              <a:pPr algn="ctr" eaLnBrk="1" hangingPunct="1"/>
              <a:endParaRPr lang="en-US" sz="1200">
                <a:solidFill>
                  <a:schemeClr val="bg1"/>
                </a:solidFill>
                <a:effectLst>
                  <a:outerShdw blurRad="38100" dist="38100" dir="2700000" algn="tl">
                    <a:srgbClr val="000000"/>
                  </a:outerShdw>
                </a:effectLst>
                <a:latin typeface="Arial Rounded MT Bold" pitchFamily="34" charset="0"/>
              </a:endParaRPr>
            </a:p>
          </p:txBody>
        </p:sp>
        <p:grpSp>
          <p:nvGrpSpPr>
            <p:cNvPr id="3" name="Group 6"/>
            <p:cNvGrpSpPr>
              <a:grpSpLocks/>
            </p:cNvGrpSpPr>
            <p:nvPr/>
          </p:nvGrpSpPr>
          <p:grpSpPr bwMode="auto">
            <a:xfrm>
              <a:off x="336" y="960"/>
              <a:ext cx="624" cy="192"/>
              <a:chOff x="0" y="0"/>
              <a:chExt cx="752" cy="192"/>
            </a:xfrm>
          </p:grpSpPr>
          <p:sp>
            <p:nvSpPr>
              <p:cNvPr id="64519" name="Rectangle 7"/>
              <p:cNvSpPr>
                <a:spLocks noChangeArrowheads="1"/>
              </p:cNvSpPr>
              <p:nvPr/>
            </p:nvSpPr>
            <p:spPr bwMode="auto">
              <a:xfrm>
                <a:off x="0" y="0"/>
                <a:ext cx="752" cy="192"/>
              </a:xfrm>
              <a:prstGeom prst="rect">
                <a:avLst/>
              </a:prstGeom>
              <a:noFill/>
              <a:ln w="9525">
                <a:solidFill>
                  <a:schemeClr val="tx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FP  (8bits)</a:t>
                </a:r>
                <a:endParaRPr lang="en-US" sz="1200" b="0">
                  <a:solidFill>
                    <a:schemeClr val="bg1"/>
                  </a:solidFill>
                  <a:latin typeface="Arial Rounded MT Bold" pitchFamily="34" charset="0"/>
                </a:endParaRPr>
              </a:p>
            </p:txBody>
          </p:sp>
          <p:sp>
            <p:nvSpPr>
              <p:cNvPr id="64520" name="Rectangle 8"/>
              <p:cNvSpPr>
                <a:spLocks noChangeArrowheads="1"/>
              </p:cNvSpPr>
              <p:nvPr/>
            </p:nvSpPr>
            <p:spPr bwMode="auto">
              <a:xfrm>
                <a:off x="0" y="0"/>
                <a:ext cx="752"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4" name="Group 9"/>
            <p:cNvGrpSpPr>
              <a:grpSpLocks/>
            </p:cNvGrpSpPr>
            <p:nvPr/>
          </p:nvGrpSpPr>
          <p:grpSpPr bwMode="auto">
            <a:xfrm>
              <a:off x="960" y="960"/>
              <a:ext cx="720" cy="192"/>
              <a:chOff x="752" y="0"/>
              <a:chExt cx="988" cy="192"/>
            </a:xfrm>
          </p:grpSpPr>
          <p:sp>
            <p:nvSpPr>
              <p:cNvPr id="64522" name="Rectangle 10"/>
              <p:cNvSpPr>
                <a:spLocks noChangeArrowheads="1"/>
              </p:cNvSpPr>
              <p:nvPr/>
            </p:nvSpPr>
            <p:spPr bwMode="auto">
              <a:xfrm>
                <a:off x="752" y="0"/>
                <a:ext cx="988" cy="192"/>
              </a:xfrm>
              <a:prstGeom prst="rect">
                <a:avLst/>
              </a:prstGeom>
              <a:noFill/>
              <a:ln w="9525">
                <a:solidFill>
                  <a:schemeClr val="tx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Flags (4bits)</a:t>
                </a:r>
                <a:endParaRPr lang="en-US" sz="1200" b="0">
                  <a:solidFill>
                    <a:schemeClr val="bg1"/>
                  </a:solidFill>
                  <a:latin typeface="Arial Rounded MT Bold" pitchFamily="34" charset="0"/>
                </a:endParaRPr>
              </a:p>
            </p:txBody>
          </p:sp>
          <p:sp>
            <p:nvSpPr>
              <p:cNvPr id="64523" name="Rectangle 11"/>
              <p:cNvSpPr>
                <a:spLocks noChangeArrowheads="1"/>
              </p:cNvSpPr>
              <p:nvPr/>
            </p:nvSpPr>
            <p:spPr bwMode="auto">
              <a:xfrm>
                <a:off x="752" y="0"/>
                <a:ext cx="988"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5" name="Group 12"/>
            <p:cNvGrpSpPr>
              <a:grpSpLocks/>
            </p:cNvGrpSpPr>
            <p:nvPr/>
          </p:nvGrpSpPr>
          <p:grpSpPr bwMode="auto">
            <a:xfrm>
              <a:off x="1680" y="960"/>
              <a:ext cx="864" cy="192"/>
              <a:chOff x="1740" y="0"/>
              <a:chExt cx="1685" cy="192"/>
            </a:xfrm>
          </p:grpSpPr>
          <p:sp>
            <p:nvSpPr>
              <p:cNvPr id="64525" name="Rectangle 13"/>
              <p:cNvSpPr>
                <a:spLocks noChangeArrowheads="1"/>
              </p:cNvSpPr>
              <p:nvPr/>
            </p:nvSpPr>
            <p:spPr bwMode="auto">
              <a:xfrm>
                <a:off x="1740" y="0"/>
                <a:ext cx="1685" cy="192"/>
              </a:xfrm>
              <a:prstGeom prst="rect">
                <a:avLst/>
              </a:prstGeom>
              <a:noFill/>
              <a:ln w="9525">
                <a:solidFill>
                  <a:schemeClr val="tx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Scope (4bits)</a:t>
                </a:r>
                <a:endParaRPr lang="en-US" sz="1200" b="0">
                  <a:solidFill>
                    <a:schemeClr val="bg1"/>
                  </a:solidFill>
                  <a:latin typeface="Arial Rounded MT Bold" pitchFamily="34" charset="0"/>
                </a:endParaRPr>
              </a:p>
            </p:txBody>
          </p:sp>
          <p:sp>
            <p:nvSpPr>
              <p:cNvPr id="64526" name="Rectangle 14"/>
              <p:cNvSpPr>
                <a:spLocks noChangeArrowheads="1"/>
              </p:cNvSpPr>
              <p:nvPr/>
            </p:nvSpPr>
            <p:spPr bwMode="auto">
              <a:xfrm>
                <a:off x="1740" y="0"/>
                <a:ext cx="1685"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6" name="Group 15"/>
            <p:cNvGrpSpPr>
              <a:grpSpLocks/>
            </p:cNvGrpSpPr>
            <p:nvPr/>
          </p:nvGrpSpPr>
          <p:grpSpPr bwMode="auto">
            <a:xfrm>
              <a:off x="3888" y="960"/>
              <a:ext cx="1582" cy="192"/>
              <a:chOff x="4777" y="0"/>
              <a:chExt cx="1719" cy="192"/>
            </a:xfrm>
          </p:grpSpPr>
          <p:sp>
            <p:nvSpPr>
              <p:cNvPr id="64528" name="Rectangle 16"/>
              <p:cNvSpPr>
                <a:spLocks noChangeArrowheads="1"/>
              </p:cNvSpPr>
              <p:nvPr/>
            </p:nvSpPr>
            <p:spPr bwMode="auto">
              <a:xfrm>
                <a:off x="4777" y="0"/>
                <a:ext cx="1719" cy="192"/>
              </a:xfrm>
              <a:prstGeom prst="rect">
                <a:avLst/>
              </a:prstGeom>
              <a:noFill/>
              <a:ln w="9525">
                <a:solidFill>
                  <a:schemeClr val="tx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Group ID (32bits)</a:t>
                </a:r>
                <a:endParaRPr lang="en-US" sz="1200" b="0">
                  <a:solidFill>
                    <a:schemeClr val="bg1"/>
                  </a:solidFill>
                  <a:latin typeface="Arial Rounded MT Bold" pitchFamily="34" charset="0"/>
                </a:endParaRPr>
              </a:p>
            </p:txBody>
          </p:sp>
          <p:sp>
            <p:nvSpPr>
              <p:cNvPr id="64529" name="Rectangle 17"/>
              <p:cNvSpPr>
                <a:spLocks noChangeArrowheads="1"/>
              </p:cNvSpPr>
              <p:nvPr/>
            </p:nvSpPr>
            <p:spPr bwMode="auto">
              <a:xfrm>
                <a:off x="4777" y="0"/>
                <a:ext cx="1719"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7" name="Group 18"/>
            <p:cNvGrpSpPr>
              <a:grpSpLocks/>
            </p:cNvGrpSpPr>
            <p:nvPr/>
          </p:nvGrpSpPr>
          <p:grpSpPr bwMode="auto">
            <a:xfrm>
              <a:off x="336" y="1152"/>
              <a:ext cx="624" cy="192"/>
              <a:chOff x="0" y="192"/>
              <a:chExt cx="752" cy="192"/>
            </a:xfrm>
          </p:grpSpPr>
          <p:sp>
            <p:nvSpPr>
              <p:cNvPr id="64531" name="Rectangle 19"/>
              <p:cNvSpPr>
                <a:spLocks noChangeArrowheads="1"/>
              </p:cNvSpPr>
              <p:nvPr/>
            </p:nvSpPr>
            <p:spPr bwMode="auto">
              <a:xfrm>
                <a:off x="0" y="192"/>
                <a:ext cx="752" cy="192"/>
              </a:xfrm>
              <a:prstGeom prst="rect">
                <a:avLst/>
              </a:prstGeom>
              <a:noFill/>
              <a:ln w="9525">
                <a:solidFill>
                  <a:schemeClr val="tx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11111111</a:t>
                </a:r>
                <a:endParaRPr lang="en-US" sz="1200" b="0">
                  <a:solidFill>
                    <a:schemeClr val="bg1"/>
                  </a:solidFill>
                  <a:latin typeface="Arial Rounded MT Bold" pitchFamily="34" charset="0"/>
                </a:endParaRPr>
              </a:p>
            </p:txBody>
          </p:sp>
          <p:sp>
            <p:nvSpPr>
              <p:cNvPr id="64532" name="Rectangle 20"/>
              <p:cNvSpPr>
                <a:spLocks noChangeArrowheads="1"/>
              </p:cNvSpPr>
              <p:nvPr/>
            </p:nvSpPr>
            <p:spPr bwMode="auto">
              <a:xfrm>
                <a:off x="0" y="192"/>
                <a:ext cx="752"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8" name="Group 21"/>
            <p:cNvGrpSpPr>
              <a:grpSpLocks/>
            </p:cNvGrpSpPr>
            <p:nvPr/>
          </p:nvGrpSpPr>
          <p:grpSpPr bwMode="auto">
            <a:xfrm>
              <a:off x="960" y="1152"/>
              <a:ext cx="720" cy="192"/>
              <a:chOff x="752" y="192"/>
              <a:chExt cx="988" cy="192"/>
            </a:xfrm>
          </p:grpSpPr>
          <p:sp>
            <p:nvSpPr>
              <p:cNvPr id="64534" name="Rectangle 22"/>
              <p:cNvSpPr>
                <a:spLocks noChangeArrowheads="1"/>
              </p:cNvSpPr>
              <p:nvPr/>
            </p:nvSpPr>
            <p:spPr bwMode="auto">
              <a:xfrm>
                <a:off x="752" y="192"/>
                <a:ext cx="988" cy="192"/>
              </a:xfrm>
              <a:prstGeom prst="rect">
                <a:avLst/>
              </a:prstGeom>
              <a:noFill/>
              <a:ln w="9525">
                <a:solidFill>
                  <a:schemeClr val="tx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000T</a:t>
                </a:r>
                <a:endParaRPr lang="en-US" sz="1200" b="0">
                  <a:solidFill>
                    <a:schemeClr val="bg1"/>
                  </a:solidFill>
                  <a:latin typeface="Arial Rounded MT Bold" pitchFamily="34" charset="0"/>
                </a:endParaRPr>
              </a:p>
            </p:txBody>
          </p:sp>
          <p:sp>
            <p:nvSpPr>
              <p:cNvPr id="64535" name="Rectangle 23"/>
              <p:cNvSpPr>
                <a:spLocks noChangeArrowheads="1"/>
              </p:cNvSpPr>
              <p:nvPr/>
            </p:nvSpPr>
            <p:spPr bwMode="auto">
              <a:xfrm>
                <a:off x="752" y="192"/>
                <a:ext cx="988"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9" name="Group 24"/>
            <p:cNvGrpSpPr>
              <a:grpSpLocks/>
            </p:cNvGrpSpPr>
            <p:nvPr/>
          </p:nvGrpSpPr>
          <p:grpSpPr bwMode="auto">
            <a:xfrm>
              <a:off x="1680" y="1152"/>
              <a:ext cx="864" cy="192"/>
              <a:chOff x="1740" y="192"/>
              <a:chExt cx="1685" cy="192"/>
            </a:xfrm>
          </p:grpSpPr>
          <p:sp>
            <p:nvSpPr>
              <p:cNvPr id="64537" name="Rectangle 25"/>
              <p:cNvSpPr>
                <a:spLocks noChangeArrowheads="1"/>
              </p:cNvSpPr>
              <p:nvPr/>
            </p:nvSpPr>
            <p:spPr bwMode="auto">
              <a:xfrm>
                <a:off x="1740" y="192"/>
                <a:ext cx="1685" cy="192"/>
              </a:xfrm>
              <a:prstGeom prst="rect">
                <a:avLst/>
              </a:prstGeom>
              <a:noFill/>
              <a:ln w="9525">
                <a:solidFill>
                  <a:schemeClr val="tx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Lcl/Sit/Gbl</a:t>
                </a:r>
                <a:endParaRPr lang="en-US" sz="1200" b="0">
                  <a:solidFill>
                    <a:schemeClr val="bg1"/>
                  </a:solidFill>
                  <a:latin typeface="Arial Rounded MT Bold" pitchFamily="34" charset="0"/>
                </a:endParaRPr>
              </a:p>
            </p:txBody>
          </p:sp>
          <p:sp>
            <p:nvSpPr>
              <p:cNvPr id="64538" name="Rectangle 26"/>
              <p:cNvSpPr>
                <a:spLocks noChangeArrowheads="1"/>
              </p:cNvSpPr>
              <p:nvPr/>
            </p:nvSpPr>
            <p:spPr bwMode="auto">
              <a:xfrm>
                <a:off x="1740" y="192"/>
                <a:ext cx="1685"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10" name="Group 27"/>
            <p:cNvGrpSpPr>
              <a:grpSpLocks/>
            </p:cNvGrpSpPr>
            <p:nvPr/>
          </p:nvGrpSpPr>
          <p:grpSpPr bwMode="auto">
            <a:xfrm>
              <a:off x="3888" y="1152"/>
              <a:ext cx="1582" cy="192"/>
              <a:chOff x="4777" y="192"/>
              <a:chExt cx="1719" cy="192"/>
            </a:xfrm>
          </p:grpSpPr>
          <p:sp>
            <p:nvSpPr>
              <p:cNvPr id="64540" name="Rectangle 28"/>
              <p:cNvSpPr>
                <a:spLocks noChangeArrowheads="1"/>
              </p:cNvSpPr>
              <p:nvPr/>
            </p:nvSpPr>
            <p:spPr bwMode="auto">
              <a:xfrm>
                <a:off x="4777" y="192"/>
                <a:ext cx="1719" cy="192"/>
              </a:xfrm>
              <a:prstGeom prst="rect">
                <a:avLst/>
              </a:prstGeom>
              <a:noFill/>
              <a:ln w="9525">
                <a:solidFill>
                  <a:schemeClr val="tx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Locally administered</a:t>
                </a:r>
                <a:endParaRPr lang="en-US" sz="1200" b="0">
                  <a:solidFill>
                    <a:schemeClr val="bg1"/>
                  </a:solidFill>
                  <a:latin typeface="Arial Rounded MT Bold" pitchFamily="34" charset="0"/>
                </a:endParaRPr>
              </a:p>
            </p:txBody>
          </p:sp>
          <p:sp>
            <p:nvSpPr>
              <p:cNvPr id="64541" name="Rectangle 29"/>
              <p:cNvSpPr>
                <a:spLocks noChangeArrowheads="1"/>
              </p:cNvSpPr>
              <p:nvPr/>
            </p:nvSpPr>
            <p:spPr bwMode="auto">
              <a:xfrm>
                <a:off x="4777" y="192"/>
                <a:ext cx="1719"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sp>
          <p:nvSpPr>
            <p:cNvPr id="64542" name="Rectangle 30"/>
            <p:cNvSpPr>
              <a:spLocks noChangeArrowheads="1"/>
            </p:cNvSpPr>
            <p:nvPr/>
          </p:nvSpPr>
          <p:spPr bwMode="auto">
            <a:xfrm>
              <a:off x="336" y="960"/>
              <a:ext cx="5136" cy="390"/>
            </a:xfrm>
            <a:prstGeom prst="rect">
              <a:avLst/>
            </a:prstGeom>
            <a:noFill/>
            <a:ln w="9525">
              <a:solidFill>
                <a:schemeClr val="tx1"/>
              </a:solidFill>
              <a:miter lim="800000"/>
              <a:headEnd/>
              <a:tailEnd/>
            </a:ln>
            <a:effectLst/>
          </p:spPr>
          <p:txBody>
            <a:bodyPr/>
            <a:lstStyle/>
            <a:p>
              <a:endParaRPr lang="en-SG">
                <a:solidFill>
                  <a:schemeClr val="bg1"/>
                </a:solidFill>
              </a:endParaRPr>
            </a:p>
          </p:txBody>
        </p:sp>
        <p:grpSp>
          <p:nvGrpSpPr>
            <p:cNvPr id="11" name="Group 31"/>
            <p:cNvGrpSpPr>
              <a:grpSpLocks/>
            </p:cNvGrpSpPr>
            <p:nvPr/>
          </p:nvGrpSpPr>
          <p:grpSpPr bwMode="auto">
            <a:xfrm>
              <a:off x="2544" y="960"/>
              <a:ext cx="1344" cy="192"/>
              <a:chOff x="2784" y="1011"/>
              <a:chExt cx="1104" cy="192"/>
            </a:xfrm>
          </p:grpSpPr>
          <p:sp>
            <p:nvSpPr>
              <p:cNvPr id="64544" name="Rectangle 32"/>
              <p:cNvSpPr>
                <a:spLocks noChangeArrowheads="1"/>
              </p:cNvSpPr>
              <p:nvPr/>
            </p:nvSpPr>
            <p:spPr bwMode="auto">
              <a:xfrm>
                <a:off x="2784" y="1011"/>
                <a:ext cx="1104" cy="192"/>
              </a:xfrm>
              <a:prstGeom prst="rect">
                <a:avLst/>
              </a:prstGeom>
              <a:noFill/>
              <a:ln w="9525">
                <a:solidFill>
                  <a:schemeClr val="tx1"/>
                </a:solidFill>
                <a:miter lim="800000"/>
                <a:headEnd/>
                <a:tailEnd/>
              </a:ln>
              <a:effectLst/>
            </p:spPr>
            <p:txBody>
              <a:bodyPr anchor="ctr"/>
              <a:lstStyle/>
              <a:p>
                <a:pPr algn="ctr" eaLnBrk="1" hangingPunct="1"/>
                <a:r>
                  <a:rPr lang="en-US" sz="1200">
                    <a:solidFill>
                      <a:schemeClr val="bg1"/>
                    </a:solidFill>
                    <a:latin typeface="Arial Rounded MT Bold" pitchFamily="34" charset="0"/>
                    <a:ea typeface="Arial Unicode MS" pitchFamily="34" charset="-128"/>
                    <a:cs typeface="Arial Unicode MS" pitchFamily="34" charset="-128"/>
                  </a:rPr>
                  <a:t>RESERVED (80bits)</a:t>
                </a:r>
                <a:endParaRPr lang="en-US" sz="1200" b="0">
                  <a:solidFill>
                    <a:schemeClr val="bg1"/>
                  </a:solidFill>
                  <a:latin typeface="Arial Rounded MT Bold" pitchFamily="34" charset="0"/>
                </a:endParaRPr>
              </a:p>
            </p:txBody>
          </p:sp>
          <p:sp>
            <p:nvSpPr>
              <p:cNvPr id="64545" name="Rectangle 33"/>
              <p:cNvSpPr>
                <a:spLocks noChangeArrowheads="1"/>
              </p:cNvSpPr>
              <p:nvPr/>
            </p:nvSpPr>
            <p:spPr bwMode="auto">
              <a:xfrm>
                <a:off x="2784" y="1011"/>
                <a:ext cx="1104"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nvGrpSpPr>
            <p:cNvPr id="12" name="Group 34"/>
            <p:cNvGrpSpPr>
              <a:grpSpLocks/>
            </p:cNvGrpSpPr>
            <p:nvPr/>
          </p:nvGrpSpPr>
          <p:grpSpPr bwMode="auto">
            <a:xfrm>
              <a:off x="2544" y="1152"/>
              <a:ext cx="1344" cy="192"/>
              <a:chOff x="2784" y="1203"/>
              <a:chExt cx="1104" cy="192"/>
            </a:xfrm>
          </p:grpSpPr>
          <p:sp>
            <p:nvSpPr>
              <p:cNvPr id="64547" name="Rectangle 35"/>
              <p:cNvSpPr>
                <a:spLocks noChangeArrowheads="1"/>
              </p:cNvSpPr>
              <p:nvPr/>
            </p:nvSpPr>
            <p:spPr bwMode="auto">
              <a:xfrm>
                <a:off x="2784" y="1203"/>
                <a:ext cx="1104" cy="192"/>
              </a:xfrm>
              <a:prstGeom prst="rect">
                <a:avLst/>
              </a:prstGeom>
              <a:noFill/>
              <a:ln w="9525">
                <a:solidFill>
                  <a:schemeClr val="tx1"/>
                </a:solidFill>
                <a:miter lim="800000"/>
                <a:headEnd/>
                <a:tailEnd/>
              </a:ln>
              <a:effectLst/>
            </p:spPr>
            <p:txBody>
              <a:bodyPr anchor="ctr"/>
              <a:lstStyle/>
              <a:p>
                <a:pPr algn="ctr" eaLnBrk="1" hangingPunct="1"/>
                <a:r>
                  <a:rPr lang="en-US" sz="1200" b="0">
                    <a:solidFill>
                      <a:schemeClr val="bg1"/>
                    </a:solidFill>
                    <a:latin typeface="Arial Rounded MT Bold" pitchFamily="34" charset="0"/>
                    <a:ea typeface="Arial Unicode MS" pitchFamily="34" charset="-128"/>
                    <a:cs typeface="Arial Unicode MS" pitchFamily="34" charset="-128"/>
                  </a:rPr>
                  <a:t>MUST be 0</a:t>
                </a:r>
                <a:endParaRPr lang="en-US" sz="1200" b="0">
                  <a:solidFill>
                    <a:schemeClr val="bg1"/>
                  </a:solidFill>
                  <a:latin typeface="Arial Rounded MT Bold" pitchFamily="34" charset="0"/>
                </a:endParaRPr>
              </a:p>
            </p:txBody>
          </p:sp>
          <p:sp>
            <p:nvSpPr>
              <p:cNvPr id="64548" name="Rectangle 36"/>
              <p:cNvSpPr>
                <a:spLocks noChangeArrowheads="1"/>
              </p:cNvSpPr>
              <p:nvPr/>
            </p:nvSpPr>
            <p:spPr bwMode="auto">
              <a:xfrm>
                <a:off x="2784" y="1203"/>
                <a:ext cx="1104" cy="192"/>
              </a:xfrm>
              <a:prstGeom prst="rect">
                <a:avLst/>
              </a:prstGeom>
              <a:noFill/>
              <a:ln w="7">
                <a:solidFill>
                  <a:schemeClr val="tx1"/>
                </a:solidFill>
                <a:miter lim="800000"/>
                <a:headEnd/>
                <a:tailEnd/>
              </a:ln>
              <a:effectLst/>
            </p:spPr>
            <p:txBody>
              <a:bodyPr/>
              <a:lstStyle/>
              <a:p>
                <a:endParaRPr lang="en-SG">
                  <a:solidFill>
                    <a:schemeClr val="bg1"/>
                  </a:solidFill>
                </a:endParaRPr>
              </a:p>
            </p:txBody>
          </p:sp>
        </p:grpSp>
      </p:grpSp>
      <p:sp>
        <p:nvSpPr>
          <p:cNvPr id="37" name="Date Placeholder 3"/>
          <p:cNvSpPr>
            <a:spLocks noGrp="1"/>
          </p:cNvSpPr>
          <p:nvPr>
            <p:ph type="dt" sz="half" idx="10"/>
          </p:nvPr>
        </p:nvSpPr>
        <p:spPr>
          <a:xfrm>
            <a:off x="457200" y="6356350"/>
            <a:ext cx="2133600" cy="365125"/>
          </a:xfrm>
        </p:spPr>
        <p:txBody>
          <a:bodyPr/>
          <a:lstStyle/>
          <a:p>
            <a:fld id="{959BAA55-BABC-46C8-90B5-9C704A0AB885}" type="datetime1">
              <a:rPr lang="en-US" smtClean="0"/>
              <a:pPr/>
              <a:t>4/3/2011</a:t>
            </a:fld>
            <a:endParaRPr lang="en-SG" dirty="0"/>
          </a:p>
        </p:txBody>
      </p:sp>
      <p:sp>
        <p:nvSpPr>
          <p:cNvPr id="38" name="Slide Number Placeholder 4"/>
          <p:cNvSpPr>
            <a:spLocks noGrp="1"/>
          </p:cNvSpPr>
          <p:nvPr>
            <p:ph type="sldNum" sz="quarter" idx="11"/>
          </p:nvPr>
        </p:nvSpPr>
        <p:spPr>
          <a:xfrm>
            <a:off x="6553200" y="6356350"/>
            <a:ext cx="2133600" cy="365125"/>
          </a:xfrm>
        </p:spPr>
        <p:txBody>
          <a:bodyPr/>
          <a:lstStyle/>
          <a:p>
            <a:fld id="{33FE6DC0-3D3F-452A-B58D-D3787DC8F01A}" type="slidenum">
              <a:rPr lang="en-SG" smtClean="0"/>
              <a:pPr/>
              <a:t>33</a:t>
            </a:fld>
            <a:endParaRPr lang="en-SG" dirty="0"/>
          </a:p>
        </p:txBody>
      </p:sp>
      <p:sp>
        <p:nvSpPr>
          <p:cNvPr id="39" name="Footer Placeholder 5"/>
          <p:cNvSpPr>
            <a:spLocks noGrp="1"/>
          </p:cNvSpPr>
          <p:nvPr>
            <p:ph type="ftr" sz="quarter" idx="12"/>
          </p:nvPr>
        </p:nvSpPr>
        <p:spPr>
          <a:xfrm>
            <a:off x="3124200" y="6356350"/>
            <a:ext cx="2895600" cy="365125"/>
          </a:xfrm>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p:spPr>
        <p:txBody>
          <a:bodyPr lIns="90487" tIns="44450" rIns="90487" bIns="44450" anchor="ctr"/>
          <a:lstStyle/>
          <a:p>
            <a:r>
              <a:rPr lang="en-US"/>
              <a:t>Address Type Prefixes</a:t>
            </a:r>
          </a:p>
        </p:txBody>
      </p:sp>
      <p:sp>
        <p:nvSpPr>
          <p:cNvPr id="54275" name="Rectangle 3"/>
          <p:cNvSpPr>
            <a:spLocks noGrp="1" noChangeArrowheads="1"/>
          </p:cNvSpPr>
          <p:nvPr>
            <p:ph idx="1"/>
          </p:nvPr>
        </p:nvSpPr>
        <p:spPr>
          <a:noFill/>
          <a:ln/>
        </p:spPr>
        <p:txBody>
          <a:bodyPr lIns="90487" tIns="44450" rIns="90487" bIns="44450" anchor="t" anchorCtr="0"/>
          <a:lstStyle/>
          <a:p>
            <a:pPr>
              <a:lnSpc>
                <a:spcPct val="120000"/>
              </a:lnSpc>
              <a:spcBef>
                <a:spcPct val="0"/>
              </a:spcBef>
              <a:buFont typeface="Arial" charset="0"/>
              <a:buNone/>
              <a:tabLst>
                <a:tab pos="3540125" algn="l"/>
              </a:tabLst>
            </a:pPr>
            <a:r>
              <a:rPr lang="en-US" sz="2700" b="0"/>
              <a:t>  </a:t>
            </a:r>
            <a:r>
              <a:rPr lang="en-US" sz="2700" u="sng"/>
              <a:t>Address type</a:t>
            </a:r>
            <a:r>
              <a:rPr lang="en-US" sz="2700"/>
              <a:t>	  </a:t>
            </a:r>
            <a:r>
              <a:rPr lang="en-US" sz="2700" u="sng"/>
              <a:t>Binary prefix</a:t>
            </a:r>
            <a:endParaRPr lang="en-US" sz="2700"/>
          </a:p>
          <a:p>
            <a:pPr>
              <a:lnSpc>
                <a:spcPct val="120000"/>
              </a:lnSpc>
              <a:spcBef>
                <a:spcPct val="0"/>
              </a:spcBef>
              <a:buFont typeface="Arial" charset="0"/>
              <a:buNone/>
              <a:tabLst>
                <a:tab pos="3540125" algn="l"/>
              </a:tabLst>
            </a:pPr>
            <a:r>
              <a:rPr lang="en-US" sz="2700"/>
              <a:t>IPv4-compatible	0000...0 (96 zero bits)</a:t>
            </a:r>
          </a:p>
          <a:p>
            <a:pPr>
              <a:lnSpc>
                <a:spcPct val="120000"/>
              </a:lnSpc>
              <a:spcBef>
                <a:spcPct val="0"/>
              </a:spcBef>
              <a:buFont typeface="Arial" charset="0"/>
              <a:buNone/>
              <a:tabLst>
                <a:tab pos="3540125" algn="l"/>
              </a:tabLst>
            </a:pPr>
            <a:r>
              <a:rPr lang="en-US" sz="2700"/>
              <a:t>global unicast	001</a:t>
            </a:r>
          </a:p>
          <a:p>
            <a:pPr>
              <a:lnSpc>
                <a:spcPct val="120000"/>
              </a:lnSpc>
              <a:spcBef>
                <a:spcPct val="0"/>
              </a:spcBef>
              <a:buFont typeface="Arial" charset="0"/>
              <a:buNone/>
              <a:tabLst>
                <a:tab pos="3540125" algn="l"/>
              </a:tabLst>
            </a:pPr>
            <a:r>
              <a:rPr lang="en-US" sz="2700"/>
              <a:t>link-local unicast	1111 1110 10</a:t>
            </a:r>
          </a:p>
          <a:p>
            <a:pPr>
              <a:lnSpc>
                <a:spcPct val="120000"/>
              </a:lnSpc>
              <a:spcBef>
                <a:spcPct val="0"/>
              </a:spcBef>
              <a:buFont typeface="Arial" charset="0"/>
              <a:buNone/>
              <a:tabLst>
                <a:tab pos="3540125" algn="l"/>
              </a:tabLst>
            </a:pPr>
            <a:r>
              <a:rPr lang="en-US" sz="2700"/>
              <a:t>site-local unicast	1111 1110 11</a:t>
            </a:r>
          </a:p>
          <a:p>
            <a:pPr>
              <a:lnSpc>
                <a:spcPct val="120000"/>
              </a:lnSpc>
              <a:spcBef>
                <a:spcPct val="0"/>
              </a:spcBef>
              <a:buFont typeface="Arial" charset="0"/>
              <a:buNone/>
              <a:tabLst>
                <a:tab pos="3540125" algn="l"/>
              </a:tabLst>
            </a:pPr>
            <a:r>
              <a:rPr lang="en-US" sz="2700"/>
              <a:t>multicast	1111 1111</a:t>
            </a:r>
          </a:p>
          <a:p>
            <a:pPr>
              <a:spcBef>
                <a:spcPct val="0"/>
              </a:spcBef>
              <a:buFont typeface="Arial" charset="0"/>
              <a:buNone/>
              <a:tabLst>
                <a:tab pos="3540125" algn="l"/>
              </a:tabLst>
            </a:pPr>
            <a:endParaRPr lang="en-US" sz="2700"/>
          </a:p>
          <a:p>
            <a:pPr>
              <a:spcBef>
                <a:spcPct val="0"/>
              </a:spcBef>
              <a:tabLst>
                <a:tab pos="3540125" algn="l"/>
              </a:tabLst>
            </a:pPr>
            <a:r>
              <a:rPr lang="en-US" sz="2400"/>
              <a:t>all other prefixes reserved (approx. 7/8ths of total)</a:t>
            </a:r>
          </a:p>
          <a:p>
            <a:pPr>
              <a:tabLst>
                <a:tab pos="3540125" algn="l"/>
              </a:tabLst>
            </a:pPr>
            <a:r>
              <a:rPr lang="en-US" sz="2400"/>
              <a:t>anycast addresses use unicast prefixes</a:t>
            </a:r>
          </a:p>
        </p:txBody>
      </p:sp>
      <p:sp>
        <p:nvSpPr>
          <p:cNvPr id="4" name="Date Placeholder 3"/>
          <p:cNvSpPr>
            <a:spLocks noGrp="1"/>
          </p:cNvSpPr>
          <p:nvPr>
            <p:ph type="dt" sz="half" idx="10"/>
          </p:nvPr>
        </p:nvSpPr>
        <p:spPr>
          <a:xfrm>
            <a:off x="457200" y="6356350"/>
            <a:ext cx="2133600" cy="365125"/>
          </a:xfrm>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a:xfrm>
            <a:off x="6553200" y="6356350"/>
            <a:ext cx="2133600" cy="365125"/>
          </a:xfrm>
        </p:spPr>
        <p:txBody>
          <a:bodyPr/>
          <a:lstStyle/>
          <a:p>
            <a:fld id="{33FE6DC0-3D3F-452A-B58D-D3787DC8F01A}" type="slidenum">
              <a:rPr lang="en-SG" smtClean="0"/>
              <a:pPr/>
              <a:t>34</a:t>
            </a:fld>
            <a:endParaRPr lang="en-SG" dirty="0"/>
          </a:p>
        </p:txBody>
      </p:sp>
      <p:sp>
        <p:nvSpPr>
          <p:cNvPr id="6" name="Footer Placeholder 5"/>
          <p:cNvSpPr>
            <a:spLocks noGrp="1"/>
          </p:cNvSpPr>
          <p:nvPr>
            <p:ph type="ftr" sz="quarter" idx="12"/>
          </p:nvPr>
        </p:nvSpPr>
        <p:spPr>
          <a:xfrm>
            <a:off x="3124200" y="6356350"/>
            <a:ext cx="2895600" cy="365125"/>
          </a:xfrm>
        </p:spPr>
        <p:txBody>
          <a:bodyPr/>
          <a:lstStyle/>
          <a:p>
            <a:r>
              <a:rPr lang="en-US" smtClean="0"/>
              <a:t>Jaringan Komputer </a:t>
            </a:r>
            <a:endParaRPr lang="en-SG"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2800" b="1" dirty="0" smtClean="0"/>
              <a:t>There are two main techniques for deploying IPv6 networks with IPv4 networks: </a:t>
            </a:r>
            <a:endParaRPr lang="en-SG" sz="2800" b="1" dirty="0"/>
          </a:p>
        </p:txBody>
      </p:sp>
      <p:sp>
        <p:nvSpPr>
          <p:cNvPr id="3" name="Content Placeholder 2"/>
          <p:cNvSpPr>
            <a:spLocks noGrp="1"/>
          </p:cNvSpPr>
          <p:nvPr>
            <p:ph idx="1"/>
          </p:nvPr>
        </p:nvSpPr>
        <p:spPr/>
        <p:txBody>
          <a:bodyPr>
            <a:noAutofit/>
          </a:bodyPr>
          <a:lstStyle/>
          <a:p>
            <a:pPr algn="just"/>
            <a:r>
              <a:rPr lang="en-SG" sz="2000" b="1" dirty="0" smtClean="0"/>
              <a:t>The first technique is the dual-stack network. </a:t>
            </a:r>
          </a:p>
          <a:p>
            <a:pPr algn="just">
              <a:buNone/>
            </a:pPr>
            <a:r>
              <a:rPr lang="en-SG" sz="2000" dirty="0" smtClean="0"/>
              <a:t>	This approach requires hosts and routers to implement both IPv4 and IPv6 protocols. This enables networks to support both IPv4 and IPv6 services and applications during the transition period in which IPv6 services emerge and IPv6 applications become available. At the present time, the dual-stack approach is a fundamental mechanism for introducing IPv6 in existing IPv4 architectures and is expected to be the most widely utilized migration strategy. </a:t>
            </a:r>
            <a:endParaRPr lang="en-SG" sz="20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35</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8" name="Picture 7" descr="dual-stack.gif"/>
          <p:cNvPicPr>
            <a:picLocks noChangeAspect="1"/>
          </p:cNvPicPr>
          <p:nvPr/>
        </p:nvPicPr>
        <p:blipFill>
          <a:blip r:embed="rId2"/>
          <a:stretch>
            <a:fillRect/>
          </a:stretch>
        </p:blipFill>
        <p:spPr>
          <a:xfrm>
            <a:off x="838588" y="4500570"/>
            <a:ext cx="7733940" cy="142876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0000" lnSpcReduction="20000"/>
          </a:bodyPr>
          <a:lstStyle/>
          <a:p>
            <a:pPr algn="just">
              <a:lnSpc>
                <a:spcPct val="170000"/>
              </a:lnSpc>
            </a:pPr>
            <a:r>
              <a:rPr lang="en-SG" dirty="0" err="1" smtClean="0"/>
              <a:t>Dalam</a:t>
            </a:r>
            <a:r>
              <a:rPr lang="en-SG" dirty="0" smtClean="0"/>
              <a:t> </a:t>
            </a:r>
            <a:r>
              <a:rPr lang="en-SG" dirty="0" err="1" smtClean="0"/>
              <a:t>jaringan</a:t>
            </a:r>
            <a:r>
              <a:rPr lang="en-SG" dirty="0" smtClean="0"/>
              <a:t> dual stack, router-</a:t>
            </a:r>
            <a:r>
              <a:rPr lang="en-SG" dirty="0" err="1" smtClean="0"/>
              <a:t>routernya</a:t>
            </a:r>
            <a:r>
              <a:rPr lang="en-SG" dirty="0" smtClean="0"/>
              <a:t> </a:t>
            </a:r>
            <a:r>
              <a:rPr lang="en-SG" dirty="0" err="1" smtClean="0"/>
              <a:t>memiliki</a:t>
            </a:r>
            <a:r>
              <a:rPr lang="en-SG" dirty="0" smtClean="0"/>
              <a:t> </a:t>
            </a:r>
            <a:r>
              <a:rPr lang="en-SG" dirty="0" err="1" smtClean="0"/>
              <a:t>kemampuan</a:t>
            </a:r>
            <a:r>
              <a:rPr lang="en-SG" dirty="0" smtClean="0"/>
              <a:t> </a:t>
            </a:r>
            <a:r>
              <a:rPr lang="en-SG" dirty="0" err="1" smtClean="0"/>
              <a:t>untuk</a:t>
            </a:r>
            <a:r>
              <a:rPr lang="en-SG" dirty="0" smtClean="0"/>
              <a:t> </a:t>
            </a:r>
            <a:r>
              <a:rPr lang="en-SG" dirty="0" err="1" smtClean="0"/>
              <a:t>mendukung</a:t>
            </a:r>
            <a:r>
              <a:rPr lang="en-SG" dirty="0" smtClean="0"/>
              <a:t> </a:t>
            </a:r>
            <a:r>
              <a:rPr lang="en-SG" dirty="0" err="1" smtClean="0"/>
              <a:t>trafik</a:t>
            </a:r>
            <a:r>
              <a:rPr lang="en-SG" dirty="0" smtClean="0"/>
              <a:t> IPv4 </a:t>
            </a:r>
            <a:r>
              <a:rPr lang="en-SG" dirty="0" err="1" smtClean="0"/>
              <a:t>dan</a:t>
            </a:r>
            <a:r>
              <a:rPr lang="en-SG" dirty="0" smtClean="0"/>
              <a:t> IPv6 </a:t>
            </a:r>
            <a:r>
              <a:rPr lang="en-SG" dirty="0" err="1" smtClean="0"/>
              <a:t>secara</a:t>
            </a:r>
            <a:r>
              <a:rPr lang="en-SG" dirty="0" smtClean="0"/>
              <a:t> parallel </a:t>
            </a:r>
            <a:r>
              <a:rPr lang="en-SG" dirty="0" err="1" smtClean="0"/>
              <a:t>dimana</a:t>
            </a:r>
            <a:r>
              <a:rPr lang="en-SG" dirty="0" smtClean="0"/>
              <a:t> </a:t>
            </a:r>
            <a:r>
              <a:rPr lang="en-SG" dirty="0" err="1" smtClean="0"/>
              <a:t>trafik</a:t>
            </a:r>
            <a:r>
              <a:rPr lang="en-SG" dirty="0" smtClean="0"/>
              <a:t> IPv4 </a:t>
            </a:r>
            <a:r>
              <a:rPr lang="en-SG" dirty="0" err="1" smtClean="0"/>
              <a:t>diteruskan</a:t>
            </a:r>
            <a:r>
              <a:rPr lang="en-SG" dirty="0" smtClean="0"/>
              <a:t> </a:t>
            </a:r>
            <a:r>
              <a:rPr lang="en-SG" dirty="0" err="1" smtClean="0"/>
              <a:t>ke</a:t>
            </a:r>
            <a:r>
              <a:rPr lang="en-SG" dirty="0" smtClean="0"/>
              <a:t> </a:t>
            </a:r>
            <a:r>
              <a:rPr lang="en-SG" dirty="0" err="1" smtClean="0"/>
              <a:t>trafik</a:t>
            </a:r>
            <a:r>
              <a:rPr lang="en-SG" dirty="0" smtClean="0"/>
              <a:t> IPv4 </a:t>
            </a:r>
            <a:r>
              <a:rPr lang="en-SG" dirty="0" err="1" smtClean="0"/>
              <a:t>dan</a:t>
            </a:r>
            <a:r>
              <a:rPr lang="en-SG" dirty="0" smtClean="0"/>
              <a:t> </a:t>
            </a:r>
            <a:r>
              <a:rPr lang="en-SG" dirty="0" err="1" smtClean="0"/>
              <a:t>trafik</a:t>
            </a:r>
            <a:r>
              <a:rPr lang="en-SG" dirty="0" smtClean="0"/>
              <a:t> IPv6 </a:t>
            </a:r>
            <a:r>
              <a:rPr lang="en-SG" dirty="0" err="1" smtClean="0"/>
              <a:t>juga</a:t>
            </a:r>
            <a:r>
              <a:rPr lang="en-SG" dirty="0" smtClean="0"/>
              <a:t> </a:t>
            </a:r>
            <a:r>
              <a:rPr lang="en-SG" dirty="0" err="1" smtClean="0"/>
              <a:t>ke</a:t>
            </a:r>
            <a:r>
              <a:rPr lang="en-SG" dirty="0" smtClean="0"/>
              <a:t> </a:t>
            </a:r>
            <a:r>
              <a:rPr lang="en-SG" dirty="0" err="1" smtClean="0"/>
              <a:t>trafik</a:t>
            </a:r>
            <a:r>
              <a:rPr lang="en-SG" dirty="0" smtClean="0"/>
              <a:t> yang </a:t>
            </a:r>
            <a:r>
              <a:rPr lang="en-SG" dirty="0" err="1" smtClean="0"/>
              <a:t>sama</a:t>
            </a:r>
            <a:r>
              <a:rPr lang="en-SG" dirty="0" smtClean="0"/>
              <a:t>. </a:t>
            </a:r>
            <a:r>
              <a:rPr lang="en-SG" dirty="0" err="1" smtClean="0"/>
              <a:t>Sedangkan</a:t>
            </a:r>
            <a:r>
              <a:rPr lang="en-SG" dirty="0" smtClean="0"/>
              <a:t> </a:t>
            </a:r>
            <a:r>
              <a:rPr lang="en-SG" dirty="0" err="1" smtClean="0"/>
              <a:t>dari</a:t>
            </a:r>
            <a:r>
              <a:rPr lang="en-SG" dirty="0" smtClean="0"/>
              <a:t> </a:t>
            </a:r>
            <a:r>
              <a:rPr lang="en-SG" dirty="0" err="1" smtClean="0"/>
              <a:t>sisi</a:t>
            </a:r>
            <a:r>
              <a:rPr lang="en-SG" dirty="0" smtClean="0"/>
              <a:t> </a:t>
            </a:r>
            <a:r>
              <a:rPr lang="en-SG" i="1" dirty="0" smtClean="0"/>
              <a:t>host, </a:t>
            </a:r>
            <a:r>
              <a:rPr lang="en-SG" i="1" dirty="0" err="1" smtClean="0"/>
              <a:t>aplikasi-aplikasi</a:t>
            </a:r>
            <a:r>
              <a:rPr lang="en-SG" i="1" dirty="0" smtClean="0"/>
              <a:t> </a:t>
            </a:r>
            <a:r>
              <a:rPr lang="en-SG" dirty="0" err="1" smtClean="0"/>
              <a:t>didalamnya</a:t>
            </a:r>
            <a:r>
              <a:rPr lang="en-SG" dirty="0" smtClean="0"/>
              <a:t> </a:t>
            </a:r>
            <a:r>
              <a:rPr lang="en-SG" dirty="0" err="1" smtClean="0"/>
              <a:t>dapat</a:t>
            </a:r>
            <a:r>
              <a:rPr lang="en-SG" dirty="0" smtClean="0"/>
              <a:t> </a:t>
            </a:r>
            <a:r>
              <a:rPr lang="en-SG" dirty="0" err="1" smtClean="0"/>
              <a:t>memilih</a:t>
            </a:r>
            <a:r>
              <a:rPr lang="en-SG" dirty="0" smtClean="0"/>
              <a:t> </a:t>
            </a:r>
            <a:r>
              <a:rPr lang="en-SG" dirty="0" err="1" smtClean="0"/>
              <a:t>protokol</a:t>
            </a:r>
            <a:r>
              <a:rPr lang="en-SG" dirty="0" smtClean="0"/>
              <a:t> yang </a:t>
            </a:r>
            <a:r>
              <a:rPr lang="en-SG" dirty="0" err="1" smtClean="0"/>
              <a:t>sesuai</a:t>
            </a:r>
            <a:r>
              <a:rPr lang="en-SG" dirty="0" smtClean="0"/>
              <a:t>. </a:t>
            </a:r>
            <a:r>
              <a:rPr lang="en-SG" dirty="0" err="1" smtClean="0"/>
              <a:t>Aplikasi-aplikasi</a:t>
            </a:r>
            <a:r>
              <a:rPr lang="en-SG" dirty="0" smtClean="0"/>
              <a:t> yang </a:t>
            </a:r>
            <a:r>
              <a:rPr lang="en-SG" dirty="0" err="1" smtClean="0"/>
              <a:t>dibuat</a:t>
            </a:r>
            <a:r>
              <a:rPr lang="en-SG" dirty="0" smtClean="0"/>
              <a:t> </a:t>
            </a:r>
            <a:r>
              <a:rPr lang="en-SG" dirty="0" err="1" smtClean="0"/>
              <a:t>untuk</a:t>
            </a:r>
            <a:r>
              <a:rPr lang="en-SG" dirty="0" smtClean="0"/>
              <a:t> </a:t>
            </a:r>
            <a:r>
              <a:rPr lang="sv-SE" dirty="0" smtClean="0"/>
              <a:t>IPv4 tetap perlu diupgrade ke IPv6 untuk dapat beroperasi di dalam sistem jaringan </a:t>
            </a:r>
            <a:r>
              <a:rPr lang="en-SG" dirty="0" smtClean="0"/>
              <a:t>dual stack </a:t>
            </a:r>
            <a:r>
              <a:rPr lang="en-SG" dirty="0" err="1" smtClean="0"/>
              <a:t>ini</a:t>
            </a:r>
            <a:r>
              <a:rPr lang="en-SG" dirty="0" smtClean="0"/>
              <a:t>.</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36</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SG" sz="2000" b="1" dirty="0" smtClean="0"/>
              <a:t>The second technique relies on tunnelling </a:t>
            </a:r>
          </a:p>
          <a:p>
            <a:pPr algn="just">
              <a:buNone/>
            </a:pPr>
            <a:r>
              <a:rPr lang="en-SG" sz="2000" dirty="0" smtClean="0"/>
              <a:t>	Tunnelling enables the interconnection of IP clouds. For instance, separate IPv6 networks can be interconnected through a native IPv4 service by means of a tunnel. IPv6 packets are encapsulated by a border router before transportation across an IPv4 network and de-capsulated at the border of the receiving IPv6 network. Tunnels can be statically or dynamically configured, or implicit (6to4, 6over4). </a:t>
            </a:r>
            <a:endParaRPr lang="en-SG" sz="20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37</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7" name="Picture 6" descr="tunnelling.gif"/>
          <p:cNvPicPr>
            <a:picLocks noChangeAspect="1"/>
          </p:cNvPicPr>
          <p:nvPr/>
        </p:nvPicPr>
        <p:blipFill>
          <a:blip r:embed="rId2"/>
          <a:stretch>
            <a:fillRect/>
          </a:stretch>
        </p:blipFill>
        <p:spPr>
          <a:xfrm>
            <a:off x="785786" y="4143380"/>
            <a:ext cx="7255422" cy="18573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62500" lnSpcReduction="20000"/>
          </a:bodyPr>
          <a:lstStyle/>
          <a:p>
            <a:pPr algn="just">
              <a:lnSpc>
                <a:spcPct val="170000"/>
              </a:lnSpc>
            </a:pPr>
            <a:r>
              <a:rPr lang="en-SG" dirty="0" err="1" smtClean="0"/>
              <a:t>Mekanisme</a:t>
            </a:r>
            <a:r>
              <a:rPr lang="en-SG" dirty="0" smtClean="0"/>
              <a:t> </a:t>
            </a:r>
            <a:r>
              <a:rPr lang="en-SG" dirty="0" err="1" smtClean="0"/>
              <a:t>Tunneling</a:t>
            </a:r>
            <a:r>
              <a:rPr lang="en-SG" dirty="0" smtClean="0"/>
              <a:t> </a:t>
            </a:r>
            <a:r>
              <a:rPr lang="en-SG" dirty="0" err="1" smtClean="0"/>
              <a:t>dibutuhkan</a:t>
            </a:r>
            <a:r>
              <a:rPr lang="en-SG" dirty="0" smtClean="0"/>
              <a:t> </a:t>
            </a:r>
            <a:r>
              <a:rPr lang="en-SG" dirty="0" err="1" smtClean="0"/>
              <a:t>dalam</a:t>
            </a:r>
            <a:r>
              <a:rPr lang="en-SG" dirty="0" smtClean="0"/>
              <a:t> </a:t>
            </a:r>
            <a:r>
              <a:rPr lang="en-SG" dirty="0" err="1" smtClean="0"/>
              <a:t>situasi</a:t>
            </a:r>
            <a:r>
              <a:rPr lang="en-SG" dirty="0" smtClean="0"/>
              <a:t> </a:t>
            </a:r>
            <a:r>
              <a:rPr lang="en-SG" dirty="0" err="1" smtClean="0"/>
              <a:t>dimana</a:t>
            </a:r>
            <a:r>
              <a:rPr lang="en-SG" dirty="0" smtClean="0"/>
              <a:t> </a:t>
            </a:r>
            <a:r>
              <a:rPr lang="en-SG" dirty="0" err="1" smtClean="0"/>
              <a:t>dua</a:t>
            </a:r>
            <a:r>
              <a:rPr lang="en-SG" dirty="0" smtClean="0"/>
              <a:t> host </a:t>
            </a:r>
            <a:r>
              <a:rPr lang="en-SG" dirty="0" err="1" smtClean="0"/>
              <a:t>menggunakan</a:t>
            </a:r>
            <a:r>
              <a:rPr lang="en-SG" dirty="0" smtClean="0"/>
              <a:t> </a:t>
            </a:r>
            <a:r>
              <a:rPr lang="en-SG" dirty="0" err="1" smtClean="0"/>
              <a:t>protokol</a:t>
            </a:r>
            <a:r>
              <a:rPr lang="en-SG" dirty="0" smtClean="0"/>
              <a:t> yang </a:t>
            </a:r>
            <a:r>
              <a:rPr lang="en-SG" dirty="0" err="1" smtClean="0"/>
              <a:t>sama</a:t>
            </a:r>
            <a:r>
              <a:rPr lang="en-SG" dirty="0" smtClean="0"/>
              <a:t> </a:t>
            </a:r>
            <a:r>
              <a:rPr lang="en-SG" dirty="0" err="1" smtClean="0"/>
              <a:t>tetapi</a:t>
            </a:r>
            <a:r>
              <a:rPr lang="en-SG" dirty="0" smtClean="0"/>
              <a:t> router </a:t>
            </a:r>
            <a:r>
              <a:rPr lang="en-SG" dirty="0" err="1" smtClean="0"/>
              <a:t>tidak</a:t>
            </a:r>
            <a:r>
              <a:rPr lang="en-SG" dirty="0" smtClean="0"/>
              <a:t> </a:t>
            </a:r>
            <a:r>
              <a:rPr lang="en-SG" dirty="0" err="1" smtClean="0"/>
              <a:t>mendukung</a:t>
            </a:r>
            <a:r>
              <a:rPr lang="en-SG" dirty="0" smtClean="0"/>
              <a:t> </a:t>
            </a:r>
            <a:r>
              <a:rPr lang="en-SG" dirty="0" err="1" smtClean="0"/>
              <a:t>protokol</a:t>
            </a:r>
            <a:r>
              <a:rPr lang="en-SG" dirty="0" smtClean="0"/>
              <a:t> </a:t>
            </a:r>
            <a:r>
              <a:rPr lang="en-SG" dirty="0" err="1" smtClean="0"/>
              <a:t>tersebut</a:t>
            </a:r>
            <a:r>
              <a:rPr lang="en-SG" dirty="0" smtClean="0"/>
              <a:t>. </a:t>
            </a:r>
            <a:r>
              <a:rPr lang="en-SG" dirty="0" err="1" smtClean="0"/>
              <a:t>Tunelling</a:t>
            </a:r>
            <a:r>
              <a:rPr lang="en-SG" dirty="0" smtClean="0"/>
              <a:t> </a:t>
            </a:r>
            <a:r>
              <a:rPr lang="en-SG" dirty="0" err="1" smtClean="0"/>
              <a:t>akan</a:t>
            </a:r>
            <a:r>
              <a:rPr lang="en-SG" dirty="0" smtClean="0"/>
              <a:t> </a:t>
            </a:r>
            <a:r>
              <a:rPr lang="en-SG" dirty="0" err="1" smtClean="0"/>
              <a:t>menjembatani</a:t>
            </a:r>
            <a:r>
              <a:rPr lang="en-SG" dirty="0" smtClean="0"/>
              <a:t> </a:t>
            </a:r>
            <a:r>
              <a:rPr lang="en-SG" i="1" dirty="0" smtClean="0"/>
              <a:t>non-compatibility </a:t>
            </a:r>
            <a:r>
              <a:rPr lang="en-SG" i="1" dirty="0" err="1" smtClean="0"/>
              <a:t>dari</a:t>
            </a:r>
            <a:r>
              <a:rPr lang="en-SG" i="1" dirty="0" smtClean="0"/>
              <a:t> IPv4 </a:t>
            </a:r>
            <a:r>
              <a:rPr lang="en-SG" i="1" dirty="0" err="1" smtClean="0"/>
              <a:t>dan</a:t>
            </a:r>
            <a:r>
              <a:rPr lang="en-SG" i="1" dirty="0" smtClean="0"/>
              <a:t> IPv6 </a:t>
            </a:r>
            <a:r>
              <a:rPr lang="en-SG" i="1" dirty="0" err="1" smtClean="0"/>
              <a:t>dengan</a:t>
            </a:r>
            <a:r>
              <a:rPr lang="en-SG" i="1" dirty="0" smtClean="0"/>
              <a:t> </a:t>
            </a:r>
            <a:r>
              <a:rPr lang="en-SG" i="1" dirty="0" err="1" smtClean="0"/>
              <a:t>melakukan</a:t>
            </a:r>
            <a:r>
              <a:rPr lang="en-SG" i="1" dirty="0" smtClean="0"/>
              <a:t> encapsulation </a:t>
            </a:r>
            <a:r>
              <a:rPr lang="en-SG" i="1" dirty="0" err="1" smtClean="0"/>
              <a:t>paket</a:t>
            </a:r>
            <a:r>
              <a:rPr lang="en-SG" i="1" dirty="0" smtClean="0"/>
              <a:t> data. </a:t>
            </a:r>
            <a:r>
              <a:rPr lang="en-SG" i="1" dirty="0" err="1" smtClean="0"/>
              <a:t>Untuk</a:t>
            </a:r>
            <a:r>
              <a:rPr lang="en-SG" i="1" dirty="0" smtClean="0"/>
              <a:t> </a:t>
            </a:r>
            <a:r>
              <a:rPr lang="en-SG" i="1" dirty="0" err="1" smtClean="0"/>
              <a:t>paket</a:t>
            </a:r>
            <a:r>
              <a:rPr lang="en-SG" i="1" dirty="0" smtClean="0"/>
              <a:t> data IPv6 yang </a:t>
            </a:r>
            <a:r>
              <a:rPr lang="en-SG" i="1" dirty="0" err="1" smtClean="0"/>
              <a:t>akan</a:t>
            </a:r>
            <a:r>
              <a:rPr lang="en-SG" i="1" dirty="0" smtClean="0"/>
              <a:t> </a:t>
            </a:r>
            <a:r>
              <a:rPr lang="en-SG" i="1" dirty="0" err="1" smtClean="0"/>
              <a:t>melalui</a:t>
            </a:r>
            <a:r>
              <a:rPr lang="en-SG" i="1" dirty="0" smtClean="0"/>
              <a:t> </a:t>
            </a:r>
            <a:r>
              <a:rPr lang="en-SG" i="1" dirty="0" err="1" smtClean="0"/>
              <a:t>jaringan</a:t>
            </a:r>
            <a:r>
              <a:rPr lang="en-SG" i="1" dirty="0" smtClean="0"/>
              <a:t> IPv4 </a:t>
            </a:r>
            <a:r>
              <a:rPr lang="en-SG" dirty="0" err="1" smtClean="0"/>
              <a:t>akan</a:t>
            </a:r>
            <a:r>
              <a:rPr lang="en-SG" dirty="0" smtClean="0"/>
              <a:t> </a:t>
            </a:r>
            <a:r>
              <a:rPr lang="en-SG" dirty="0" err="1" smtClean="0"/>
              <a:t>dikapsulkan</a:t>
            </a:r>
            <a:r>
              <a:rPr lang="en-SG" dirty="0" smtClean="0"/>
              <a:t> </a:t>
            </a:r>
            <a:r>
              <a:rPr lang="en-SG" dirty="0" err="1" smtClean="0"/>
              <a:t>dengan</a:t>
            </a:r>
            <a:r>
              <a:rPr lang="en-SG" dirty="0" smtClean="0"/>
              <a:t> </a:t>
            </a:r>
            <a:r>
              <a:rPr lang="en-SG" dirty="0" err="1" smtClean="0"/>
              <a:t>penambahan</a:t>
            </a:r>
            <a:r>
              <a:rPr lang="en-SG" dirty="0" smtClean="0"/>
              <a:t> tunnel header </a:t>
            </a:r>
            <a:r>
              <a:rPr lang="en-SG" dirty="0" err="1" smtClean="0"/>
              <a:t>pada</a:t>
            </a:r>
            <a:r>
              <a:rPr lang="en-SG" dirty="0" smtClean="0"/>
              <a:t> </a:t>
            </a:r>
            <a:r>
              <a:rPr lang="en-SG" dirty="0" err="1" smtClean="0"/>
              <a:t>paket</a:t>
            </a:r>
            <a:r>
              <a:rPr lang="en-SG" dirty="0" smtClean="0"/>
              <a:t> data </a:t>
            </a:r>
            <a:r>
              <a:rPr lang="en-SG" dirty="0" err="1" smtClean="0"/>
              <a:t>di</a:t>
            </a:r>
            <a:r>
              <a:rPr lang="en-SG" dirty="0" smtClean="0"/>
              <a:t> </a:t>
            </a:r>
            <a:r>
              <a:rPr lang="en-SG" dirty="0" err="1" smtClean="0"/>
              <a:t>pintu</a:t>
            </a:r>
            <a:r>
              <a:rPr lang="en-SG" dirty="0" smtClean="0"/>
              <a:t> </a:t>
            </a:r>
            <a:r>
              <a:rPr lang="en-SG" dirty="0" err="1" smtClean="0"/>
              <a:t>masuk</a:t>
            </a:r>
            <a:r>
              <a:rPr lang="en-SG" dirty="0" smtClean="0"/>
              <a:t> tunnel, </a:t>
            </a:r>
            <a:r>
              <a:rPr lang="en-SG" dirty="0" err="1" smtClean="0"/>
              <a:t>dan</a:t>
            </a:r>
            <a:r>
              <a:rPr lang="en-SG" dirty="0" smtClean="0"/>
              <a:t> </a:t>
            </a:r>
            <a:r>
              <a:rPr lang="en-SG" dirty="0" err="1" smtClean="0"/>
              <a:t>diakhir</a:t>
            </a:r>
            <a:r>
              <a:rPr lang="en-SG" dirty="0" smtClean="0"/>
              <a:t> tunnel </a:t>
            </a:r>
            <a:r>
              <a:rPr lang="en-SG" dirty="0" err="1" smtClean="0"/>
              <a:t>kapsul</a:t>
            </a:r>
            <a:r>
              <a:rPr lang="en-SG" dirty="0" smtClean="0"/>
              <a:t> </a:t>
            </a:r>
            <a:r>
              <a:rPr lang="en-SG" dirty="0" err="1" smtClean="0"/>
              <a:t>akan</a:t>
            </a:r>
            <a:r>
              <a:rPr lang="en-SG" dirty="0" smtClean="0"/>
              <a:t> </a:t>
            </a:r>
            <a:r>
              <a:rPr lang="en-SG" dirty="0" err="1" smtClean="0"/>
              <a:t>dibuka</a:t>
            </a:r>
            <a:r>
              <a:rPr lang="en-SG" dirty="0" smtClean="0"/>
              <a:t> </a:t>
            </a:r>
            <a:r>
              <a:rPr lang="en-SG" dirty="0" err="1" smtClean="0"/>
              <a:t>kembali</a:t>
            </a:r>
            <a:r>
              <a:rPr lang="en-SG" dirty="0" smtClean="0"/>
              <a:t> </a:t>
            </a:r>
            <a:r>
              <a:rPr lang="en-SG" dirty="0" err="1" smtClean="0"/>
              <a:t>untuk</a:t>
            </a:r>
            <a:r>
              <a:rPr lang="en-SG" dirty="0" smtClean="0"/>
              <a:t> </a:t>
            </a:r>
            <a:r>
              <a:rPr lang="en-SG" dirty="0" err="1" smtClean="0"/>
              <a:t>memperoleh</a:t>
            </a:r>
            <a:r>
              <a:rPr lang="en-SG" dirty="0" smtClean="0"/>
              <a:t> </a:t>
            </a:r>
            <a:r>
              <a:rPr lang="en-SG" dirty="0" err="1" smtClean="0"/>
              <a:t>paket</a:t>
            </a:r>
            <a:r>
              <a:rPr lang="en-SG" dirty="0" smtClean="0"/>
              <a:t> data yang </a:t>
            </a:r>
            <a:r>
              <a:rPr lang="en-SG" dirty="0" err="1" smtClean="0"/>
              <a:t>asli</a:t>
            </a:r>
            <a:r>
              <a:rPr lang="en-SG" dirty="0" smtClean="0"/>
              <a:t>, </a:t>
            </a:r>
            <a:r>
              <a:rPr lang="en-SG" dirty="0" err="1" smtClean="0"/>
              <a:t>begitu</a:t>
            </a:r>
            <a:r>
              <a:rPr lang="en-SG" dirty="0" smtClean="0"/>
              <a:t> </a:t>
            </a:r>
            <a:r>
              <a:rPr lang="en-SG" dirty="0" err="1" smtClean="0"/>
              <a:t>juga</a:t>
            </a:r>
            <a:r>
              <a:rPr lang="en-SG" dirty="0" smtClean="0"/>
              <a:t> </a:t>
            </a:r>
            <a:r>
              <a:rPr lang="en-SG" dirty="0" err="1" smtClean="0"/>
              <a:t>untuk</a:t>
            </a:r>
            <a:r>
              <a:rPr lang="en-SG" dirty="0" smtClean="0"/>
              <a:t> </a:t>
            </a:r>
            <a:r>
              <a:rPr lang="en-SG" dirty="0" err="1" smtClean="0"/>
              <a:t>situasi</a:t>
            </a:r>
            <a:r>
              <a:rPr lang="en-SG" dirty="0" smtClean="0"/>
              <a:t> </a:t>
            </a:r>
            <a:r>
              <a:rPr lang="en-SG" dirty="0" err="1" smtClean="0"/>
              <a:t>paket</a:t>
            </a:r>
            <a:r>
              <a:rPr lang="en-SG" dirty="0" smtClean="0"/>
              <a:t> data IPv4 </a:t>
            </a:r>
            <a:r>
              <a:rPr lang="en-SG" dirty="0" err="1" smtClean="0"/>
              <a:t>melalui</a:t>
            </a:r>
            <a:r>
              <a:rPr lang="en-SG" dirty="0" smtClean="0"/>
              <a:t> </a:t>
            </a:r>
            <a:r>
              <a:rPr lang="en-SG" dirty="0" err="1" smtClean="0"/>
              <a:t>jaringan</a:t>
            </a:r>
            <a:r>
              <a:rPr lang="en-SG" dirty="0" smtClean="0"/>
              <a:t> IPv6.</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38</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0000" lnSpcReduction="20000"/>
          </a:bodyPr>
          <a:lstStyle/>
          <a:p>
            <a:pPr>
              <a:lnSpc>
                <a:spcPct val="160000"/>
              </a:lnSpc>
            </a:pPr>
            <a:r>
              <a:rPr lang="en-SG" b="1" dirty="0" smtClean="0"/>
              <a:t>6to4</a:t>
            </a:r>
          </a:p>
          <a:p>
            <a:pPr>
              <a:lnSpc>
                <a:spcPct val="160000"/>
              </a:lnSpc>
              <a:buNone/>
            </a:pPr>
            <a:r>
              <a:rPr lang="en-SG" dirty="0" smtClean="0"/>
              <a:t>	6to4 </a:t>
            </a:r>
            <a:r>
              <a:rPr lang="en-SG" dirty="0" err="1" smtClean="0"/>
              <a:t>atau</a:t>
            </a:r>
            <a:r>
              <a:rPr lang="en-SG" dirty="0" smtClean="0"/>
              <a:t> 6to4 relay router </a:t>
            </a:r>
            <a:r>
              <a:rPr lang="en-SG" dirty="0" err="1" smtClean="0"/>
              <a:t>adalah</a:t>
            </a:r>
            <a:r>
              <a:rPr lang="en-SG" dirty="0" smtClean="0"/>
              <a:t> </a:t>
            </a:r>
            <a:r>
              <a:rPr lang="en-SG" dirty="0" err="1" smtClean="0"/>
              <a:t>mekanisme</a:t>
            </a:r>
            <a:r>
              <a:rPr lang="en-SG" dirty="0" smtClean="0"/>
              <a:t> </a:t>
            </a:r>
            <a:r>
              <a:rPr lang="en-SG" dirty="0" err="1" smtClean="0"/>
              <a:t>tunelling</a:t>
            </a:r>
            <a:r>
              <a:rPr lang="en-SG" dirty="0" smtClean="0"/>
              <a:t> </a:t>
            </a:r>
            <a:r>
              <a:rPr lang="en-SG" dirty="0" err="1" smtClean="0"/>
              <a:t>secara</a:t>
            </a:r>
            <a:r>
              <a:rPr lang="en-SG" dirty="0" smtClean="0"/>
              <a:t> </a:t>
            </a:r>
            <a:r>
              <a:rPr lang="en-SG" dirty="0" err="1" smtClean="0"/>
              <a:t>otomatis</a:t>
            </a:r>
            <a:r>
              <a:rPr lang="en-SG" dirty="0" smtClean="0"/>
              <a:t> yang </a:t>
            </a:r>
            <a:r>
              <a:rPr lang="en-SG" dirty="0" err="1" smtClean="0"/>
              <a:t>menghubungkan</a:t>
            </a:r>
            <a:r>
              <a:rPr lang="en-SG" dirty="0" smtClean="0"/>
              <a:t> </a:t>
            </a:r>
            <a:r>
              <a:rPr lang="en-SG" dirty="0" err="1" smtClean="0"/>
              <a:t>antar</a:t>
            </a:r>
            <a:r>
              <a:rPr lang="en-SG" dirty="0" smtClean="0"/>
              <a:t> host IPv6 </a:t>
            </a:r>
            <a:r>
              <a:rPr lang="en-SG" dirty="0" err="1" smtClean="0"/>
              <a:t>melalui</a:t>
            </a:r>
            <a:r>
              <a:rPr lang="en-SG" dirty="0" smtClean="0"/>
              <a:t> </a:t>
            </a:r>
            <a:r>
              <a:rPr lang="en-SG" dirty="0" err="1" smtClean="0"/>
              <a:t>jaringan</a:t>
            </a:r>
            <a:r>
              <a:rPr lang="en-SG" dirty="0" smtClean="0"/>
              <a:t> Internet IPv4. </a:t>
            </a:r>
            <a:r>
              <a:rPr lang="en-SG" dirty="0" err="1" smtClean="0"/>
              <a:t>Penggunaan</a:t>
            </a:r>
            <a:r>
              <a:rPr lang="en-SG" dirty="0" smtClean="0"/>
              <a:t> 6to4 relay router </a:t>
            </a:r>
            <a:r>
              <a:rPr lang="en-SG" dirty="0" err="1" smtClean="0"/>
              <a:t>bisa</a:t>
            </a:r>
            <a:r>
              <a:rPr lang="en-SG" dirty="0" smtClean="0"/>
              <a:t> </a:t>
            </a:r>
            <a:r>
              <a:rPr lang="en-SG" dirty="0" err="1" smtClean="0"/>
              <a:t>menjadi</a:t>
            </a:r>
            <a:r>
              <a:rPr lang="en-SG" dirty="0" smtClean="0"/>
              <a:t> </a:t>
            </a:r>
            <a:r>
              <a:rPr lang="en-SG" dirty="0" err="1" smtClean="0"/>
              <a:t>solusi</a:t>
            </a:r>
            <a:r>
              <a:rPr lang="en-SG" dirty="0" smtClean="0"/>
              <a:t> </a:t>
            </a:r>
            <a:r>
              <a:rPr lang="en-SG" dirty="0" err="1" smtClean="0"/>
              <a:t>instan</a:t>
            </a:r>
            <a:r>
              <a:rPr lang="en-SG" dirty="0" smtClean="0"/>
              <a:t> </a:t>
            </a:r>
            <a:r>
              <a:rPr lang="en-SG" dirty="0" err="1" smtClean="0"/>
              <a:t>untuk</a:t>
            </a:r>
            <a:r>
              <a:rPr lang="en-SG" dirty="0" smtClean="0"/>
              <a:t> </a:t>
            </a:r>
            <a:r>
              <a:rPr lang="en-SG" dirty="0" err="1" smtClean="0"/>
              <a:t>menyediakan</a:t>
            </a:r>
            <a:r>
              <a:rPr lang="en-SG" dirty="0" smtClean="0"/>
              <a:t> </a:t>
            </a:r>
            <a:r>
              <a:rPr lang="en-SG" dirty="0" err="1" smtClean="0"/>
              <a:t>layanan</a:t>
            </a:r>
            <a:r>
              <a:rPr lang="en-SG" dirty="0" smtClean="0"/>
              <a:t> IPv6. </a:t>
            </a:r>
            <a:r>
              <a:rPr lang="en-SG" dirty="0" err="1" smtClean="0"/>
              <a:t>Meski</a:t>
            </a:r>
            <a:r>
              <a:rPr lang="en-SG" dirty="0" smtClean="0"/>
              <a:t> </a:t>
            </a:r>
            <a:r>
              <a:rPr lang="en-SG" dirty="0" err="1" smtClean="0"/>
              <a:t>begitu</a:t>
            </a:r>
            <a:r>
              <a:rPr lang="en-SG" dirty="0" smtClean="0"/>
              <a:t>, </a:t>
            </a:r>
            <a:r>
              <a:rPr lang="en-SG" dirty="0" err="1" smtClean="0"/>
              <a:t>mekanisme</a:t>
            </a:r>
            <a:r>
              <a:rPr lang="en-SG" dirty="0" smtClean="0"/>
              <a:t> </a:t>
            </a:r>
            <a:r>
              <a:rPr lang="en-SG" dirty="0" err="1" smtClean="0"/>
              <a:t>ini</a:t>
            </a:r>
            <a:r>
              <a:rPr lang="en-SG" dirty="0" smtClean="0"/>
              <a:t> </a:t>
            </a:r>
            <a:r>
              <a:rPr lang="en-SG" dirty="0" err="1" smtClean="0"/>
              <a:t>sulit</a:t>
            </a:r>
            <a:r>
              <a:rPr lang="en-SG" dirty="0" smtClean="0"/>
              <a:t> </a:t>
            </a:r>
            <a:r>
              <a:rPr lang="en-SG" dirty="0" err="1" smtClean="0"/>
              <a:t>diterapkan</a:t>
            </a:r>
            <a:r>
              <a:rPr lang="en-SG" dirty="0" smtClean="0"/>
              <a:t> </a:t>
            </a:r>
            <a:r>
              <a:rPr lang="en-SG" dirty="0" err="1" smtClean="0"/>
              <a:t>pada</a:t>
            </a:r>
            <a:r>
              <a:rPr lang="en-SG" dirty="0" smtClean="0"/>
              <a:t> </a:t>
            </a:r>
            <a:r>
              <a:rPr lang="en-SG" dirty="0" err="1" smtClean="0"/>
              <a:t>situasi</a:t>
            </a:r>
            <a:r>
              <a:rPr lang="en-SG" dirty="0" smtClean="0"/>
              <a:t> </a:t>
            </a:r>
            <a:r>
              <a:rPr lang="en-SG" dirty="0" err="1" smtClean="0"/>
              <a:t>dimana</a:t>
            </a:r>
            <a:r>
              <a:rPr lang="en-SG" dirty="0" smtClean="0"/>
              <a:t> host </a:t>
            </a:r>
            <a:r>
              <a:rPr lang="en-SG" dirty="0" err="1" smtClean="0"/>
              <a:t>berada</a:t>
            </a:r>
            <a:r>
              <a:rPr lang="en-SG" dirty="0" smtClean="0"/>
              <a:t> </a:t>
            </a:r>
            <a:r>
              <a:rPr lang="en-SG" dirty="0" err="1" smtClean="0"/>
              <a:t>dibelakang</a:t>
            </a:r>
            <a:r>
              <a:rPr lang="en-SG" dirty="0" smtClean="0"/>
              <a:t> NAT </a:t>
            </a:r>
            <a:r>
              <a:rPr lang="en-SG" dirty="0" err="1" smtClean="0"/>
              <a:t>alamat</a:t>
            </a:r>
            <a:r>
              <a:rPr lang="en-SG" dirty="0" smtClean="0"/>
              <a:t> IPv4 </a:t>
            </a:r>
            <a:r>
              <a:rPr lang="en-SG" dirty="0" err="1" smtClean="0"/>
              <a:t>karena</a:t>
            </a:r>
            <a:r>
              <a:rPr lang="en-SG" dirty="0" smtClean="0"/>
              <a:t> 6to4 relay router </a:t>
            </a:r>
            <a:r>
              <a:rPr lang="en-SG" dirty="0" err="1" smtClean="0"/>
              <a:t>menggunakan</a:t>
            </a:r>
            <a:r>
              <a:rPr lang="en-SG" dirty="0" smtClean="0"/>
              <a:t> </a:t>
            </a:r>
            <a:r>
              <a:rPr lang="en-SG" dirty="0" err="1" smtClean="0"/>
              <a:t>ip</a:t>
            </a:r>
            <a:r>
              <a:rPr lang="en-SG" dirty="0" smtClean="0"/>
              <a:t>-in-</a:t>
            </a:r>
            <a:r>
              <a:rPr lang="en-SG" dirty="0" err="1" smtClean="0"/>
              <a:t>ip</a:t>
            </a:r>
            <a:r>
              <a:rPr lang="en-SG" dirty="0" smtClean="0"/>
              <a:t> tunnel.</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39</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2400" b="1" dirty="0" err="1" smtClean="0"/>
              <a:t>Gambar</a:t>
            </a:r>
            <a:r>
              <a:rPr lang="en-SG" sz="2400" b="1" dirty="0" smtClean="0"/>
              <a:t> NAT </a:t>
            </a:r>
            <a:r>
              <a:rPr lang="en-SG" sz="2400" b="1" dirty="0" err="1" smtClean="0"/>
              <a:t>sebagai</a:t>
            </a:r>
            <a:r>
              <a:rPr lang="en-SG" sz="2400" b="1" dirty="0" smtClean="0"/>
              <a:t> </a:t>
            </a:r>
            <a:r>
              <a:rPr lang="en-SG" sz="2400" b="1" dirty="0" err="1" smtClean="0"/>
              <a:t>tranlasi</a:t>
            </a:r>
            <a:r>
              <a:rPr lang="en-SG" sz="2400" b="1" dirty="0" smtClean="0"/>
              <a:t> </a:t>
            </a:r>
            <a:r>
              <a:rPr lang="en-SG" sz="2400" b="1" dirty="0" err="1" smtClean="0"/>
              <a:t>alamat</a:t>
            </a:r>
            <a:r>
              <a:rPr lang="en-SG" sz="2400" b="1" dirty="0" smtClean="0"/>
              <a:t> IP </a:t>
            </a:r>
            <a:r>
              <a:rPr lang="en-SG" sz="2400" b="1" dirty="0" err="1" smtClean="0"/>
              <a:t>privat</a:t>
            </a:r>
            <a:r>
              <a:rPr lang="en-SG" sz="2400" b="1" dirty="0" smtClean="0"/>
              <a:t> </a:t>
            </a:r>
            <a:r>
              <a:rPr lang="en-SG" sz="2400" b="1" dirty="0" err="1" smtClean="0"/>
              <a:t>dengan</a:t>
            </a:r>
            <a:r>
              <a:rPr lang="en-SG" sz="2400" b="1" dirty="0" smtClean="0"/>
              <a:t> public </a:t>
            </a:r>
            <a:r>
              <a:rPr lang="en-SG" sz="2400" b="1" dirty="0" err="1" smtClean="0"/>
              <a:t>untuk</a:t>
            </a:r>
            <a:r>
              <a:rPr lang="en-SG" sz="2400" b="1" dirty="0" smtClean="0"/>
              <a:t> </a:t>
            </a:r>
            <a:r>
              <a:rPr lang="en-SG" sz="2400" b="1" dirty="0" err="1" smtClean="0"/>
              <a:t>menghubungkan</a:t>
            </a:r>
            <a:r>
              <a:rPr lang="en-SG" sz="2400" b="1" dirty="0" smtClean="0"/>
              <a:t> </a:t>
            </a:r>
            <a:r>
              <a:rPr lang="en-SG" sz="2400" b="1" dirty="0" err="1" smtClean="0"/>
              <a:t>jaringan</a:t>
            </a:r>
            <a:r>
              <a:rPr lang="en-SG" sz="2400" b="1" dirty="0" smtClean="0"/>
              <a:t> </a:t>
            </a:r>
            <a:r>
              <a:rPr lang="en-SG" sz="2400" b="1" dirty="0" err="1" smtClean="0"/>
              <a:t>ke</a:t>
            </a:r>
            <a:r>
              <a:rPr lang="en-SG" sz="2400" b="1" dirty="0" smtClean="0"/>
              <a:t> Internet</a:t>
            </a:r>
            <a:endParaRPr lang="en-SG" sz="2400" b="1"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2050" name="Picture 2"/>
          <p:cNvPicPr>
            <a:picLocks noChangeAspect="1" noChangeArrowheads="1"/>
          </p:cNvPicPr>
          <p:nvPr/>
        </p:nvPicPr>
        <p:blipFill>
          <a:blip r:embed="rId2"/>
          <a:srcRect/>
          <a:stretch>
            <a:fillRect/>
          </a:stretch>
        </p:blipFill>
        <p:spPr bwMode="auto">
          <a:xfrm>
            <a:off x="214282" y="2726770"/>
            <a:ext cx="8643998" cy="2202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3600" dirty="0"/>
              <a:t>Summary of Main IPv6 Benefits</a:t>
            </a:r>
          </a:p>
        </p:txBody>
      </p:sp>
      <p:sp>
        <p:nvSpPr>
          <p:cNvPr id="28675" name="Rectangle 3"/>
          <p:cNvSpPr>
            <a:spLocks noGrp="1" noChangeArrowheads="1"/>
          </p:cNvSpPr>
          <p:nvPr>
            <p:ph idx="1"/>
          </p:nvPr>
        </p:nvSpPr>
        <p:spPr>
          <a:noFill/>
          <a:ln/>
        </p:spPr>
        <p:txBody>
          <a:bodyPr anchor="t" anchorCtr="0">
            <a:normAutofit/>
          </a:bodyPr>
          <a:lstStyle/>
          <a:p>
            <a:r>
              <a:rPr lang="en-US" sz="2400" dirty="0" smtClean="0"/>
              <a:t>Expanded </a:t>
            </a:r>
            <a:r>
              <a:rPr lang="en-US" sz="2400" dirty="0"/>
              <a:t>addressing capabilities</a:t>
            </a:r>
          </a:p>
          <a:p>
            <a:r>
              <a:rPr lang="en-US" sz="2400" dirty="0"/>
              <a:t>Structured hierarchy to manage routing table growth</a:t>
            </a:r>
          </a:p>
          <a:p>
            <a:r>
              <a:rPr lang="en-US" sz="2400" dirty="0" err="1"/>
              <a:t>Serverless</a:t>
            </a:r>
            <a:r>
              <a:rPr lang="en-US" sz="2400" dirty="0"/>
              <a:t> </a:t>
            </a:r>
            <a:r>
              <a:rPr lang="en-US" sz="2400" dirty="0" err="1"/>
              <a:t>autoconfiguration</a:t>
            </a:r>
            <a:r>
              <a:rPr lang="en-US" sz="2400" dirty="0"/>
              <a:t> and </a:t>
            </a:r>
            <a:r>
              <a:rPr lang="en-US" sz="2400" dirty="0" smtClean="0"/>
              <a:t>reconfiguration</a:t>
            </a:r>
            <a:endParaRPr lang="id-ID" sz="2400" dirty="0" smtClean="0"/>
          </a:p>
          <a:p>
            <a:r>
              <a:rPr lang="en-SG" sz="2400" dirty="0" smtClean="0"/>
              <a:t>IPv6 </a:t>
            </a:r>
            <a:r>
              <a:rPr lang="en-SG" sz="2400" dirty="0" err="1" smtClean="0"/>
              <a:t>memiliki</a:t>
            </a:r>
            <a:r>
              <a:rPr lang="en-SG" sz="2400" dirty="0" smtClean="0"/>
              <a:t> </a:t>
            </a:r>
            <a:r>
              <a:rPr lang="en-SG" sz="2400" dirty="0" err="1" smtClean="0"/>
              <a:t>kelebihan</a:t>
            </a:r>
            <a:r>
              <a:rPr lang="en-SG" sz="2400" dirty="0" smtClean="0"/>
              <a:t> </a:t>
            </a:r>
            <a:r>
              <a:rPr lang="en-SG" sz="2400" dirty="0" err="1" smtClean="0"/>
              <a:t>seperti</a:t>
            </a:r>
            <a:r>
              <a:rPr lang="en-SG" sz="2400" dirty="0" smtClean="0"/>
              <a:t> </a:t>
            </a:r>
            <a:r>
              <a:rPr lang="en-SG" sz="2400" dirty="0" err="1" smtClean="0"/>
              <a:t>tingkat</a:t>
            </a:r>
            <a:r>
              <a:rPr lang="en-SG" sz="2400" dirty="0" smtClean="0"/>
              <a:t> </a:t>
            </a:r>
            <a:r>
              <a:rPr lang="en-SG" sz="2400" dirty="0" err="1" smtClean="0"/>
              <a:t>keamanan</a:t>
            </a:r>
            <a:r>
              <a:rPr lang="en-SG" sz="2400" dirty="0" smtClean="0"/>
              <a:t> </a:t>
            </a:r>
            <a:r>
              <a:rPr lang="en-SG" sz="2400" dirty="0" err="1" smtClean="0"/>
              <a:t>jaringan</a:t>
            </a:r>
            <a:r>
              <a:rPr lang="en-SG" sz="2400" dirty="0" smtClean="0"/>
              <a:t> </a:t>
            </a:r>
            <a:r>
              <a:rPr lang="en-SG" sz="2400" dirty="0" err="1" smtClean="0"/>
              <a:t>lebih</a:t>
            </a:r>
            <a:r>
              <a:rPr lang="en-SG" sz="2400" dirty="0" smtClean="0"/>
              <a:t> </a:t>
            </a:r>
            <a:r>
              <a:rPr lang="en-SG" sz="2400" dirty="0" err="1" smtClean="0"/>
              <a:t>tinggi</a:t>
            </a:r>
            <a:r>
              <a:rPr lang="en-SG" sz="2400" dirty="0" smtClean="0"/>
              <a:t>, </a:t>
            </a:r>
            <a:r>
              <a:rPr lang="en-SG" sz="2400" dirty="0" err="1" smtClean="0"/>
              <a:t>konfigurasi</a:t>
            </a:r>
            <a:r>
              <a:rPr lang="en-SG" sz="2400" dirty="0" smtClean="0"/>
              <a:t>, </a:t>
            </a:r>
            <a:r>
              <a:rPr lang="en-SG" sz="2400" dirty="0" err="1" smtClean="0"/>
              <a:t>dan</a:t>
            </a:r>
            <a:r>
              <a:rPr lang="en-SG" sz="2400" dirty="0" smtClean="0"/>
              <a:t> routing </a:t>
            </a:r>
            <a:r>
              <a:rPr lang="en-SG" sz="2400" dirty="0" err="1" smtClean="0"/>
              <a:t>otomatis</a:t>
            </a:r>
            <a:endParaRPr lang="en-SG" sz="2400" dirty="0" smtClean="0"/>
          </a:p>
          <a:p>
            <a:pPr>
              <a:buNone/>
            </a:pPr>
            <a:endParaRPr lang="en-US"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 Address</a:t>
            </a:r>
            <a:endParaRPr lang="en-SG" b="1" dirty="0"/>
          </a:p>
        </p:txBody>
      </p:sp>
      <p:sp>
        <p:nvSpPr>
          <p:cNvPr id="3" name="Content Placeholder 2"/>
          <p:cNvSpPr>
            <a:spLocks noGrp="1"/>
          </p:cNvSpPr>
          <p:nvPr>
            <p:ph idx="1"/>
          </p:nvPr>
        </p:nvSpPr>
        <p:spPr/>
        <p:txBody>
          <a:bodyPr>
            <a:normAutofit fontScale="70000" lnSpcReduction="20000"/>
          </a:bodyPr>
          <a:lstStyle/>
          <a:p>
            <a:pPr algn="just">
              <a:lnSpc>
                <a:spcPct val="120000"/>
              </a:lnSpc>
            </a:pPr>
            <a:r>
              <a:rPr lang="en-SG" dirty="0" err="1" smtClean="0"/>
              <a:t>Alokasi</a:t>
            </a:r>
            <a:r>
              <a:rPr lang="en-SG" dirty="0" smtClean="0"/>
              <a:t> IP Address </a:t>
            </a:r>
            <a:r>
              <a:rPr lang="en-SG" dirty="0" err="1" smtClean="0"/>
              <a:t>di</a:t>
            </a:r>
            <a:r>
              <a:rPr lang="en-SG" dirty="0" smtClean="0"/>
              <a:t> </a:t>
            </a:r>
            <a:r>
              <a:rPr lang="en-SG" dirty="0" err="1" smtClean="0"/>
              <a:t>dunia</a:t>
            </a:r>
            <a:r>
              <a:rPr lang="en-SG" dirty="0" smtClean="0"/>
              <a:t> </a:t>
            </a:r>
            <a:r>
              <a:rPr lang="en-SG" dirty="0" err="1" smtClean="0"/>
              <a:t>diatur</a:t>
            </a:r>
            <a:r>
              <a:rPr lang="en-SG" dirty="0" smtClean="0"/>
              <a:t> </a:t>
            </a:r>
            <a:r>
              <a:rPr lang="en-SG" dirty="0" err="1" smtClean="0"/>
              <a:t>oleh</a:t>
            </a:r>
            <a:r>
              <a:rPr lang="en-SG" dirty="0" smtClean="0"/>
              <a:t> </a:t>
            </a:r>
            <a:r>
              <a:rPr lang="en-SG" b="1" dirty="0" smtClean="0"/>
              <a:t>IANA </a:t>
            </a:r>
            <a:r>
              <a:rPr lang="en-SG" dirty="0" smtClean="0"/>
              <a:t>(</a:t>
            </a:r>
            <a:r>
              <a:rPr lang="en-SG" i="1" dirty="0" smtClean="0"/>
              <a:t>Internet Assigned Numbers Authority</a:t>
            </a:r>
            <a:r>
              <a:rPr lang="en-SG" dirty="0" smtClean="0"/>
              <a:t>), </a:t>
            </a:r>
            <a:r>
              <a:rPr lang="en-SG" dirty="0" err="1" smtClean="0"/>
              <a:t>dan</a:t>
            </a:r>
            <a:r>
              <a:rPr lang="en-SG" dirty="0" smtClean="0"/>
              <a:t> </a:t>
            </a:r>
            <a:r>
              <a:rPr lang="en-SG" dirty="0" err="1" smtClean="0"/>
              <a:t>di</a:t>
            </a:r>
            <a:r>
              <a:rPr lang="en-SG" dirty="0" smtClean="0"/>
              <a:t> </a:t>
            </a:r>
            <a:r>
              <a:rPr lang="en-SG" dirty="0" err="1" smtClean="0"/>
              <a:t>bawahnya</a:t>
            </a:r>
            <a:r>
              <a:rPr lang="en-SG" dirty="0" smtClean="0"/>
              <a:t> </a:t>
            </a:r>
            <a:r>
              <a:rPr lang="en-SG" dirty="0" err="1" smtClean="0"/>
              <a:t>ada</a:t>
            </a:r>
            <a:r>
              <a:rPr lang="en-SG" dirty="0" smtClean="0"/>
              <a:t> </a:t>
            </a:r>
            <a:r>
              <a:rPr lang="en-SG" dirty="0" err="1" smtClean="0"/>
              <a:t>pembagian</a:t>
            </a:r>
            <a:r>
              <a:rPr lang="en-SG" dirty="0" smtClean="0"/>
              <a:t> lima </a:t>
            </a:r>
            <a:r>
              <a:rPr lang="en-SG" dirty="0" err="1" smtClean="0"/>
              <a:t>wilayah</a:t>
            </a:r>
            <a:r>
              <a:rPr lang="en-SG" dirty="0" smtClean="0"/>
              <a:t> </a:t>
            </a:r>
            <a:r>
              <a:rPr lang="en-SG" dirty="0" err="1" smtClean="0"/>
              <a:t>berdasarkan</a:t>
            </a:r>
            <a:r>
              <a:rPr lang="en-SG" dirty="0" smtClean="0"/>
              <a:t> </a:t>
            </a:r>
            <a:r>
              <a:rPr lang="en-SG" dirty="0" err="1" smtClean="0"/>
              <a:t>geografi</a:t>
            </a:r>
            <a:r>
              <a:rPr lang="en-SG" dirty="0" smtClean="0"/>
              <a:t>. Indonesia </a:t>
            </a:r>
            <a:r>
              <a:rPr lang="en-SG" dirty="0" err="1" smtClean="0"/>
              <a:t>bernaung</a:t>
            </a:r>
            <a:r>
              <a:rPr lang="en-SG" dirty="0" smtClean="0"/>
              <a:t> </a:t>
            </a:r>
            <a:r>
              <a:rPr lang="en-SG" dirty="0" err="1" smtClean="0"/>
              <a:t>di</a:t>
            </a:r>
            <a:r>
              <a:rPr lang="en-SG" dirty="0" smtClean="0"/>
              <a:t> </a:t>
            </a:r>
            <a:r>
              <a:rPr lang="en-SG" dirty="0" err="1" smtClean="0"/>
              <a:t>bawah</a:t>
            </a:r>
            <a:r>
              <a:rPr lang="en-SG" dirty="0" smtClean="0"/>
              <a:t> Asia Pacific Network Information Centre (</a:t>
            </a:r>
            <a:r>
              <a:rPr lang="en-SG" b="1" dirty="0" smtClean="0"/>
              <a:t>APNIC</a:t>
            </a:r>
            <a:r>
              <a:rPr lang="en-SG" dirty="0" smtClean="0"/>
              <a:t>) yang </a:t>
            </a:r>
            <a:r>
              <a:rPr lang="en-SG" dirty="0" err="1" smtClean="0"/>
              <a:t>berpusat</a:t>
            </a:r>
            <a:r>
              <a:rPr lang="en-SG" dirty="0" smtClean="0"/>
              <a:t> </a:t>
            </a:r>
            <a:r>
              <a:rPr lang="en-SG" dirty="0" err="1" smtClean="0"/>
              <a:t>di</a:t>
            </a:r>
            <a:r>
              <a:rPr lang="en-SG" dirty="0" smtClean="0"/>
              <a:t> Australia.</a:t>
            </a:r>
          </a:p>
          <a:p>
            <a:pPr algn="just">
              <a:lnSpc>
                <a:spcPct val="120000"/>
              </a:lnSpc>
            </a:pPr>
            <a:r>
              <a:rPr lang="en-US" dirty="0" err="1" smtClean="0"/>
              <a:t>Tahun</a:t>
            </a:r>
            <a:r>
              <a:rPr lang="en-US" dirty="0" smtClean="0"/>
              <a:t> 1991 </a:t>
            </a:r>
            <a:r>
              <a:rPr lang="en-US" dirty="0" err="1" smtClean="0"/>
              <a:t>muncul</a:t>
            </a:r>
            <a:r>
              <a:rPr lang="en-US" dirty="0" smtClean="0"/>
              <a:t> </a:t>
            </a:r>
            <a:r>
              <a:rPr lang="en-US" dirty="0" err="1" smtClean="0"/>
              <a:t>kekhawatiran</a:t>
            </a:r>
            <a:r>
              <a:rPr lang="en-US" dirty="0" smtClean="0"/>
              <a:t> </a:t>
            </a:r>
            <a:r>
              <a:rPr lang="en-US" dirty="0" err="1" smtClean="0"/>
              <a:t>bahwa</a:t>
            </a:r>
            <a:r>
              <a:rPr lang="en-US" dirty="0" smtClean="0"/>
              <a:t> </a:t>
            </a:r>
            <a:r>
              <a:rPr lang="en-US" dirty="0" err="1" smtClean="0"/>
              <a:t>suatu</a:t>
            </a:r>
            <a:r>
              <a:rPr lang="en-US" dirty="0" smtClean="0"/>
              <a:t> </a:t>
            </a:r>
            <a:r>
              <a:rPr lang="en-US" dirty="0" err="1" smtClean="0"/>
              <a:t>saat</a:t>
            </a:r>
            <a:r>
              <a:rPr lang="en-US" dirty="0" smtClean="0"/>
              <a:t> </a:t>
            </a:r>
            <a:r>
              <a:rPr lang="en-US" dirty="0" err="1" smtClean="0"/>
              <a:t>jumlah</a:t>
            </a:r>
            <a:r>
              <a:rPr lang="en-US" dirty="0" smtClean="0"/>
              <a:t> host yang </a:t>
            </a:r>
            <a:r>
              <a:rPr lang="en-US" dirty="0" err="1" smtClean="0"/>
              <a:t>terhubung</a:t>
            </a:r>
            <a:r>
              <a:rPr lang="en-US" dirty="0" smtClean="0"/>
              <a:t> </a:t>
            </a:r>
            <a:r>
              <a:rPr lang="en-US" dirty="0" err="1" smtClean="0"/>
              <a:t>ke</a:t>
            </a:r>
            <a:r>
              <a:rPr lang="en-US" dirty="0" smtClean="0"/>
              <a:t> internet akan </a:t>
            </a:r>
            <a:r>
              <a:rPr lang="en-US" dirty="0" err="1" smtClean="0"/>
              <a:t>melebihi</a:t>
            </a:r>
            <a:r>
              <a:rPr lang="en-US" dirty="0" smtClean="0"/>
              <a:t> </a:t>
            </a:r>
            <a:r>
              <a:rPr lang="en-US" dirty="0" err="1" smtClean="0"/>
              <a:t>kapasitas</a:t>
            </a:r>
            <a:r>
              <a:rPr lang="en-US" dirty="0" smtClean="0"/>
              <a:t> IPv4.</a:t>
            </a:r>
          </a:p>
          <a:p>
            <a:pPr algn="just">
              <a:lnSpc>
                <a:spcPct val="120000"/>
              </a:lnSpc>
            </a:pPr>
            <a:r>
              <a:rPr lang="en-SG" dirty="0" err="1" smtClean="0"/>
              <a:t>Analis</a:t>
            </a:r>
            <a:r>
              <a:rPr lang="en-SG" dirty="0" smtClean="0"/>
              <a:t> senior APNIC Geoff Houston </a:t>
            </a:r>
            <a:r>
              <a:rPr lang="en-SG" dirty="0" err="1" smtClean="0"/>
              <a:t>mengungkapkan</a:t>
            </a:r>
            <a:r>
              <a:rPr lang="en-SG" dirty="0" smtClean="0"/>
              <a:t> </a:t>
            </a:r>
            <a:r>
              <a:rPr lang="en-SG" dirty="0" err="1" smtClean="0"/>
              <a:t>alokasi</a:t>
            </a:r>
            <a:r>
              <a:rPr lang="en-SG" dirty="0" smtClean="0"/>
              <a:t> IPv4 </a:t>
            </a:r>
            <a:r>
              <a:rPr lang="en-SG" dirty="0" err="1" smtClean="0"/>
              <a:t>di</a:t>
            </a:r>
            <a:r>
              <a:rPr lang="en-SG" dirty="0" smtClean="0"/>
              <a:t> </a:t>
            </a:r>
            <a:r>
              <a:rPr lang="en-SG" dirty="0" err="1" smtClean="0"/>
              <a:t>tingkat</a:t>
            </a:r>
            <a:r>
              <a:rPr lang="en-SG" dirty="0" smtClean="0"/>
              <a:t> IANA </a:t>
            </a:r>
            <a:r>
              <a:rPr lang="en-SG" dirty="0" err="1" smtClean="0"/>
              <a:t>akan</a:t>
            </a:r>
            <a:r>
              <a:rPr lang="en-SG" dirty="0" smtClean="0"/>
              <a:t> </a:t>
            </a:r>
            <a:r>
              <a:rPr lang="en-SG" dirty="0" err="1" smtClean="0"/>
              <a:t>habis</a:t>
            </a:r>
            <a:r>
              <a:rPr lang="en-SG" dirty="0" smtClean="0"/>
              <a:t> </a:t>
            </a:r>
            <a:r>
              <a:rPr lang="en-SG" dirty="0" err="1" smtClean="0"/>
              <a:t>pada</a:t>
            </a:r>
            <a:r>
              <a:rPr lang="en-SG" dirty="0" smtClean="0"/>
              <a:t> </a:t>
            </a:r>
            <a:r>
              <a:rPr lang="en-SG" dirty="0" err="1" smtClean="0"/>
              <a:t>tahun</a:t>
            </a:r>
            <a:r>
              <a:rPr lang="en-SG" dirty="0" smtClean="0"/>
              <a:t> 2010 </a:t>
            </a:r>
            <a:r>
              <a:rPr lang="en-SG" dirty="0" err="1" smtClean="0"/>
              <a:t>dan</a:t>
            </a:r>
            <a:r>
              <a:rPr lang="en-SG" dirty="0" smtClean="0"/>
              <a:t> </a:t>
            </a:r>
            <a:r>
              <a:rPr lang="en-SG" dirty="0" err="1" smtClean="0"/>
              <a:t>disusul</a:t>
            </a:r>
            <a:r>
              <a:rPr lang="en-SG" dirty="0" smtClean="0"/>
              <a:t> </a:t>
            </a:r>
            <a:r>
              <a:rPr lang="en-SG" dirty="0" err="1" smtClean="0"/>
              <a:t>penyerapan</a:t>
            </a:r>
            <a:r>
              <a:rPr lang="en-SG" dirty="0" smtClean="0"/>
              <a:t> </a:t>
            </a:r>
            <a:r>
              <a:rPr lang="en-SG" dirty="0" err="1" smtClean="0"/>
              <a:t>pada</a:t>
            </a:r>
            <a:r>
              <a:rPr lang="en-SG" dirty="0" smtClean="0"/>
              <a:t> </a:t>
            </a:r>
            <a:r>
              <a:rPr lang="en-SG" dirty="0" err="1" smtClean="0"/>
              <a:t>tingkat</a:t>
            </a:r>
            <a:r>
              <a:rPr lang="en-SG" dirty="0" smtClean="0"/>
              <a:t> regional </a:t>
            </a:r>
            <a:r>
              <a:rPr lang="en-SG" dirty="0" err="1" smtClean="0"/>
              <a:t>pada</a:t>
            </a:r>
            <a:r>
              <a:rPr lang="en-SG" dirty="0" smtClean="0"/>
              <a:t> </a:t>
            </a:r>
            <a:r>
              <a:rPr lang="en-SG" dirty="0" err="1" smtClean="0"/>
              <a:t>tahun</a:t>
            </a:r>
            <a:r>
              <a:rPr lang="en-SG" dirty="0" smtClean="0"/>
              <a:t> 2011. </a:t>
            </a:r>
            <a:r>
              <a:rPr lang="en-SG" dirty="0" err="1" smtClean="0"/>
              <a:t>Sedangkan</a:t>
            </a:r>
            <a:r>
              <a:rPr lang="en-SG" dirty="0" smtClean="0"/>
              <a:t> </a:t>
            </a:r>
            <a:r>
              <a:rPr lang="en-SG" dirty="0" err="1" smtClean="0"/>
              <a:t>pada</a:t>
            </a:r>
            <a:r>
              <a:rPr lang="en-SG" dirty="0" smtClean="0"/>
              <a:t> </a:t>
            </a:r>
            <a:r>
              <a:rPr lang="en-SG" dirty="0" err="1" smtClean="0"/>
              <a:t>ringkat</a:t>
            </a:r>
            <a:r>
              <a:rPr lang="en-SG" dirty="0" smtClean="0"/>
              <a:t> </a:t>
            </a:r>
            <a:r>
              <a:rPr lang="en-SG" dirty="0" err="1" smtClean="0"/>
              <a:t>pengguna</a:t>
            </a:r>
            <a:r>
              <a:rPr lang="en-SG" dirty="0" smtClean="0"/>
              <a:t> (</a:t>
            </a:r>
            <a:r>
              <a:rPr lang="en-SG" dirty="0" err="1" smtClean="0"/>
              <a:t>lokal</a:t>
            </a:r>
            <a:r>
              <a:rPr lang="en-SG" dirty="0" smtClean="0"/>
              <a:t>) </a:t>
            </a:r>
            <a:r>
              <a:rPr lang="en-SG" dirty="0" err="1" smtClean="0"/>
              <a:t>akan</a:t>
            </a:r>
            <a:r>
              <a:rPr lang="en-SG" dirty="0" smtClean="0"/>
              <a:t> </a:t>
            </a:r>
            <a:r>
              <a:rPr lang="en-SG" dirty="0" err="1" smtClean="0"/>
              <a:t>habis</a:t>
            </a:r>
            <a:r>
              <a:rPr lang="en-SG" dirty="0" smtClean="0"/>
              <a:t> </a:t>
            </a:r>
            <a:r>
              <a:rPr lang="en-SG" dirty="0" err="1" smtClean="0"/>
              <a:t>maksimal</a:t>
            </a:r>
            <a:r>
              <a:rPr lang="en-SG" dirty="0" smtClean="0"/>
              <a:t> </a:t>
            </a:r>
            <a:r>
              <a:rPr lang="en-SG" dirty="0" err="1" smtClean="0"/>
              <a:t>pada</a:t>
            </a:r>
            <a:r>
              <a:rPr lang="en-SG" dirty="0" smtClean="0"/>
              <a:t> </a:t>
            </a:r>
            <a:r>
              <a:rPr lang="en-SG" dirty="0" err="1" smtClean="0"/>
              <a:t>tahun</a:t>
            </a:r>
            <a:r>
              <a:rPr lang="en-SG" dirty="0" smtClean="0"/>
              <a:t> 2012.</a:t>
            </a:r>
            <a:endParaRPr lang="en-SG"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IPv6 Address</a:t>
            </a:r>
            <a:endParaRPr lang="en-SG" b="1" dirty="0"/>
          </a:p>
        </p:txBody>
      </p:sp>
      <p:sp>
        <p:nvSpPr>
          <p:cNvPr id="3" name="Content Placeholder 2"/>
          <p:cNvSpPr>
            <a:spLocks noGrp="1"/>
          </p:cNvSpPr>
          <p:nvPr>
            <p:ph idx="1"/>
          </p:nvPr>
        </p:nvSpPr>
        <p:spPr/>
        <p:txBody>
          <a:bodyPr>
            <a:noAutofit/>
          </a:bodyPr>
          <a:lstStyle/>
          <a:p>
            <a:pPr>
              <a:lnSpc>
                <a:spcPct val="120000"/>
              </a:lnSpc>
            </a:pPr>
            <a:r>
              <a:rPr lang="en-US" sz="2200" dirty="0" smtClean="0"/>
              <a:t>IPv6 Address </a:t>
            </a:r>
            <a:r>
              <a:rPr lang="en-US" sz="2200" dirty="0" err="1" smtClean="0"/>
              <a:t>atau</a:t>
            </a:r>
            <a:r>
              <a:rPr lang="en-US" sz="2200" dirty="0" smtClean="0"/>
              <a:t> </a:t>
            </a:r>
            <a:r>
              <a:rPr lang="en-US" sz="2200" i="1" dirty="0" smtClean="0"/>
              <a:t>Next Generation</a:t>
            </a:r>
            <a:r>
              <a:rPr lang="en-US" sz="2200" dirty="0" smtClean="0"/>
              <a:t> IP Address (</a:t>
            </a:r>
            <a:r>
              <a:rPr lang="en-US" sz="2200" dirty="0" err="1" smtClean="0"/>
              <a:t>IPng</a:t>
            </a:r>
            <a:r>
              <a:rPr lang="en-US" sz="2200" dirty="0" smtClean="0"/>
              <a:t>) </a:t>
            </a:r>
            <a:r>
              <a:rPr lang="en-US" sz="2200" dirty="0" err="1" smtClean="0"/>
              <a:t>adalah</a:t>
            </a:r>
            <a:r>
              <a:rPr lang="en-US" sz="2200" dirty="0" smtClean="0"/>
              <a:t> IP address yang </a:t>
            </a:r>
            <a:r>
              <a:rPr lang="en-US" sz="2200" dirty="0" err="1" smtClean="0"/>
              <a:t>digunakan</a:t>
            </a:r>
            <a:r>
              <a:rPr lang="en-US" sz="2200" dirty="0" smtClean="0"/>
              <a:t> </a:t>
            </a:r>
            <a:r>
              <a:rPr lang="en-US" sz="2200" dirty="0" err="1" smtClean="0"/>
              <a:t>pada</a:t>
            </a:r>
            <a:r>
              <a:rPr lang="en-US" sz="2200" dirty="0" smtClean="0"/>
              <a:t> </a:t>
            </a:r>
            <a:r>
              <a:rPr lang="en-US" sz="2200" dirty="0" err="1" smtClean="0"/>
              <a:t>protokol</a:t>
            </a:r>
            <a:r>
              <a:rPr lang="en-US" sz="2200" dirty="0" smtClean="0"/>
              <a:t> IPv6, yang </a:t>
            </a:r>
            <a:r>
              <a:rPr lang="en-US" sz="2200" dirty="0" err="1" smtClean="0"/>
              <a:t>merupakan</a:t>
            </a:r>
            <a:r>
              <a:rPr lang="en-US" sz="2200" dirty="0" smtClean="0"/>
              <a:t> </a:t>
            </a:r>
            <a:r>
              <a:rPr lang="en-US" sz="2200" dirty="0" err="1" smtClean="0"/>
              <a:t>protokol</a:t>
            </a:r>
            <a:r>
              <a:rPr lang="en-US" sz="2200" dirty="0" smtClean="0"/>
              <a:t> </a:t>
            </a:r>
            <a:r>
              <a:rPr lang="en-US" sz="2200" dirty="0" err="1" smtClean="0"/>
              <a:t>terbaru</a:t>
            </a:r>
            <a:r>
              <a:rPr lang="en-US" sz="2200" dirty="0" smtClean="0"/>
              <a:t> yang </a:t>
            </a:r>
            <a:r>
              <a:rPr lang="en-US" sz="2200" dirty="0" err="1" smtClean="0"/>
              <a:t>dicadangkan</a:t>
            </a:r>
            <a:r>
              <a:rPr lang="en-US" sz="2200" dirty="0" smtClean="0"/>
              <a:t> </a:t>
            </a:r>
            <a:r>
              <a:rPr lang="en-US" sz="2200" dirty="0" err="1" smtClean="0"/>
              <a:t>untuk</a:t>
            </a:r>
            <a:r>
              <a:rPr lang="en-US" sz="2200" dirty="0" smtClean="0"/>
              <a:t> </a:t>
            </a:r>
            <a:r>
              <a:rPr lang="en-US" sz="2200" dirty="0" err="1" smtClean="0"/>
              <a:t>keperluan</a:t>
            </a:r>
            <a:r>
              <a:rPr lang="en-US" sz="2200" dirty="0" smtClean="0"/>
              <a:t> </a:t>
            </a:r>
            <a:r>
              <a:rPr lang="en-US" sz="2200" dirty="0" err="1" smtClean="0"/>
              <a:t>masa</a:t>
            </a:r>
            <a:r>
              <a:rPr lang="en-US" sz="2200" dirty="0" smtClean="0"/>
              <a:t> </a:t>
            </a:r>
            <a:r>
              <a:rPr lang="en-US" sz="2200" dirty="0" err="1" smtClean="0"/>
              <a:t>mendatang</a:t>
            </a:r>
            <a:endParaRPr lang="en-US" sz="2200" dirty="0" smtClean="0"/>
          </a:p>
          <a:p>
            <a:pPr>
              <a:lnSpc>
                <a:spcPct val="120000"/>
              </a:lnSpc>
            </a:pPr>
            <a:r>
              <a:rPr lang="en-US" sz="2200" dirty="0" err="1" smtClean="0"/>
              <a:t>Berbeda</a:t>
            </a:r>
            <a:r>
              <a:rPr lang="en-US" sz="2200" dirty="0" smtClean="0"/>
              <a:t> dengan IPv4, </a:t>
            </a:r>
            <a:r>
              <a:rPr lang="en-US" sz="2200" dirty="0" err="1" smtClean="0"/>
              <a:t>pada</a:t>
            </a:r>
            <a:r>
              <a:rPr lang="en-US" sz="2200" dirty="0" smtClean="0"/>
              <a:t> IPv6 </a:t>
            </a:r>
            <a:r>
              <a:rPr lang="en-US" sz="2200" dirty="0" err="1" smtClean="0"/>
              <a:t>alokasi</a:t>
            </a:r>
            <a:r>
              <a:rPr lang="en-US" sz="2200" dirty="0" smtClean="0"/>
              <a:t> IP Address </a:t>
            </a:r>
            <a:r>
              <a:rPr lang="en-US" sz="2200" dirty="0" err="1" smtClean="0"/>
              <a:t>adalah</a:t>
            </a:r>
            <a:r>
              <a:rPr lang="en-US" sz="2200" dirty="0" smtClean="0"/>
              <a:t> 128 bit </a:t>
            </a:r>
            <a:r>
              <a:rPr lang="en-US" sz="2200" dirty="0" err="1" smtClean="0"/>
              <a:t>atau</a:t>
            </a:r>
            <a:r>
              <a:rPr lang="en-US" sz="2200" dirty="0" smtClean="0"/>
              <a:t> </a:t>
            </a:r>
            <a:r>
              <a:rPr lang="en-US" sz="2200" dirty="0" err="1" smtClean="0"/>
              <a:t>sejumlah</a:t>
            </a:r>
            <a:r>
              <a:rPr lang="en-US" sz="2200" dirty="0" smtClean="0"/>
              <a:t> 2128 </a:t>
            </a:r>
            <a:r>
              <a:rPr lang="en-US" sz="2200" dirty="0" err="1" smtClean="0"/>
              <a:t>buah</a:t>
            </a:r>
            <a:r>
              <a:rPr lang="en-US" sz="2200" dirty="0" smtClean="0"/>
              <a:t> IP Address, </a:t>
            </a:r>
            <a:r>
              <a:rPr lang="en-US" sz="2200" dirty="0" err="1" smtClean="0"/>
              <a:t>nilai</a:t>
            </a:r>
            <a:r>
              <a:rPr lang="en-US" sz="2200" dirty="0" smtClean="0"/>
              <a:t> </a:t>
            </a:r>
            <a:r>
              <a:rPr lang="en-US" sz="2200" dirty="0" err="1" smtClean="0"/>
              <a:t>ini</a:t>
            </a:r>
            <a:r>
              <a:rPr lang="en-US" sz="2200" dirty="0" smtClean="0"/>
              <a:t> </a:t>
            </a:r>
            <a:r>
              <a:rPr lang="en-US" sz="2200" dirty="0" err="1" smtClean="0"/>
              <a:t>setara</a:t>
            </a:r>
            <a:r>
              <a:rPr lang="en-US" sz="2200" dirty="0" smtClean="0"/>
              <a:t> dengan 340.282.366.920.938.463.374.607.431.768.211.458 (</a:t>
            </a:r>
            <a:r>
              <a:rPr lang="en-US" sz="2200" dirty="0" err="1" smtClean="0"/>
              <a:t>sekitar</a:t>
            </a:r>
            <a:r>
              <a:rPr lang="en-US" sz="2200" dirty="0" smtClean="0"/>
              <a:t> 3.4 x 1038) </a:t>
            </a:r>
            <a:r>
              <a:rPr lang="en-US" sz="2200" dirty="0" err="1" smtClean="0"/>
              <a:t>buah</a:t>
            </a:r>
            <a:r>
              <a:rPr lang="en-US" sz="2200" dirty="0" smtClean="0"/>
              <a:t> IP Address.</a:t>
            </a:r>
          </a:p>
          <a:p>
            <a:pPr>
              <a:lnSpc>
                <a:spcPct val="120000"/>
              </a:lnSpc>
            </a:pPr>
            <a:r>
              <a:rPr lang="en-US" sz="2200" dirty="0" smtClean="0"/>
              <a:t>IPv6 </a:t>
            </a:r>
            <a:r>
              <a:rPr lang="en-US" sz="2200" dirty="0" err="1" smtClean="0"/>
              <a:t>juga</a:t>
            </a:r>
            <a:r>
              <a:rPr lang="en-US" sz="2200" dirty="0" smtClean="0"/>
              <a:t> </a:t>
            </a:r>
            <a:r>
              <a:rPr lang="en-US" sz="2200" dirty="0" err="1" smtClean="0"/>
              <a:t>memiliki</a:t>
            </a:r>
            <a:r>
              <a:rPr lang="en-US" sz="2200" dirty="0" smtClean="0"/>
              <a:t> </a:t>
            </a:r>
            <a:r>
              <a:rPr lang="en-US" sz="2200" dirty="0" err="1" smtClean="0"/>
              <a:t>kelebihan</a:t>
            </a:r>
            <a:r>
              <a:rPr lang="en-US" sz="2200" dirty="0" smtClean="0"/>
              <a:t> lain dibandingkan dengan IPv4.</a:t>
            </a:r>
            <a:endParaRPr lang="en-US" sz="22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IPv4 </a:t>
            </a:r>
            <a:r>
              <a:rPr lang="en-US" b="1" dirty="0" err="1" smtClean="0"/>
              <a:t>vs</a:t>
            </a:r>
            <a:r>
              <a:rPr lang="en-US" b="1" dirty="0" smtClean="0"/>
              <a:t> IPv6</a:t>
            </a:r>
            <a:endParaRPr lang="en-SG" b="1"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8194" name="Picture 2"/>
          <p:cNvPicPr>
            <a:picLocks noChangeAspect="1" noChangeArrowheads="1"/>
          </p:cNvPicPr>
          <p:nvPr/>
        </p:nvPicPr>
        <p:blipFill>
          <a:blip r:embed="rId2"/>
          <a:srcRect/>
          <a:stretch>
            <a:fillRect/>
          </a:stretch>
        </p:blipFill>
        <p:spPr bwMode="auto">
          <a:xfrm>
            <a:off x="642910" y="2000240"/>
            <a:ext cx="7753381" cy="3524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Perbandingan</a:t>
            </a:r>
            <a:r>
              <a:rPr lang="en-US" sz="3200" b="1" dirty="0" smtClean="0"/>
              <a:t> header IPv4 dengan IPv6</a:t>
            </a:r>
            <a:endParaRPr lang="en-SG" sz="3200" b="1"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8</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1028" name="Picture 4"/>
          <p:cNvPicPr>
            <a:picLocks noChangeAspect="1" noChangeArrowheads="1"/>
          </p:cNvPicPr>
          <p:nvPr/>
        </p:nvPicPr>
        <p:blipFill>
          <a:blip r:embed="rId2"/>
          <a:srcRect/>
          <a:stretch>
            <a:fillRect/>
          </a:stretch>
        </p:blipFill>
        <p:spPr bwMode="auto">
          <a:xfrm>
            <a:off x="1643042" y="1643050"/>
            <a:ext cx="6000792" cy="3458928"/>
          </a:xfrm>
          <a:prstGeom prst="rect">
            <a:avLst/>
          </a:prstGeom>
          <a:noFill/>
          <a:ln w="9525">
            <a:noFill/>
            <a:miter lim="800000"/>
            <a:headEnd/>
            <a:tailEnd/>
          </a:ln>
          <a:effectLst/>
        </p:spPr>
      </p:pic>
      <p:sp>
        <p:nvSpPr>
          <p:cNvPr id="10" name="TextBox 9"/>
          <p:cNvSpPr txBox="1"/>
          <p:nvPr/>
        </p:nvSpPr>
        <p:spPr>
          <a:xfrm>
            <a:off x="357158" y="5143512"/>
            <a:ext cx="8501122" cy="1015663"/>
          </a:xfrm>
          <a:prstGeom prst="rect">
            <a:avLst/>
          </a:prstGeom>
          <a:noFill/>
        </p:spPr>
        <p:txBody>
          <a:bodyPr wrap="square" rtlCol="0">
            <a:spAutoFit/>
          </a:bodyPr>
          <a:lstStyle/>
          <a:p>
            <a:pPr algn="just"/>
            <a:r>
              <a:rPr lang="en-US" sz="2000" dirty="0" smtClean="0">
                <a:latin typeface="Franklin Gothic Book" pitchFamily="34" charset="0"/>
              </a:rPr>
              <a:t>Header IPv6 mempunyai lebih sedikit field dibandingkan </a:t>
            </a:r>
            <a:r>
              <a:rPr lang="id-ID" sz="2000" noProof="1" smtClean="0">
                <a:latin typeface="Franklin Gothic Book" pitchFamily="34" charset="0"/>
              </a:rPr>
              <a:t>dengan</a:t>
            </a:r>
            <a:r>
              <a:rPr lang="en-US" sz="2000" dirty="0" smtClean="0">
                <a:latin typeface="Franklin Gothic Book" pitchFamily="34" charset="0"/>
              </a:rPr>
              <a:t> IPv4. Panjang header yang </a:t>
            </a:r>
            <a:r>
              <a:rPr lang="en-US" sz="2000" dirty="0" err="1" smtClean="0">
                <a:latin typeface="Franklin Gothic Book" pitchFamily="34" charset="0"/>
              </a:rPr>
              <a:t>selalu</a:t>
            </a:r>
            <a:r>
              <a:rPr lang="en-US" sz="2000" dirty="0" smtClean="0">
                <a:latin typeface="Franklin Gothic Book" pitchFamily="34" charset="0"/>
              </a:rPr>
              <a:t> </a:t>
            </a:r>
            <a:r>
              <a:rPr lang="en-US" sz="2000" dirty="0" err="1" smtClean="0">
                <a:latin typeface="Franklin Gothic Book" pitchFamily="34" charset="0"/>
              </a:rPr>
              <a:t>tetap</a:t>
            </a:r>
            <a:r>
              <a:rPr lang="en-US" sz="2000" dirty="0" smtClean="0">
                <a:latin typeface="Franklin Gothic Book" pitchFamily="34" charset="0"/>
              </a:rPr>
              <a:t> dan </a:t>
            </a:r>
            <a:r>
              <a:rPr lang="en-US" sz="2000" dirty="0" err="1" smtClean="0">
                <a:latin typeface="Franklin Gothic Book" pitchFamily="34" charset="0"/>
              </a:rPr>
              <a:t>fragmentasi</a:t>
            </a:r>
            <a:r>
              <a:rPr lang="en-US" sz="2000" dirty="0" smtClean="0">
                <a:latin typeface="Franklin Gothic Book" pitchFamily="34" charset="0"/>
              </a:rPr>
              <a:t> yang </a:t>
            </a:r>
            <a:r>
              <a:rPr lang="id-ID" sz="2000" noProof="1" smtClean="0">
                <a:latin typeface="Franklin Gothic Book" pitchFamily="34" charset="0"/>
              </a:rPr>
              <a:t>terbatas</a:t>
            </a:r>
            <a:r>
              <a:rPr lang="en-US" sz="2000" dirty="0" smtClean="0">
                <a:latin typeface="Franklin Gothic Book" pitchFamily="34" charset="0"/>
              </a:rPr>
              <a:t> </a:t>
            </a:r>
            <a:r>
              <a:rPr lang="en-US" sz="2000" dirty="0" err="1" smtClean="0">
                <a:latin typeface="Franklin Gothic Book" pitchFamily="34" charset="0"/>
              </a:rPr>
              <a:t>pada</a:t>
            </a:r>
            <a:r>
              <a:rPr lang="en-US" sz="2000" dirty="0" smtClean="0">
                <a:latin typeface="Franklin Gothic Book" pitchFamily="34" charset="0"/>
              </a:rPr>
              <a:t> </a:t>
            </a:r>
            <a:r>
              <a:rPr lang="en-US" sz="2000" dirty="0" err="1" smtClean="0">
                <a:latin typeface="Franklin Gothic Book" pitchFamily="34" charset="0"/>
              </a:rPr>
              <a:t>paket</a:t>
            </a:r>
            <a:r>
              <a:rPr lang="en-US" sz="2000" dirty="0" smtClean="0">
                <a:latin typeface="Franklin Gothic Book" pitchFamily="34" charset="0"/>
              </a:rPr>
              <a:t> IPv6 akan membuat router menjadi lebih cepat dalam </a:t>
            </a:r>
            <a:r>
              <a:rPr lang="en-US" sz="2000" dirty="0" err="1" smtClean="0">
                <a:latin typeface="Franklin Gothic Book" pitchFamily="34" charset="0"/>
              </a:rPr>
              <a:t>memproses</a:t>
            </a:r>
            <a:r>
              <a:rPr lang="en-US" sz="2000" dirty="0" smtClean="0">
                <a:latin typeface="Franklin Gothic Book" pitchFamily="34" charset="0"/>
              </a:rPr>
              <a:t> </a:t>
            </a:r>
            <a:r>
              <a:rPr lang="en-US" sz="2000" dirty="0" err="1" smtClean="0">
                <a:latin typeface="Franklin Gothic Book" pitchFamily="34" charset="0"/>
              </a:rPr>
              <a:t>paket</a:t>
            </a:r>
            <a:r>
              <a:rPr lang="en-US" sz="2000" dirty="0" smtClean="0">
                <a:latin typeface="Franklin Gothic Book" pitchFamily="34" charset="0"/>
              </a:rPr>
              <a:t> IPv6</a:t>
            </a:r>
            <a:endParaRPr lang="en-SG" sz="2000" dirty="0">
              <a:latin typeface="Franklin Gothic Boo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Perbandingan</a:t>
            </a:r>
            <a:r>
              <a:rPr lang="en-US" sz="3200" b="1" dirty="0" smtClean="0"/>
              <a:t> header IPv4 </a:t>
            </a:r>
            <a:r>
              <a:rPr lang="en-US" sz="3200" b="1" dirty="0" err="1" smtClean="0"/>
              <a:t>dengan</a:t>
            </a:r>
            <a:r>
              <a:rPr lang="en-US" sz="3200" b="1" dirty="0" smtClean="0"/>
              <a:t> IPv6</a:t>
            </a:r>
            <a:endParaRPr lang="en-SG" sz="3200" dirty="0"/>
          </a:p>
        </p:txBody>
      </p:sp>
      <p:sp>
        <p:nvSpPr>
          <p:cNvPr id="4" name="Date Placeholder 3"/>
          <p:cNvSpPr>
            <a:spLocks noGrp="1"/>
          </p:cNvSpPr>
          <p:nvPr>
            <p:ph type="dt" sz="half" idx="10"/>
          </p:nvPr>
        </p:nvSpPr>
        <p:spPr/>
        <p:txBody>
          <a:bodyPr/>
          <a:lstStyle/>
          <a:p>
            <a:fld id="{959BAA55-BABC-46C8-90B5-9C704A0AB885}" type="datetime1">
              <a:rPr lang="en-US" smtClean="0"/>
              <a:pPr/>
              <a:t>4/3/2011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9</a:t>
            </a:fld>
            <a:endParaRPr lang="en-SG" dirty="0"/>
          </a:p>
        </p:txBody>
      </p:sp>
      <p:sp>
        <p:nvSpPr>
          <p:cNvPr id="6" name="Footer Placeholder 5"/>
          <p:cNvSpPr>
            <a:spLocks noGrp="1"/>
          </p:cNvSpPr>
          <p:nvPr>
            <p:ph type="ftr" sz="quarter" idx="12"/>
          </p:nvPr>
        </p:nvSpPr>
        <p:spPr/>
        <p:txBody>
          <a:bodyPr/>
          <a:lstStyle/>
          <a:p>
            <a:r>
              <a:rPr lang="en-US" smtClean="0"/>
              <a:t>Jaringan Komputer </a:t>
            </a:r>
            <a:endParaRPr lang="en-SG" dirty="0"/>
          </a:p>
        </p:txBody>
      </p:sp>
      <p:pic>
        <p:nvPicPr>
          <p:cNvPr id="2050" name="Picture 2"/>
          <p:cNvPicPr>
            <a:picLocks noChangeAspect="1" noChangeArrowheads="1"/>
          </p:cNvPicPr>
          <p:nvPr/>
        </p:nvPicPr>
        <p:blipFill>
          <a:blip r:embed="rId2"/>
          <a:srcRect/>
          <a:stretch>
            <a:fillRect/>
          </a:stretch>
        </p:blipFill>
        <p:spPr bwMode="auto">
          <a:xfrm>
            <a:off x="1142976" y="1643050"/>
            <a:ext cx="6566473" cy="4400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1884</Words>
  <Application>Microsoft Office PowerPoint</Application>
  <PresentationFormat>On-screen Show (4:3)</PresentationFormat>
  <Paragraphs>320</Paragraphs>
  <Slides>40</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Adobe PhotoDeluxe Business Edition Image</vt:lpstr>
      <vt:lpstr>IPv6 Addressing</vt:lpstr>
      <vt:lpstr>Explosion of New Internet Appliances</vt:lpstr>
      <vt:lpstr>Keterbatasan IPv4</vt:lpstr>
      <vt:lpstr>Gambar NAT sebagai tranlasi alamat IP privat dengan public untuk menghubungkan jaringan ke Internet</vt:lpstr>
      <vt:lpstr>IP Address</vt:lpstr>
      <vt:lpstr>IPv6 Address</vt:lpstr>
      <vt:lpstr>IPv4 vs IPv6</vt:lpstr>
      <vt:lpstr>Perbandingan header IPv4 dengan IPv6</vt:lpstr>
      <vt:lpstr>Perbandingan header IPv4 dengan IPv6</vt:lpstr>
      <vt:lpstr>Field-field pada header IPv6</vt:lpstr>
      <vt:lpstr>Slide 11</vt:lpstr>
      <vt:lpstr>IPv6 Technology Scope</vt:lpstr>
      <vt:lpstr>Format Penulisan IPv6</vt:lpstr>
      <vt:lpstr>Slide 14</vt:lpstr>
      <vt:lpstr>Slide 15</vt:lpstr>
      <vt:lpstr>Slide 16</vt:lpstr>
      <vt:lpstr>Text Representation of Addresses</vt:lpstr>
      <vt:lpstr>Format Prefix</vt:lpstr>
      <vt:lpstr>Slide 19</vt:lpstr>
      <vt:lpstr>Jenis-Jenis Alamat IPv6</vt:lpstr>
      <vt:lpstr>Slide 21</vt:lpstr>
      <vt:lpstr>Slide 22</vt:lpstr>
      <vt:lpstr>IPv6 Address Scopes </vt:lpstr>
      <vt:lpstr>Alamat IPv6 unicast dapat diimplementasikan dalam berbagai jenis alamat, yakni:</vt:lpstr>
      <vt:lpstr>Slide 25</vt:lpstr>
      <vt:lpstr>Slide 26</vt:lpstr>
      <vt:lpstr>Slide 27</vt:lpstr>
      <vt:lpstr>Slide 28</vt:lpstr>
      <vt:lpstr>Some Special-Purpose Unicast Addresses</vt:lpstr>
      <vt:lpstr>Some Special-Purpose Unicast Addresses</vt:lpstr>
      <vt:lpstr>Slide 31</vt:lpstr>
      <vt:lpstr>Slide 32</vt:lpstr>
      <vt:lpstr>Multicast Address Format</vt:lpstr>
      <vt:lpstr>Address Type Prefixes</vt:lpstr>
      <vt:lpstr>There are two main techniques for deploying IPv6 networks with IPv4 networks: </vt:lpstr>
      <vt:lpstr>Slide 36</vt:lpstr>
      <vt:lpstr>Slide 37</vt:lpstr>
      <vt:lpstr>Slide 38</vt:lpstr>
      <vt:lpstr>Slide 39</vt:lpstr>
      <vt:lpstr>Summary of Main IPv6 Benefits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Mini</dc:creator>
  <cp:lastModifiedBy>HP Mini</cp:lastModifiedBy>
  <cp:revision>15</cp:revision>
  <dcterms:created xsi:type="dcterms:W3CDTF">2011-04-02T04:01:57Z</dcterms:created>
  <dcterms:modified xsi:type="dcterms:W3CDTF">2011-04-03T12:28:22Z</dcterms:modified>
</cp:coreProperties>
</file>