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75" r:id="rId4"/>
    <p:sldId id="276" r:id="rId5"/>
    <p:sldId id="260" r:id="rId6"/>
    <p:sldId id="261" r:id="rId7"/>
    <p:sldId id="272" r:id="rId8"/>
    <p:sldId id="263" r:id="rId9"/>
    <p:sldId id="264" r:id="rId10"/>
    <p:sldId id="265" r:id="rId11"/>
    <p:sldId id="267" r:id="rId12"/>
    <p:sldId id="268" r:id="rId13"/>
    <p:sldId id="269"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EE2D6-FDA7-402B-9069-BE3C21BC7FB2}" type="datetimeFigureOut">
              <a:rPr lang="en-US" smtClean="0"/>
              <a:pPr/>
              <a:t>4/25/2011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A8A20-5588-4D80-94CC-185EA392D102}" type="slidenum">
              <a:rPr lang="en-SG" smtClean="0"/>
              <a:pPr/>
              <a:t>‹#›</a:t>
            </a:fld>
            <a:endParaRPr lang="en-S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857628"/>
            <a:ext cx="9144000" cy="92869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latin typeface="Franklin Gothic Book" pitchFamily="34" charset="0"/>
            </a:endParaRPr>
          </a:p>
        </p:txBody>
      </p:sp>
      <p:sp>
        <p:nvSpPr>
          <p:cNvPr id="14" name="Rectangle 13"/>
          <p:cNvSpPr/>
          <p:nvPr userDrawn="1"/>
        </p:nvSpPr>
        <p:spPr>
          <a:xfrm>
            <a:off x="0" y="2143116"/>
            <a:ext cx="9144000"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latin typeface="Franklin Gothic Book" pitchFamily="34" charset="0"/>
            </a:endParaRPr>
          </a:p>
        </p:txBody>
      </p:sp>
      <p:sp>
        <p:nvSpPr>
          <p:cNvPr id="2" name="Title 1"/>
          <p:cNvSpPr>
            <a:spLocks noGrp="1"/>
          </p:cNvSpPr>
          <p:nvPr>
            <p:ph type="ctrTitle"/>
          </p:nvPr>
        </p:nvSpPr>
        <p:spPr>
          <a:xfrm>
            <a:off x="685800" y="2316165"/>
            <a:ext cx="7772400" cy="1470025"/>
          </a:xfrm>
        </p:spPr>
        <p:txBody>
          <a:bodyPr/>
          <a:lstStyle>
            <a:lvl1pPr>
              <a:defRPr b="1" spc="300">
                <a:solidFill>
                  <a:schemeClr val="bg1"/>
                </a:solidFill>
                <a:latin typeface="Franklin Gothic Book" pitchFamily="34" charset="0"/>
              </a:defRPr>
            </a:lvl1pPr>
          </a:lstStyle>
          <a:p>
            <a:r>
              <a:rPr lang="en-US" dirty="0" smtClean="0"/>
              <a:t>Click to edit Master title style</a:t>
            </a:r>
            <a:endParaRPr lang="en-SG" dirty="0"/>
          </a:p>
        </p:txBody>
      </p:sp>
      <p:sp>
        <p:nvSpPr>
          <p:cNvPr id="3" name="Subtitle 2"/>
          <p:cNvSpPr>
            <a:spLocks noGrp="1"/>
          </p:cNvSpPr>
          <p:nvPr>
            <p:ph type="subTitle" idx="1"/>
          </p:nvPr>
        </p:nvSpPr>
        <p:spPr>
          <a:xfrm>
            <a:off x="1371600" y="4029076"/>
            <a:ext cx="6400800" cy="614370"/>
          </a:xfrm>
        </p:spPr>
        <p:txBody>
          <a:bodyPr>
            <a:normAutofit/>
          </a:bodyPr>
          <a:lstStyle>
            <a:lvl1pPr marL="0" indent="0" algn="ctr">
              <a:buNone/>
              <a:defRPr sz="2400" b="1" spc="300">
                <a:solidFill>
                  <a:schemeClr val="bg1"/>
                </a:solidFill>
                <a:latin typeface="Franklin Gothic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SG" dirty="0"/>
          </a:p>
        </p:txBody>
      </p:sp>
      <p:sp>
        <p:nvSpPr>
          <p:cNvPr id="4" name="Date Placeholder 3"/>
          <p:cNvSpPr>
            <a:spLocks noGrp="1"/>
          </p:cNvSpPr>
          <p:nvPr>
            <p:ph type="dt" sz="half" idx="10"/>
          </p:nvPr>
        </p:nvSpPr>
        <p:spPr/>
        <p:txBody>
          <a:bodyPr/>
          <a:lstStyle>
            <a:lvl1pPr>
              <a:defRPr>
                <a:latin typeface="Franklin Gothic Book" pitchFamily="34" charset="0"/>
              </a:defRPr>
            </a:lvl1pPr>
          </a:lstStyle>
          <a:p>
            <a:fld id="{2219E7C1-E918-4FAE-B81D-D829BBEB0194}" type="datetime1">
              <a:rPr lang="en-US" smtClean="0"/>
              <a:pPr/>
              <a:t>4/25/2011</a:t>
            </a:fld>
            <a:endParaRPr lang="en-SG"/>
          </a:p>
        </p:txBody>
      </p:sp>
      <p:sp>
        <p:nvSpPr>
          <p:cNvPr id="5" name="Footer Placeholder 4"/>
          <p:cNvSpPr>
            <a:spLocks noGrp="1"/>
          </p:cNvSpPr>
          <p:nvPr>
            <p:ph type="ftr" sz="quarter" idx="11"/>
          </p:nvPr>
        </p:nvSpPr>
        <p:spPr/>
        <p:txBody>
          <a:bodyPr/>
          <a:lstStyle>
            <a:lvl1pPr>
              <a:defRPr>
                <a:latin typeface="Franklin Gothic Book" pitchFamily="34" charset="0"/>
              </a:defRPr>
            </a:lvl1pPr>
          </a:lstStyle>
          <a:p>
            <a:r>
              <a:rPr lang="en-SG" smtClean="0"/>
              <a:t>Komunikasi Data</a:t>
            </a:r>
            <a:endParaRPr lang="en-SG"/>
          </a:p>
        </p:txBody>
      </p:sp>
      <p:sp>
        <p:nvSpPr>
          <p:cNvPr id="6" name="Slide Number Placeholder 5"/>
          <p:cNvSpPr>
            <a:spLocks noGrp="1"/>
          </p:cNvSpPr>
          <p:nvPr>
            <p:ph type="sldNum" sz="quarter" idx="12"/>
          </p:nvPr>
        </p:nvSpPr>
        <p:spPr/>
        <p:txBody>
          <a:bodyPr/>
          <a:lstStyle>
            <a:lvl1pPr>
              <a:defRPr>
                <a:latin typeface="Franklin Gothic Book" pitchFamily="34" charset="0"/>
              </a:defRPr>
            </a:lvl1pPr>
          </a:lstStyle>
          <a:p>
            <a:fld id="{33FE6DC0-3D3F-452A-B58D-D3787DC8F01A}" type="slidenum">
              <a:rPr lang="en-SG" smtClean="0"/>
              <a:pPr/>
              <a:t>‹#›</a:t>
            </a:fld>
            <a:endParaRPr lang="en-SG"/>
          </a:p>
        </p:txBody>
      </p:sp>
      <p:pic>
        <p:nvPicPr>
          <p:cNvPr id="7" name="Picture 6" descr="logo.jpg"/>
          <p:cNvPicPr>
            <a:picLocks noChangeAspect="1"/>
          </p:cNvPicPr>
          <p:nvPr userDrawn="1"/>
        </p:nvPicPr>
        <p:blipFill>
          <a:blip r:embed="rId2"/>
          <a:stretch>
            <a:fillRect/>
          </a:stretch>
        </p:blipFill>
        <p:spPr>
          <a:xfrm>
            <a:off x="357158" y="357166"/>
            <a:ext cx="1571636" cy="157163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B4F93F5-79B2-4B8C-B35E-749A8FA19E2C}" type="datetime1">
              <a:rPr lang="en-US" smtClean="0"/>
              <a:pPr/>
              <a:t>4/25/2011</a:t>
            </a:fld>
            <a:endParaRPr lang="en-SG"/>
          </a:p>
        </p:txBody>
      </p:sp>
      <p:sp>
        <p:nvSpPr>
          <p:cNvPr id="5" name="Footer Placeholder 4"/>
          <p:cNvSpPr>
            <a:spLocks noGrp="1"/>
          </p:cNvSpPr>
          <p:nvPr>
            <p:ph type="ftr" sz="quarter" idx="11"/>
          </p:nvPr>
        </p:nvSpPr>
        <p:spPr/>
        <p:txBody>
          <a:bodyPr/>
          <a:lstStyle/>
          <a:p>
            <a:r>
              <a:rPr lang="en-SG" smtClean="0"/>
              <a:t>Komunikasi Data</a:t>
            </a:r>
            <a:endParaRPr lang="en-SG"/>
          </a:p>
        </p:txBody>
      </p:sp>
      <p:sp>
        <p:nvSpPr>
          <p:cNvPr id="6" name="Slide Number Placeholder 5"/>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49B98F7-86DF-41EA-8579-15F38DB69749}" type="datetime1">
              <a:rPr lang="en-US" smtClean="0"/>
              <a:pPr/>
              <a:t>4/25/2011</a:t>
            </a:fld>
            <a:endParaRPr lang="en-SG"/>
          </a:p>
        </p:txBody>
      </p:sp>
      <p:sp>
        <p:nvSpPr>
          <p:cNvPr id="5" name="Footer Placeholder 4"/>
          <p:cNvSpPr>
            <a:spLocks noGrp="1"/>
          </p:cNvSpPr>
          <p:nvPr>
            <p:ph type="ftr" sz="quarter" idx="11"/>
          </p:nvPr>
        </p:nvSpPr>
        <p:spPr/>
        <p:txBody>
          <a:bodyPr/>
          <a:lstStyle/>
          <a:p>
            <a:r>
              <a:rPr lang="en-SG" smtClean="0"/>
              <a:t>Komunikasi Data</a:t>
            </a:r>
            <a:endParaRPr lang="en-SG"/>
          </a:p>
        </p:txBody>
      </p:sp>
      <p:sp>
        <p:nvSpPr>
          <p:cNvPr id="6" name="Slide Number Placeholder 5"/>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6286520"/>
            <a:ext cx="9144000" cy="57148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schemeClr val="bg1"/>
              </a:solidFill>
            </a:endParaRPr>
          </a:p>
        </p:txBody>
      </p:sp>
      <p:sp>
        <p:nvSpPr>
          <p:cNvPr id="8" name="Rectangle 7"/>
          <p:cNvSpPr/>
          <p:nvPr userDrawn="1"/>
        </p:nvSpPr>
        <p:spPr>
          <a:xfrm>
            <a:off x="0" y="0"/>
            <a:ext cx="9144000" cy="1500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p:cNvSpPr>
            <a:spLocks noGrp="1"/>
          </p:cNvSpPr>
          <p:nvPr>
            <p:ph type="title"/>
          </p:nvPr>
        </p:nvSpPr>
        <p:spPr>
          <a:xfrm>
            <a:off x="1571604" y="214290"/>
            <a:ext cx="7115196" cy="1143008"/>
          </a:xfrm>
        </p:spPr>
        <p:txBody>
          <a:bodyPr/>
          <a:lstStyle>
            <a:lvl1pPr>
              <a:defRPr>
                <a:solidFill>
                  <a:schemeClr val="bg1"/>
                </a:solidFill>
                <a:latin typeface="Franklin Gothic Book" pitchFamily="34" charset="0"/>
              </a:defRPr>
            </a:lvl1pPr>
          </a:lstStyle>
          <a:p>
            <a:r>
              <a:rPr lang="en-US" dirty="0" smtClean="0"/>
              <a:t>Click to edit Master title style</a:t>
            </a:r>
            <a:endParaRPr lang="en-SG" dirty="0"/>
          </a:p>
        </p:txBody>
      </p:sp>
      <p:sp>
        <p:nvSpPr>
          <p:cNvPr id="3" name="Content Placeholder 2"/>
          <p:cNvSpPr>
            <a:spLocks noGrp="1"/>
          </p:cNvSpPr>
          <p:nvPr>
            <p:ph idx="1"/>
          </p:nvPr>
        </p:nvSpPr>
        <p:spPr>
          <a:xfrm>
            <a:off x="357158" y="1600200"/>
            <a:ext cx="8329642" cy="4525963"/>
          </a:xfrm>
        </p:spPr>
        <p:txBody>
          <a:bodyPr/>
          <a:lstStyle>
            <a:lvl1pPr>
              <a:defRPr>
                <a:latin typeface="Franklin Gothic Book" pitchFamily="34" charset="0"/>
              </a:defRPr>
            </a:lvl1pPr>
            <a:lvl2pPr>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pic>
        <p:nvPicPr>
          <p:cNvPr id="7" name="Picture 6" descr="logo.jpg"/>
          <p:cNvPicPr>
            <a:picLocks noChangeAspect="1"/>
          </p:cNvPicPr>
          <p:nvPr userDrawn="1"/>
        </p:nvPicPr>
        <p:blipFill>
          <a:blip r:embed="rId2"/>
          <a:stretch>
            <a:fillRect/>
          </a:stretch>
        </p:blipFill>
        <p:spPr>
          <a:xfrm>
            <a:off x="357158" y="214290"/>
            <a:ext cx="1143008" cy="1143008"/>
          </a:xfrm>
          <a:prstGeom prst="rect">
            <a:avLst/>
          </a:prstGeom>
        </p:spPr>
      </p:pic>
      <p:sp>
        <p:nvSpPr>
          <p:cNvPr id="10" name="Date Placeholder 9"/>
          <p:cNvSpPr>
            <a:spLocks noGrp="1"/>
          </p:cNvSpPr>
          <p:nvPr>
            <p:ph type="dt" sz="half" idx="10"/>
          </p:nvPr>
        </p:nvSpPr>
        <p:spPr/>
        <p:txBody>
          <a:bodyPr/>
          <a:lstStyle>
            <a:lvl1pPr>
              <a:defRPr sz="1400">
                <a:solidFill>
                  <a:schemeClr val="bg1"/>
                </a:solidFill>
              </a:defRPr>
            </a:lvl1pPr>
          </a:lstStyle>
          <a:p>
            <a:fld id="{F9D88D97-3FC2-454A-8E90-74BF56347C3E}" type="datetime1">
              <a:rPr lang="en-US" smtClean="0"/>
              <a:pPr/>
              <a:t>4/25/2011</a:t>
            </a:fld>
            <a:endParaRPr lang="en-SG" dirty="0"/>
          </a:p>
        </p:txBody>
      </p:sp>
      <p:sp>
        <p:nvSpPr>
          <p:cNvPr id="11" name="Slide Number Placeholder 10"/>
          <p:cNvSpPr>
            <a:spLocks noGrp="1"/>
          </p:cNvSpPr>
          <p:nvPr>
            <p:ph type="sldNum" sz="quarter" idx="11"/>
          </p:nvPr>
        </p:nvSpPr>
        <p:spPr/>
        <p:txBody>
          <a:bodyPr/>
          <a:lstStyle>
            <a:lvl1pPr>
              <a:defRPr sz="1400">
                <a:solidFill>
                  <a:schemeClr val="bg1"/>
                </a:solidFill>
                <a:latin typeface="Franklin Gothic Book" pitchFamily="34" charset="0"/>
              </a:defRPr>
            </a:lvl1pPr>
          </a:lstStyle>
          <a:p>
            <a:fld id="{33FE6DC0-3D3F-452A-B58D-D3787DC8F01A}" type="slidenum">
              <a:rPr lang="en-SG" smtClean="0"/>
              <a:pPr/>
              <a:t>‹#›</a:t>
            </a:fld>
            <a:endParaRPr lang="en-SG" dirty="0"/>
          </a:p>
        </p:txBody>
      </p:sp>
      <p:sp>
        <p:nvSpPr>
          <p:cNvPr id="12" name="Footer Placeholder 11"/>
          <p:cNvSpPr>
            <a:spLocks noGrp="1"/>
          </p:cNvSpPr>
          <p:nvPr>
            <p:ph type="ftr" sz="quarter" idx="12"/>
          </p:nvPr>
        </p:nvSpPr>
        <p:spPr/>
        <p:txBody>
          <a:bodyPr/>
          <a:lstStyle>
            <a:lvl1pPr>
              <a:defRPr sz="1600" b="0" spc="300">
                <a:solidFill>
                  <a:schemeClr val="bg1"/>
                </a:solidFill>
                <a:latin typeface="Franklin Gothic Book" pitchFamily="34" charset="0"/>
              </a:defRPr>
            </a:lvl1pPr>
          </a:lstStyle>
          <a:p>
            <a:r>
              <a:rPr lang="en-US" dirty="0" err="1" smtClean="0"/>
              <a:t>Komunikasi</a:t>
            </a:r>
            <a:r>
              <a:rPr lang="en-US" dirty="0" smtClean="0"/>
              <a:t> Data</a:t>
            </a:r>
            <a:endParaRPr lang="en-S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A545A-5D2A-4C51-A3EB-2C874AF9D96F}" type="datetime1">
              <a:rPr lang="en-US" smtClean="0"/>
              <a:pPr/>
              <a:t>4/25/2011</a:t>
            </a:fld>
            <a:endParaRPr lang="en-SG"/>
          </a:p>
        </p:txBody>
      </p:sp>
      <p:sp>
        <p:nvSpPr>
          <p:cNvPr id="5" name="Footer Placeholder 4"/>
          <p:cNvSpPr>
            <a:spLocks noGrp="1"/>
          </p:cNvSpPr>
          <p:nvPr>
            <p:ph type="ftr" sz="quarter" idx="11"/>
          </p:nvPr>
        </p:nvSpPr>
        <p:spPr/>
        <p:txBody>
          <a:bodyPr/>
          <a:lstStyle/>
          <a:p>
            <a:r>
              <a:rPr lang="en-SG" smtClean="0"/>
              <a:t>Komunikasi Data</a:t>
            </a:r>
            <a:endParaRPr lang="en-SG"/>
          </a:p>
        </p:txBody>
      </p:sp>
      <p:sp>
        <p:nvSpPr>
          <p:cNvPr id="6" name="Slide Number Placeholder 5"/>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8D1B467C-7C27-41EB-88C5-54FC33C5BC78}" type="datetime1">
              <a:rPr lang="en-US" smtClean="0"/>
              <a:pPr/>
              <a:t>4/25/2011</a:t>
            </a:fld>
            <a:endParaRPr lang="en-SG"/>
          </a:p>
        </p:txBody>
      </p:sp>
      <p:sp>
        <p:nvSpPr>
          <p:cNvPr id="6" name="Footer Placeholder 5"/>
          <p:cNvSpPr>
            <a:spLocks noGrp="1"/>
          </p:cNvSpPr>
          <p:nvPr>
            <p:ph type="ftr" sz="quarter" idx="11"/>
          </p:nvPr>
        </p:nvSpPr>
        <p:spPr/>
        <p:txBody>
          <a:bodyPr/>
          <a:lstStyle/>
          <a:p>
            <a:r>
              <a:rPr lang="en-SG" smtClean="0"/>
              <a:t>Komunikasi Data</a:t>
            </a:r>
            <a:endParaRPr lang="en-SG"/>
          </a:p>
        </p:txBody>
      </p:sp>
      <p:sp>
        <p:nvSpPr>
          <p:cNvPr id="7" name="Slide Number Placeholder 6"/>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E9E21DDB-1809-465B-A551-A7C5F096BF1D}" type="datetime1">
              <a:rPr lang="en-US" smtClean="0"/>
              <a:pPr/>
              <a:t>4/25/2011</a:t>
            </a:fld>
            <a:endParaRPr lang="en-SG"/>
          </a:p>
        </p:txBody>
      </p:sp>
      <p:sp>
        <p:nvSpPr>
          <p:cNvPr id="8" name="Footer Placeholder 7"/>
          <p:cNvSpPr>
            <a:spLocks noGrp="1"/>
          </p:cNvSpPr>
          <p:nvPr>
            <p:ph type="ftr" sz="quarter" idx="11"/>
          </p:nvPr>
        </p:nvSpPr>
        <p:spPr/>
        <p:txBody>
          <a:bodyPr/>
          <a:lstStyle/>
          <a:p>
            <a:r>
              <a:rPr lang="en-SG" smtClean="0"/>
              <a:t>Komunikasi Data</a:t>
            </a:r>
            <a:endParaRPr lang="en-SG"/>
          </a:p>
        </p:txBody>
      </p:sp>
      <p:sp>
        <p:nvSpPr>
          <p:cNvPr id="9" name="Slide Number Placeholder 8"/>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E15E2112-8339-4939-9F39-C9453EB81B89}" type="datetime1">
              <a:rPr lang="en-US" smtClean="0"/>
              <a:pPr/>
              <a:t>4/25/2011</a:t>
            </a:fld>
            <a:endParaRPr lang="en-SG"/>
          </a:p>
        </p:txBody>
      </p:sp>
      <p:sp>
        <p:nvSpPr>
          <p:cNvPr id="4" name="Footer Placeholder 3"/>
          <p:cNvSpPr>
            <a:spLocks noGrp="1"/>
          </p:cNvSpPr>
          <p:nvPr>
            <p:ph type="ftr" sz="quarter" idx="11"/>
          </p:nvPr>
        </p:nvSpPr>
        <p:spPr/>
        <p:txBody>
          <a:bodyPr/>
          <a:lstStyle/>
          <a:p>
            <a:r>
              <a:rPr lang="en-SG" smtClean="0"/>
              <a:t>Komunikasi Data</a:t>
            </a:r>
            <a:endParaRPr lang="en-SG"/>
          </a:p>
        </p:txBody>
      </p:sp>
      <p:sp>
        <p:nvSpPr>
          <p:cNvPr id="5" name="Slide Number Placeholder 4"/>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C1D45-9492-4DAC-AF15-92F2B4B95736}" type="datetime1">
              <a:rPr lang="en-US" smtClean="0"/>
              <a:pPr/>
              <a:t>4/25/2011</a:t>
            </a:fld>
            <a:endParaRPr lang="en-SG"/>
          </a:p>
        </p:txBody>
      </p:sp>
      <p:sp>
        <p:nvSpPr>
          <p:cNvPr id="3" name="Footer Placeholder 2"/>
          <p:cNvSpPr>
            <a:spLocks noGrp="1"/>
          </p:cNvSpPr>
          <p:nvPr>
            <p:ph type="ftr" sz="quarter" idx="11"/>
          </p:nvPr>
        </p:nvSpPr>
        <p:spPr/>
        <p:txBody>
          <a:bodyPr/>
          <a:lstStyle/>
          <a:p>
            <a:r>
              <a:rPr lang="en-SG" smtClean="0"/>
              <a:t>Komunikasi Data</a:t>
            </a:r>
            <a:endParaRPr lang="en-SG"/>
          </a:p>
        </p:txBody>
      </p:sp>
      <p:sp>
        <p:nvSpPr>
          <p:cNvPr id="4" name="Slide Number Placeholder 3"/>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E40C8-4CDA-40AB-9C66-003108A98A38}" type="datetime1">
              <a:rPr lang="en-US" smtClean="0"/>
              <a:pPr/>
              <a:t>4/25/2011</a:t>
            </a:fld>
            <a:endParaRPr lang="en-SG"/>
          </a:p>
        </p:txBody>
      </p:sp>
      <p:sp>
        <p:nvSpPr>
          <p:cNvPr id="6" name="Footer Placeholder 5"/>
          <p:cNvSpPr>
            <a:spLocks noGrp="1"/>
          </p:cNvSpPr>
          <p:nvPr>
            <p:ph type="ftr" sz="quarter" idx="11"/>
          </p:nvPr>
        </p:nvSpPr>
        <p:spPr/>
        <p:txBody>
          <a:bodyPr/>
          <a:lstStyle/>
          <a:p>
            <a:r>
              <a:rPr lang="en-SG" smtClean="0"/>
              <a:t>Komunikasi Data</a:t>
            </a:r>
            <a:endParaRPr lang="en-SG"/>
          </a:p>
        </p:txBody>
      </p:sp>
      <p:sp>
        <p:nvSpPr>
          <p:cNvPr id="7" name="Slide Number Placeholder 6"/>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9C53B-F82C-4FB5-828E-5B7A1F1FABDD}" type="datetime1">
              <a:rPr lang="en-US" smtClean="0"/>
              <a:pPr/>
              <a:t>4/25/2011</a:t>
            </a:fld>
            <a:endParaRPr lang="en-SG"/>
          </a:p>
        </p:txBody>
      </p:sp>
      <p:sp>
        <p:nvSpPr>
          <p:cNvPr id="6" name="Footer Placeholder 5"/>
          <p:cNvSpPr>
            <a:spLocks noGrp="1"/>
          </p:cNvSpPr>
          <p:nvPr>
            <p:ph type="ftr" sz="quarter" idx="11"/>
          </p:nvPr>
        </p:nvSpPr>
        <p:spPr/>
        <p:txBody>
          <a:bodyPr/>
          <a:lstStyle/>
          <a:p>
            <a:r>
              <a:rPr lang="en-SG" smtClean="0"/>
              <a:t>Komunikasi Data</a:t>
            </a:r>
            <a:endParaRPr lang="en-SG"/>
          </a:p>
        </p:txBody>
      </p:sp>
      <p:sp>
        <p:nvSpPr>
          <p:cNvPr id="7" name="Slide Number Placeholder 6"/>
          <p:cNvSpPr>
            <a:spLocks noGrp="1"/>
          </p:cNvSpPr>
          <p:nvPr>
            <p:ph type="sldNum" sz="quarter" idx="12"/>
          </p:nvPr>
        </p:nvSpPr>
        <p:spPr/>
        <p:txBody>
          <a:bodyPr/>
          <a:lstStyle/>
          <a:p>
            <a:fld id="{33FE6DC0-3D3F-452A-B58D-D3787DC8F01A}"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49D61-BAC3-43FF-BD67-1D89F9F45B2D}" type="datetime1">
              <a:rPr lang="en-US" smtClean="0"/>
              <a:pPr/>
              <a:t>4/25/2011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SG" smtClean="0"/>
              <a:t>Komunikasi Data</a:t>
            </a: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E6DC0-3D3F-452A-B58D-D3787DC8F01A}"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Error Correction</a:t>
            </a:r>
            <a:endParaRPr lang="en-SG" dirty="0"/>
          </a:p>
        </p:txBody>
      </p:sp>
      <p:sp>
        <p:nvSpPr>
          <p:cNvPr id="3" name="Subtitle 2"/>
          <p:cNvSpPr>
            <a:spLocks noGrp="1"/>
          </p:cNvSpPr>
          <p:nvPr>
            <p:ph type="subTitle" idx="1"/>
          </p:nvPr>
        </p:nvSpPr>
        <p:spPr/>
        <p:txBody>
          <a:bodyPr/>
          <a:lstStyle/>
          <a:p>
            <a:r>
              <a:rPr lang="en-US" dirty="0" smtClean="0"/>
              <a:t>S. </a:t>
            </a:r>
            <a:r>
              <a:rPr lang="en-US" dirty="0" err="1" smtClean="0"/>
              <a:t>Indriani</a:t>
            </a:r>
            <a:r>
              <a:rPr lang="en-US" dirty="0" smtClean="0"/>
              <a:t> </a:t>
            </a:r>
            <a:r>
              <a:rPr lang="en-US" dirty="0" err="1" smtClean="0"/>
              <a:t>Lestariningati</a:t>
            </a:r>
            <a:r>
              <a:rPr lang="en-US" dirty="0" smtClean="0"/>
              <a:t>, M.T</a:t>
            </a:r>
            <a:endParaRPr lang="en-SG" dirty="0"/>
          </a:p>
        </p:txBody>
      </p:sp>
      <p:sp>
        <p:nvSpPr>
          <p:cNvPr id="4" name="Slide Number Placeholder 3"/>
          <p:cNvSpPr>
            <a:spLocks noGrp="1"/>
          </p:cNvSpPr>
          <p:nvPr>
            <p:ph type="sldNum" sz="quarter" idx="12"/>
          </p:nvPr>
        </p:nvSpPr>
        <p:spPr/>
        <p:txBody>
          <a:bodyPr/>
          <a:lstStyle/>
          <a:p>
            <a:fld id="{33FE6DC0-3D3F-452A-B58D-D3787DC8F01A}" type="slidenum">
              <a:rPr lang="en-SG" smtClean="0"/>
              <a:pPr/>
              <a:t>1</a:t>
            </a:fld>
            <a:endParaRPr lang="en-SG"/>
          </a:p>
        </p:txBody>
      </p:sp>
      <p:sp>
        <p:nvSpPr>
          <p:cNvPr id="6" name="Footer Placeholder 5"/>
          <p:cNvSpPr>
            <a:spLocks noGrp="1"/>
          </p:cNvSpPr>
          <p:nvPr>
            <p:ph type="ftr" sz="quarter" idx="11"/>
          </p:nvPr>
        </p:nvSpPr>
        <p:spPr/>
        <p:txBody>
          <a:bodyPr/>
          <a:lstStyle/>
          <a:p>
            <a:r>
              <a:rPr lang="en-SG" dirty="0" err="1" smtClean="0"/>
              <a:t>Komunikasi</a:t>
            </a:r>
            <a:r>
              <a:rPr lang="en-SG" dirty="0" smtClean="0"/>
              <a:t> Data</a:t>
            </a:r>
            <a:endParaRPr lang="en-SG" dirty="0"/>
          </a:p>
        </p:txBody>
      </p:sp>
      <p:sp>
        <p:nvSpPr>
          <p:cNvPr id="7" name="Date Placeholder 6"/>
          <p:cNvSpPr>
            <a:spLocks noGrp="1"/>
          </p:cNvSpPr>
          <p:nvPr>
            <p:ph type="dt" sz="half" idx="10"/>
          </p:nvPr>
        </p:nvSpPr>
        <p:spPr/>
        <p:txBody>
          <a:bodyPr/>
          <a:lstStyle/>
          <a:p>
            <a:fld id="{A7C4081E-D237-4C4F-98CC-E2426F4A7318}" type="datetime1">
              <a:rPr lang="en-US" smtClean="0"/>
              <a:pPr/>
              <a:t>4/25/2011</a:t>
            </a:fld>
            <a:endParaRPr lang="en-SG"/>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3" descr="untitled.JPG"/>
          <p:cNvPicPr>
            <a:picLocks noGrp="1" noChangeAspect="1"/>
          </p:cNvPicPr>
          <p:nvPr>
            <p:ph sz="quarter" idx="1"/>
          </p:nvPr>
        </p:nvPicPr>
        <p:blipFill>
          <a:blip r:embed="rId2"/>
          <a:srcRect/>
          <a:stretch>
            <a:fillRect/>
          </a:stretch>
        </p:blipFill>
        <p:spPr>
          <a:xfrm>
            <a:off x="1141409" y="1714488"/>
            <a:ext cx="7002491" cy="4376557"/>
          </a:xfrm>
        </p:spPr>
      </p:pic>
      <p:sp>
        <p:nvSpPr>
          <p:cNvPr id="3" name="Slide Number Placeholder 2"/>
          <p:cNvSpPr>
            <a:spLocks noGrp="1"/>
          </p:cNvSpPr>
          <p:nvPr>
            <p:ph type="sldNum" sz="quarter" idx="11"/>
          </p:nvPr>
        </p:nvSpPr>
        <p:spPr>
          <a:xfrm>
            <a:off x="6553200" y="6356350"/>
            <a:ext cx="2133600" cy="365125"/>
          </a:xfrm>
        </p:spPr>
        <p:txBody>
          <a:bodyPr/>
          <a:lstStyle/>
          <a:p>
            <a:fld id="{AB5C7E35-6EC7-470F-9FE0-D372CEE4B509}" type="slidenum">
              <a:rPr lang="en-US"/>
              <a:pPr/>
              <a:t>10</a:t>
            </a:fld>
            <a:endParaRPr lang="en-US"/>
          </a:p>
        </p:txBody>
      </p:sp>
      <p:sp>
        <p:nvSpPr>
          <p:cNvPr id="4"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
        <p:nvSpPr>
          <p:cNvPr id="5" name="Footer Placeholder 5"/>
          <p:cNvSpPr>
            <a:spLocks noGrp="1"/>
          </p:cNvSpPr>
          <p:nvPr>
            <p:ph type="ftr" sz="quarter" idx="12"/>
          </p:nvPr>
        </p:nvSpPr>
        <p:spPr>
          <a:xfrm>
            <a:off x="3124200" y="6356350"/>
            <a:ext cx="2895600" cy="365125"/>
          </a:xfrm>
        </p:spPr>
        <p:txBody>
          <a:bodyPr/>
          <a:lstStyle/>
          <a:p>
            <a:r>
              <a:rPr lang="en-US" dirty="0" err="1" smtClean="0"/>
              <a:t>Komunikasi</a:t>
            </a:r>
            <a:r>
              <a:rPr lang="en-US" dirty="0" smtClean="0"/>
              <a:t> Data</a:t>
            </a:r>
            <a:endParaRPr lang="en-SG" dirty="0"/>
          </a:p>
        </p:txBody>
      </p:sp>
      <p:sp>
        <p:nvSpPr>
          <p:cNvPr id="6" name="Date Placeholder 6"/>
          <p:cNvSpPr>
            <a:spLocks noGrp="1"/>
          </p:cNvSpPr>
          <p:nvPr>
            <p:ph type="dt" sz="half" idx="10"/>
          </p:nvPr>
        </p:nvSpPr>
        <p:spPr>
          <a:xfrm>
            <a:off x="457200" y="6356350"/>
            <a:ext cx="2133600" cy="365125"/>
          </a:xfrm>
        </p:spPr>
        <p:txBody>
          <a:bodyPr/>
          <a:lstStyle/>
          <a:p>
            <a:fld id="{329893E2-CFF0-4C8F-87CD-FDEE79DDF980}" type="datetime1">
              <a:rPr lang="en-US" smtClean="0"/>
              <a:pPr/>
              <a:t>4/25/2011</a:t>
            </a:fld>
            <a:endParaRPr lang="en-S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altLang="ko-KR" dirty="0" smtClean="0"/>
              <a:t>Error Correction (cont’d)</a:t>
            </a:r>
          </a:p>
        </p:txBody>
      </p:sp>
      <p:sp>
        <p:nvSpPr>
          <p:cNvPr id="17411" name="Rectangle 3"/>
          <p:cNvSpPr>
            <a:spLocks noGrp="1" noChangeArrowheads="1"/>
          </p:cNvSpPr>
          <p:nvPr>
            <p:ph sz="quarter" idx="1"/>
          </p:nvPr>
        </p:nvSpPr>
        <p:spPr>
          <a:xfrm>
            <a:off x="280988" y="1676400"/>
            <a:ext cx="3505194" cy="4622800"/>
          </a:xfrm>
        </p:spPr>
        <p:txBody>
          <a:bodyPr/>
          <a:lstStyle/>
          <a:p>
            <a:pPr algn="just"/>
            <a:r>
              <a:rPr lang="en-US" altLang="ko-KR" dirty="0" smtClean="0">
                <a:solidFill>
                  <a:srgbClr val="000000"/>
                </a:solidFill>
                <a:cs typeface="HY얕은샘물M"/>
              </a:rPr>
              <a:t>Calculating the r values</a:t>
            </a:r>
          </a:p>
          <a:p>
            <a:pPr algn="just"/>
            <a:r>
              <a:rPr lang="en-US" altLang="ko-KR" dirty="0" smtClean="0">
                <a:solidFill>
                  <a:srgbClr val="000000"/>
                </a:solidFill>
                <a:cs typeface="HY얕은샘물M"/>
              </a:rPr>
              <a:t>Data</a:t>
            </a:r>
            <a:r>
              <a:rPr lang="en-US" altLang="ko-KR" dirty="0" smtClean="0">
                <a:solidFill>
                  <a:srgbClr val="000000"/>
                </a:solidFill>
                <a:cs typeface="HY얕은샘물M"/>
                <a:sym typeface="Wingdings" pitchFamily="2" charset="2"/>
              </a:rPr>
              <a:t> 1001101</a:t>
            </a:r>
            <a:endParaRPr lang="en-US" altLang="ko-KR" dirty="0" smtClean="0">
              <a:cs typeface="HY얕은샘물M"/>
            </a:endParaRPr>
          </a:p>
        </p:txBody>
      </p:sp>
      <p:sp>
        <p:nvSpPr>
          <p:cNvPr id="17412" name="Text Box 5"/>
          <p:cNvSpPr txBox="1">
            <a:spLocks noChangeArrowheads="1"/>
          </p:cNvSpPr>
          <p:nvPr/>
        </p:nvSpPr>
        <p:spPr bwMode="auto">
          <a:xfrm>
            <a:off x="6448425" y="2832100"/>
            <a:ext cx="2747963" cy="369888"/>
          </a:xfrm>
          <a:prstGeom prst="rect">
            <a:avLst/>
          </a:prstGeom>
          <a:noFill/>
          <a:ln w="12700">
            <a:noFill/>
            <a:miter lim="800000"/>
            <a:headEnd type="none" w="sm" len="sm"/>
            <a:tailEnd type="none" w="sm" len="sm"/>
          </a:ln>
        </p:spPr>
        <p:txBody>
          <a:bodyPr wrap="none">
            <a:spAutoFit/>
          </a:bodyPr>
          <a:lstStyle/>
          <a:p>
            <a:r>
              <a:rPr lang="en-US" altLang="ko-KR" b="1">
                <a:solidFill>
                  <a:schemeClr val="bg1"/>
                </a:solidFill>
                <a:cs typeface="HY얕은샘물M"/>
              </a:rPr>
              <a:t>Calculating Even Parity</a:t>
            </a:r>
            <a:endParaRPr lang="en-US" altLang="ko-KR">
              <a:cs typeface="HY얕은샘물M"/>
            </a:endParaRPr>
          </a:p>
        </p:txBody>
      </p:sp>
      <p:pic>
        <p:nvPicPr>
          <p:cNvPr id="17413" name="Picture 6"/>
          <p:cNvPicPr>
            <a:picLocks noChangeAspect="1" noChangeArrowheads="1"/>
          </p:cNvPicPr>
          <p:nvPr/>
        </p:nvPicPr>
        <p:blipFill>
          <a:blip r:embed="rId2"/>
          <a:srcRect/>
          <a:stretch>
            <a:fillRect/>
          </a:stretch>
        </p:blipFill>
        <p:spPr bwMode="auto">
          <a:xfrm>
            <a:off x="3979314" y="1571612"/>
            <a:ext cx="4883698" cy="4643470"/>
          </a:xfrm>
          <a:prstGeom prst="rect">
            <a:avLst/>
          </a:prstGeom>
          <a:noFill/>
          <a:ln w="9525">
            <a:noFill/>
            <a:miter lim="800000"/>
            <a:headEnd/>
            <a:tailEnd/>
          </a:ln>
        </p:spPr>
      </p:pic>
      <p:sp>
        <p:nvSpPr>
          <p:cNvPr id="6" name="Slide Number Placeholder 2"/>
          <p:cNvSpPr>
            <a:spLocks noGrp="1"/>
          </p:cNvSpPr>
          <p:nvPr>
            <p:ph type="sldNum" sz="quarter" idx="11"/>
          </p:nvPr>
        </p:nvSpPr>
        <p:spPr>
          <a:xfrm>
            <a:off x="6553200" y="6356350"/>
            <a:ext cx="2133600" cy="365125"/>
          </a:xfrm>
        </p:spPr>
        <p:txBody>
          <a:bodyPr/>
          <a:lstStyle/>
          <a:p>
            <a:fld id="{AB5C7E35-6EC7-470F-9FE0-D372CEE4B509}" type="slidenum">
              <a:rPr lang="en-US"/>
              <a:pPr/>
              <a:t>11</a:t>
            </a:fld>
            <a:endParaRPr lang="en-US"/>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
        <p:nvSpPr>
          <p:cNvPr id="8" name="Footer Placeholder 5"/>
          <p:cNvSpPr>
            <a:spLocks noGrp="1"/>
          </p:cNvSpPr>
          <p:nvPr>
            <p:ph type="ftr" sz="quarter" idx="12"/>
          </p:nvPr>
        </p:nvSpPr>
        <p:spPr>
          <a:xfrm>
            <a:off x="3124200" y="6356350"/>
            <a:ext cx="2895600" cy="365125"/>
          </a:xfrm>
        </p:spPr>
        <p:txBody>
          <a:bodyPr/>
          <a:lstStyle/>
          <a:p>
            <a:r>
              <a:rPr lang="en-US" dirty="0" err="1" smtClean="0"/>
              <a:t>Komunikasi</a:t>
            </a:r>
            <a:r>
              <a:rPr lang="en-US" dirty="0" smtClean="0"/>
              <a:t> Data</a:t>
            </a:r>
            <a:endParaRPr lang="en-SG" dirty="0"/>
          </a:p>
        </p:txBody>
      </p:sp>
      <p:sp>
        <p:nvSpPr>
          <p:cNvPr id="9" name="Date Placeholder 6"/>
          <p:cNvSpPr>
            <a:spLocks noGrp="1"/>
          </p:cNvSpPr>
          <p:nvPr>
            <p:ph type="dt" sz="half" idx="10"/>
          </p:nvPr>
        </p:nvSpPr>
        <p:spPr>
          <a:xfrm>
            <a:off x="457200" y="6356350"/>
            <a:ext cx="2133600" cy="365125"/>
          </a:xfrm>
        </p:spPr>
        <p:txBody>
          <a:bodyPr/>
          <a:lstStyle/>
          <a:p>
            <a:fld id="{FFA31EA8-5F96-45F5-ABDA-193B0F4B1A40}" type="datetime1">
              <a:rPr lang="en-US" smtClean="0"/>
              <a:pPr/>
              <a:t>4/25/2011</a:t>
            </a:fld>
            <a:endParaRPr lang="en-S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normAutofit/>
          </a:bodyPr>
          <a:lstStyle/>
          <a:p>
            <a:pPr fontAlgn="auto">
              <a:spcAft>
                <a:spcPts val="0"/>
              </a:spcAft>
              <a:defRPr/>
            </a:pPr>
            <a:r>
              <a:rPr lang="en-US" altLang="ko-KR" dirty="0" smtClean="0"/>
              <a:t>Error Correction (cont’d)</a:t>
            </a:r>
          </a:p>
        </p:txBody>
      </p:sp>
      <p:sp>
        <p:nvSpPr>
          <p:cNvPr id="18435" name="Rectangle 3"/>
          <p:cNvSpPr>
            <a:spLocks noGrp="1" noChangeArrowheads="1"/>
          </p:cNvSpPr>
          <p:nvPr>
            <p:ph idx="1"/>
          </p:nvPr>
        </p:nvSpPr>
        <p:spPr/>
        <p:txBody>
          <a:bodyPr>
            <a:normAutofit/>
          </a:bodyPr>
          <a:lstStyle/>
          <a:p>
            <a:r>
              <a:rPr lang="en-US" altLang="ko-KR" sz="2800" b="1" dirty="0" err="1" smtClean="0">
                <a:solidFill>
                  <a:srgbClr val="000000"/>
                </a:solidFill>
                <a:cs typeface="HY얕은샘물M"/>
              </a:rPr>
              <a:t>Contoh</a:t>
            </a:r>
            <a:r>
              <a:rPr lang="en-US" altLang="ko-KR" sz="2800" b="1" dirty="0" smtClean="0">
                <a:solidFill>
                  <a:srgbClr val="000000"/>
                </a:solidFill>
                <a:cs typeface="HY얕은샘물M"/>
              </a:rPr>
              <a:t> Error Detection and Correction</a:t>
            </a:r>
          </a:p>
        </p:txBody>
      </p:sp>
      <p:pic>
        <p:nvPicPr>
          <p:cNvPr id="18436" name="Picture 8"/>
          <p:cNvPicPr>
            <a:picLocks noChangeAspect="1" noChangeArrowheads="1"/>
          </p:cNvPicPr>
          <p:nvPr/>
        </p:nvPicPr>
        <p:blipFill>
          <a:blip r:embed="rId2"/>
          <a:srcRect/>
          <a:stretch>
            <a:fillRect/>
          </a:stretch>
        </p:blipFill>
        <p:spPr bwMode="auto">
          <a:xfrm>
            <a:off x="280988" y="2743200"/>
            <a:ext cx="8582025" cy="1641475"/>
          </a:xfrm>
          <a:prstGeom prst="rect">
            <a:avLst/>
          </a:prstGeom>
          <a:noFill/>
          <a:ln w="9525">
            <a:noFill/>
            <a:miter lim="800000"/>
            <a:headEnd/>
            <a:tailEnd/>
          </a:ln>
        </p:spPr>
      </p:pic>
      <p:sp>
        <p:nvSpPr>
          <p:cNvPr id="5" name="Slide Number Placeholder 2"/>
          <p:cNvSpPr>
            <a:spLocks noGrp="1"/>
          </p:cNvSpPr>
          <p:nvPr>
            <p:ph type="sldNum" sz="quarter" idx="11"/>
          </p:nvPr>
        </p:nvSpPr>
        <p:spPr>
          <a:xfrm>
            <a:off x="6553200" y="6356350"/>
            <a:ext cx="2133600" cy="365125"/>
          </a:xfrm>
        </p:spPr>
        <p:txBody>
          <a:bodyPr/>
          <a:lstStyle/>
          <a:p>
            <a:fld id="{AB5C7E35-6EC7-470F-9FE0-D372CEE4B509}" type="slidenum">
              <a:rPr lang="en-US"/>
              <a:pPr/>
              <a:t>12</a:t>
            </a:fld>
            <a:endParaRPr lang="en-US"/>
          </a:p>
        </p:txBody>
      </p:sp>
      <p:sp>
        <p:nvSpPr>
          <p:cNvPr id="6"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
        <p:nvSpPr>
          <p:cNvPr id="7" name="Footer Placeholder 5"/>
          <p:cNvSpPr>
            <a:spLocks noGrp="1"/>
          </p:cNvSpPr>
          <p:nvPr>
            <p:ph type="ftr" sz="quarter" idx="12"/>
          </p:nvPr>
        </p:nvSpPr>
        <p:spPr>
          <a:xfrm>
            <a:off x="3124200" y="6356350"/>
            <a:ext cx="2895600" cy="365125"/>
          </a:xfrm>
        </p:spPr>
        <p:txBody>
          <a:bodyPr/>
          <a:lstStyle/>
          <a:p>
            <a:r>
              <a:rPr lang="en-US" dirty="0" err="1" smtClean="0"/>
              <a:t>Komunikasi</a:t>
            </a:r>
            <a:r>
              <a:rPr lang="en-US" dirty="0" smtClean="0"/>
              <a:t> Data</a:t>
            </a:r>
            <a:endParaRPr lang="en-SG" dirty="0"/>
          </a:p>
        </p:txBody>
      </p:sp>
      <p:sp>
        <p:nvSpPr>
          <p:cNvPr id="8" name="Date Placeholder 6"/>
          <p:cNvSpPr>
            <a:spLocks noGrp="1"/>
          </p:cNvSpPr>
          <p:nvPr>
            <p:ph type="dt" sz="half" idx="10"/>
          </p:nvPr>
        </p:nvSpPr>
        <p:spPr>
          <a:xfrm>
            <a:off x="457200" y="6356350"/>
            <a:ext cx="2133600" cy="365125"/>
          </a:xfrm>
        </p:spPr>
        <p:txBody>
          <a:bodyPr/>
          <a:lstStyle/>
          <a:p>
            <a:fld id="{E7B916F1-5599-4CF8-AB04-559D3796D963}" type="datetime1">
              <a:rPr lang="en-US" smtClean="0"/>
              <a:pPr/>
              <a:t>4/25/2011</a:t>
            </a:fld>
            <a:endParaRPr lang="en-SG"/>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1026"/>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altLang="ko-KR" dirty="0" smtClean="0"/>
              <a:t>Error Correction (cont’d)</a:t>
            </a:r>
          </a:p>
        </p:txBody>
      </p:sp>
      <p:sp>
        <p:nvSpPr>
          <p:cNvPr id="19459" name="Rectangle 1027"/>
          <p:cNvSpPr>
            <a:spLocks noGrp="1" noChangeArrowheads="1"/>
          </p:cNvSpPr>
          <p:nvPr>
            <p:ph sz="quarter" idx="1"/>
          </p:nvPr>
        </p:nvSpPr>
        <p:spPr>
          <a:xfrm>
            <a:off x="280988" y="1714500"/>
            <a:ext cx="3165475" cy="5334000"/>
          </a:xfrm>
        </p:spPr>
        <p:txBody>
          <a:bodyPr/>
          <a:lstStyle/>
          <a:p>
            <a:r>
              <a:rPr lang="en-US" altLang="ko-KR" smtClean="0">
                <a:solidFill>
                  <a:srgbClr val="000000"/>
                </a:solidFill>
                <a:cs typeface="HY얕은샘물M"/>
              </a:rPr>
              <a:t>Error detection using Hamming Code</a:t>
            </a:r>
            <a:endParaRPr lang="en-US" altLang="ko-KR" smtClean="0">
              <a:cs typeface="HY얕은샘물M"/>
            </a:endParaRPr>
          </a:p>
        </p:txBody>
      </p:sp>
      <p:pic>
        <p:nvPicPr>
          <p:cNvPr id="19460" name="Picture 1029"/>
          <p:cNvPicPr>
            <a:picLocks noChangeAspect="1" noChangeArrowheads="1"/>
          </p:cNvPicPr>
          <p:nvPr/>
        </p:nvPicPr>
        <p:blipFill>
          <a:blip r:embed="rId2"/>
          <a:srcRect/>
          <a:stretch>
            <a:fillRect/>
          </a:stretch>
        </p:blipFill>
        <p:spPr bwMode="auto">
          <a:xfrm>
            <a:off x="4539429" y="1585922"/>
            <a:ext cx="3701283" cy="4629160"/>
          </a:xfrm>
          <a:prstGeom prst="rect">
            <a:avLst/>
          </a:prstGeom>
          <a:noFill/>
          <a:ln w="9525">
            <a:noFill/>
            <a:miter lim="800000"/>
            <a:headEnd/>
            <a:tailEnd/>
          </a:ln>
        </p:spPr>
      </p:pic>
      <p:sp>
        <p:nvSpPr>
          <p:cNvPr id="5" name="Slide Number Placeholder 2"/>
          <p:cNvSpPr>
            <a:spLocks noGrp="1"/>
          </p:cNvSpPr>
          <p:nvPr>
            <p:ph type="sldNum" sz="quarter" idx="11"/>
          </p:nvPr>
        </p:nvSpPr>
        <p:spPr>
          <a:xfrm>
            <a:off x="6553200" y="6356350"/>
            <a:ext cx="2133600" cy="365125"/>
          </a:xfrm>
        </p:spPr>
        <p:txBody>
          <a:bodyPr/>
          <a:lstStyle/>
          <a:p>
            <a:fld id="{AB5C7E35-6EC7-470F-9FE0-D372CEE4B509}" type="slidenum">
              <a:rPr lang="en-US"/>
              <a:pPr/>
              <a:t>13</a:t>
            </a:fld>
            <a:endParaRPr lang="en-US"/>
          </a:p>
        </p:txBody>
      </p:sp>
      <p:sp>
        <p:nvSpPr>
          <p:cNvPr id="6"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
        <p:nvSpPr>
          <p:cNvPr id="7" name="Footer Placeholder 5"/>
          <p:cNvSpPr>
            <a:spLocks noGrp="1"/>
          </p:cNvSpPr>
          <p:nvPr>
            <p:ph type="ftr" sz="quarter" idx="12"/>
          </p:nvPr>
        </p:nvSpPr>
        <p:spPr>
          <a:xfrm>
            <a:off x="3124200" y="6356350"/>
            <a:ext cx="2895600" cy="365125"/>
          </a:xfrm>
        </p:spPr>
        <p:txBody>
          <a:bodyPr/>
          <a:lstStyle/>
          <a:p>
            <a:r>
              <a:rPr lang="en-US" dirty="0" err="1" smtClean="0"/>
              <a:t>Komunikasi</a:t>
            </a:r>
            <a:r>
              <a:rPr lang="en-US" dirty="0" smtClean="0"/>
              <a:t> Data</a:t>
            </a:r>
            <a:endParaRPr lang="en-SG" dirty="0"/>
          </a:p>
        </p:txBody>
      </p:sp>
      <p:sp>
        <p:nvSpPr>
          <p:cNvPr id="8" name="Date Placeholder 6"/>
          <p:cNvSpPr>
            <a:spLocks noGrp="1"/>
          </p:cNvSpPr>
          <p:nvPr>
            <p:ph type="dt" sz="half" idx="10"/>
          </p:nvPr>
        </p:nvSpPr>
        <p:spPr>
          <a:xfrm>
            <a:off x="457200" y="6356350"/>
            <a:ext cx="2133600" cy="365125"/>
          </a:xfrm>
        </p:spPr>
        <p:txBody>
          <a:bodyPr/>
          <a:lstStyle/>
          <a:p>
            <a:fld id="{68CFF9F8-1517-4113-8FE9-47AF0AC3EC19}" type="datetime1">
              <a:rPr lang="en-US" smtClean="0"/>
              <a:pPr/>
              <a:t>4/25/2011</a:t>
            </a:fld>
            <a:endParaRPr lang="en-SG"/>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Tabel</a:t>
            </a:r>
            <a:r>
              <a:rPr lang="en-US" sz="3200" dirty="0" smtClean="0"/>
              <a:t> Hamming </a:t>
            </a:r>
            <a:r>
              <a:rPr lang="en-US" sz="3200" dirty="0" err="1" smtClean="0"/>
              <a:t>untuk</a:t>
            </a:r>
            <a:r>
              <a:rPr lang="en-US" sz="3200" dirty="0" smtClean="0"/>
              <a:t> </a:t>
            </a:r>
            <a:r>
              <a:rPr lang="en-US" sz="3200" dirty="0" err="1" smtClean="0"/>
              <a:t>informasi</a:t>
            </a:r>
            <a:r>
              <a:rPr lang="en-US" sz="3200" dirty="0" smtClean="0"/>
              <a:t> 4 bit</a:t>
            </a:r>
            <a:endParaRPr lang="en-SG" sz="3200" dirty="0"/>
          </a:p>
        </p:txBody>
      </p:sp>
      <p:sp>
        <p:nvSpPr>
          <p:cNvPr id="4" name="Date Placeholder 3"/>
          <p:cNvSpPr>
            <a:spLocks noGrp="1"/>
          </p:cNvSpPr>
          <p:nvPr>
            <p:ph type="dt" sz="half" idx="10"/>
          </p:nvPr>
        </p:nvSpPr>
        <p:spPr/>
        <p:txBody>
          <a:bodyPr/>
          <a:lstStyle/>
          <a:p>
            <a:fld id="{2957ABCA-B149-421B-AD03-93EAA75EEFE4}" type="datetime1">
              <a:rPr lang="en-US" smtClean="0"/>
              <a:pPr/>
              <a:t>4/25/2011</a:t>
            </a:fld>
            <a:endParaRPr lang="en-SG" dirty="0"/>
          </a:p>
        </p:txBody>
      </p:sp>
      <p:sp>
        <p:nvSpPr>
          <p:cNvPr id="5" name="Slide Number Placeholder 4"/>
          <p:cNvSpPr>
            <a:spLocks noGrp="1"/>
          </p:cNvSpPr>
          <p:nvPr>
            <p:ph type="sldNum" sz="quarter" idx="11"/>
          </p:nvPr>
        </p:nvSpPr>
        <p:spPr/>
        <p:txBody>
          <a:bodyPr/>
          <a:lstStyle/>
          <a:p>
            <a:fld id="{33FE6DC0-3D3F-452A-B58D-D3787DC8F01A}" type="slidenum">
              <a:rPr lang="en-SG" smtClean="0"/>
              <a:pPr/>
              <a:t>14</a:t>
            </a:fld>
            <a:endParaRPr lang="en-SG" dirty="0"/>
          </a:p>
        </p:txBody>
      </p:sp>
      <p:sp>
        <p:nvSpPr>
          <p:cNvPr id="6" name="Footer Placeholder 5"/>
          <p:cNvSpPr>
            <a:spLocks noGrp="1"/>
          </p:cNvSpPr>
          <p:nvPr>
            <p:ph type="ftr" sz="quarter" idx="12"/>
          </p:nvPr>
        </p:nvSpPr>
        <p:spPr/>
        <p:txBody>
          <a:bodyPr/>
          <a:lstStyle/>
          <a:p>
            <a:r>
              <a:rPr lang="en-US" smtClean="0"/>
              <a:t>Komunikasi Data</a:t>
            </a:r>
            <a:endParaRPr lang="en-SG" dirty="0"/>
          </a:p>
        </p:txBody>
      </p:sp>
      <p:pic>
        <p:nvPicPr>
          <p:cNvPr id="1026" name="Picture 2"/>
          <p:cNvPicPr>
            <a:picLocks noChangeAspect="1" noChangeArrowheads="1"/>
          </p:cNvPicPr>
          <p:nvPr/>
        </p:nvPicPr>
        <p:blipFill>
          <a:blip r:embed="rId2"/>
          <a:srcRect/>
          <a:stretch>
            <a:fillRect/>
          </a:stretch>
        </p:blipFill>
        <p:spPr bwMode="auto">
          <a:xfrm>
            <a:off x="1338263" y="1595457"/>
            <a:ext cx="6467475" cy="46196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SATUAN ACARA PERKULIAHAN</a:t>
            </a:r>
            <a:endParaRPr lang="en-SG" dirty="0"/>
          </a:p>
        </p:txBody>
      </p:sp>
      <p:graphicFrame>
        <p:nvGraphicFramePr>
          <p:cNvPr id="7" name="Content Placeholder 6"/>
          <p:cNvGraphicFramePr>
            <a:graphicFrameLocks noGrp="1"/>
          </p:cNvGraphicFramePr>
          <p:nvPr>
            <p:ph idx="1"/>
          </p:nvPr>
        </p:nvGraphicFramePr>
        <p:xfrm>
          <a:off x="214282" y="1600200"/>
          <a:ext cx="8472548" cy="4500594"/>
        </p:xfrm>
        <a:graphic>
          <a:graphicData uri="http://schemas.openxmlformats.org/drawingml/2006/table">
            <a:tbl>
              <a:tblPr firstRow="1" bandRow="1">
                <a:tableStyleId>{5C22544A-7EE6-4342-B048-85BDC9FD1C3A}</a:tableStyleId>
              </a:tblPr>
              <a:tblGrid>
                <a:gridCol w="895175"/>
                <a:gridCol w="1627629"/>
                <a:gridCol w="1989448"/>
                <a:gridCol w="1115584"/>
                <a:gridCol w="976136"/>
                <a:gridCol w="906413"/>
                <a:gridCol w="962163"/>
              </a:tblGrid>
              <a:tr h="603161">
                <a:tc>
                  <a:txBody>
                    <a:bodyPr/>
                    <a:lstStyle/>
                    <a:p>
                      <a:pPr algn="ctr">
                        <a:spcAft>
                          <a:spcPts val="0"/>
                        </a:spcAft>
                      </a:pPr>
                      <a:r>
                        <a:rPr lang="id-ID" sz="1600" b="0" dirty="0">
                          <a:latin typeface="Franklin Gothic Book" pitchFamily="34" charset="0"/>
                        </a:rPr>
                        <a:t>Minggu Ke</a:t>
                      </a:r>
                      <a:endParaRPr lang="en-SG" sz="1600" b="0" dirty="0">
                        <a:latin typeface="Franklin Gothic Book" pitchFamily="34" charset="0"/>
                        <a:ea typeface="Times New Roman"/>
                      </a:endParaRPr>
                    </a:p>
                  </a:txBody>
                  <a:tcPr marL="65652" marR="65652" marT="0" marB="0"/>
                </a:tc>
                <a:tc>
                  <a:txBody>
                    <a:bodyPr/>
                    <a:lstStyle/>
                    <a:p>
                      <a:pPr algn="ctr">
                        <a:spcAft>
                          <a:spcPts val="0"/>
                        </a:spcAft>
                      </a:pPr>
                      <a:r>
                        <a:rPr lang="id-ID" sz="1600" b="0" dirty="0">
                          <a:latin typeface="Franklin Gothic Book" pitchFamily="34" charset="0"/>
                        </a:rPr>
                        <a:t>Pokok Bahasan dan TIU</a:t>
                      </a:r>
                      <a:endParaRPr lang="en-SG" sz="1600" b="0" dirty="0">
                        <a:latin typeface="Franklin Gothic Book" pitchFamily="34" charset="0"/>
                        <a:ea typeface="Times New Roman"/>
                      </a:endParaRPr>
                    </a:p>
                  </a:txBody>
                  <a:tcPr marL="65652" marR="65652" marT="0" marB="0"/>
                </a:tc>
                <a:tc>
                  <a:txBody>
                    <a:bodyPr/>
                    <a:lstStyle/>
                    <a:p>
                      <a:pPr algn="ctr">
                        <a:spcAft>
                          <a:spcPts val="0"/>
                        </a:spcAft>
                      </a:pPr>
                      <a:r>
                        <a:rPr lang="id-ID" sz="1600" b="0" dirty="0">
                          <a:latin typeface="Franklin Gothic Book" pitchFamily="34" charset="0"/>
                        </a:rPr>
                        <a:t>Sub Pokok Bahasan dan Sasaran Belajar</a:t>
                      </a:r>
                      <a:endParaRPr lang="en-SG" sz="1600" b="0" dirty="0">
                        <a:latin typeface="Franklin Gothic Book" pitchFamily="34" charset="0"/>
                        <a:ea typeface="Times New Roman"/>
                      </a:endParaRPr>
                    </a:p>
                  </a:txBody>
                  <a:tcPr marL="65652" marR="65652" marT="0" marB="0"/>
                </a:tc>
                <a:tc>
                  <a:txBody>
                    <a:bodyPr/>
                    <a:lstStyle/>
                    <a:p>
                      <a:pPr algn="ctr">
                        <a:spcAft>
                          <a:spcPts val="0"/>
                        </a:spcAft>
                      </a:pPr>
                      <a:r>
                        <a:rPr lang="id-ID" sz="1600" b="0" dirty="0">
                          <a:latin typeface="Franklin Gothic Book" pitchFamily="34" charset="0"/>
                        </a:rPr>
                        <a:t>Cara Pengajaran</a:t>
                      </a:r>
                      <a:endParaRPr lang="en-SG" sz="1600" b="0" dirty="0">
                        <a:latin typeface="Franklin Gothic Book" pitchFamily="34" charset="0"/>
                        <a:ea typeface="Times New Roman"/>
                      </a:endParaRPr>
                    </a:p>
                  </a:txBody>
                  <a:tcPr marL="65652" marR="65652" marT="0" marB="0"/>
                </a:tc>
                <a:tc>
                  <a:txBody>
                    <a:bodyPr/>
                    <a:lstStyle/>
                    <a:p>
                      <a:pPr algn="ctr">
                        <a:spcAft>
                          <a:spcPts val="0"/>
                        </a:spcAft>
                      </a:pPr>
                      <a:r>
                        <a:rPr lang="id-ID" sz="1600" b="0" dirty="0">
                          <a:latin typeface="Franklin Gothic Book" pitchFamily="34" charset="0"/>
                        </a:rPr>
                        <a:t>Media</a:t>
                      </a:r>
                      <a:endParaRPr lang="en-SG" sz="1600" b="0" dirty="0">
                        <a:latin typeface="Franklin Gothic Book" pitchFamily="34" charset="0"/>
                        <a:ea typeface="Times New Roman"/>
                      </a:endParaRPr>
                    </a:p>
                  </a:txBody>
                  <a:tcPr marL="65652" marR="65652" marT="0" marB="0"/>
                </a:tc>
                <a:tc>
                  <a:txBody>
                    <a:bodyPr/>
                    <a:lstStyle/>
                    <a:p>
                      <a:pPr algn="ctr">
                        <a:spcAft>
                          <a:spcPts val="0"/>
                        </a:spcAft>
                      </a:pPr>
                      <a:r>
                        <a:rPr lang="id-ID" sz="1600" b="0" dirty="0">
                          <a:latin typeface="Franklin Gothic Book" pitchFamily="34" charset="0"/>
                        </a:rPr>
                        <a:t>Tugas</a:t>
                      </a:r>
                      <a:endParaRPr lang="en-SG" sz="1600" b="0" dirty="0">
                        <a:latin typeface="Franklin Gothic Book" pitchFamily="34" charset="0"/>
                        <a:ea typeface="Times New Roman"/>
                      </a:endParaRPr>
                    </a:p>
                  </a:txBody>
                  <a:tcPr marL="65652" marR="65652" marT="0" marB="0"/>
                </a:tc>
                <a:tc>
                  <a:txBody>
                    <a:bodyPr/>
                    <a:lstStyle/>
                    <a:p>
                      <a:pPr algn="ctr">
                        <a:spcAft>
                          <a:spcPts val="0"/>
                        </a:spcAft>
                      </a:pPr>
                      <a:r>
                        <a:rPr lang="id-ID" sz="1600" b="0" dirty="0">
                          <a:latin typeface="Franklin Gothic Book" pitchFamily="34" charset="0"/>
                        </a:rPr>
                        <a:t>Referensi </a:t>
                      </a:r>
                      <a:endParaRPr lang="en-SG" sz="1600" b="0" dirty="0">
                        <a:latin typeface="Franklin Gothic Book" pitchFamily="34" charset="0"/>
                        <a:ea typeface="Times New Roman"/>
                      </a:endParaRPr>
                    </a:p>
                  </a:txBody>
                  <a:tcPr marL="65652" marR="65652" marT="0" marB="0"/>
                </a:tc>
              </a:tr>
              <a:tr h="3897433">
                <a:tc>
                  <a:txBody>
                    <a:bodyPr/>
                    <a:lstStyle/>
                    <a:p>
                      <a:pPr algn="ctr">
                        <a:spcAft>
                          <a:spcPts val="0"/>
                        </a:spcAft>
                      </a:pPr>
                      <a:r>
                        <a:rPr lang="en-US" sz="1400">
                          <a:latin typeface="Franklin Gothic Book" pitchFamily="34" charset="0"/>
                        </a:rPr>
                        <a:t>VI</a:t>
                      </a:r>
                      <a:endParaRPr lang="en-SG" sz="1400">
                        <a:latin typeface="Franklin Gothic Book" pitchFamily="34" charset="0"/>
                        <a:ea typeface="Times New Roman"/>
                      </a:endParaRPr>
                    </a:p>
                  </a:txBody>
                  <a:tcPr marL="65652" marR="65652" marT="0" marB="0"/>
                </a:tc>
                <a:tc>
                  <a:txBody>
                    <a:bodyPr/>
                    <a:lstStyle/>
                    <a:p>
                      <a:pPr algn="just">
                        <a:spcAft>
                          <a:spcPts val="0"/>
                        </a:spcAft>
                      </a:pPr>
                      <a:r>
                        <a:rPr lang="en-US" sz="1400" dirty="0" err="1">
                          <a:latin typeface="Franklin Gothic Book" pitchFamily="34" charset="0"/>
                        </a:rPr>
                        <a:t>Teknik</a:t>
                      </a:r>
                      <a:r>
                        <a:rPr lang="en-US" sz="1400" dirty="0">
                          <a:latin typeface="Franklin Gothic Book" pitchFamily="34" charset="0"/>
                        </a:rPr>
                        <a:t> </a:t>
                      </a:r>
                      <a:r>
                        <a:rPr lang="en-US" sz="1400" dirty="0" err="1">
                          <a:latin typeface="Franklin Gothic Book" pitchFamily="34" charset="0"/>
                        </a:rPr>
                        <a:t>Deteksi</a:t>
                      </a:r>
                      <a:r>
                        <a:rPr lang="en-US" sz="1400" dirty="0">
                          <a:latin typeface="Franklin Gothic Book" pitchFamily="34" charset="0"/>
                        </a:rPr>
                        <a:t> </a:t>
                      </a:r>
                      <a:r>
                        <a:rPr lang="en-US" sz="1400" dirty="0" err="1">
                          <a:latin typeface="Franklin Gothic Book" pitchFamily="34" charset="0"/>
                        </a:rPr>
                        <a:t>dan</a:t>
                      </a:r>
                      <a:r>
                        <a:rPr lang="en-US" sz="1400" dirty="0">
                          <a:latin typeface="Franklin Gothic Book" pitchFamily="34" charset="0"/>
                        </a:rPr>
                        <a:t> </a:t>
                      </a:r>
                      <a:r>
                        <a:rPr lang="en-US" sz="1400" dirty="0" err="1">
                          <a:latin typeface="Franklin Gothic Book" pitchFamily="34" charset="0"/>
                        </a:rPr>
                        <a:t>Koreksi</a:t>
                      </a:r>
                      <a:r>
                        <a:rPr lang="en-US" sz="1400" dirty="0">
                          <a:latin typeface="Franklin Gothic Book" pitchFamily="34" charset="0"/>
                        </a:rPr>
                        <a:t> </a:t>
                      </a:r>
                      <a:r>
                        <a:rPr lang="en-US" sz="1400" dirty="0" err="1">
                          <a:latin typeface="Franklin Gothic Book" pitchFamily="34" charset="0"/>
                        </a:rPr>
                        <a:t>Kesalahan</a:t>
                      </a:r>
                      <a:endParaRPr lang="en-SG" sz="1400" dirty="0">
                        <a:latin typeface="Franklin Gothic Book" pitchFamily="34" charset="0"/>
                      </a:endParaRPr>
                    </a:p>
                    <a:p>
                      <a:pPr algn="just">
                        <a:spcAft>
                          <a:spcPts val="0"/>
                        </a:spcAft>
                      </a:pPr>
                      <a:r>
                        <a:rPr lang="en-US" sz="1400" dirty="0">
                          <a:latin typeface="Franklin Gothic Book" pitchFamily="34" charset="0"/>
                        </a:rPr>
                        <a:t>TIU :</a:t>
                      </a:r>
                      <a:endParaRPr lang="en-SG" sz="1400" dirty="0">
                        <a:latin typeface="Franklin Gothic Book" pitchFamily="34" charset="0"/>
                      </a:endParaRPr>
                    </a:p>
                    <a:p>
                      <a:pPr algn="just">
                        <a:spcAft>
                          <a:spcPts val="0"/>
                        </a:spcAft>
                      </a:pPr>
                      <a:r>
                        <a:rPr lang="en-US" sz="1400" dirty="0" err="1">
                          <a:latin typeface="Franklin Gothic Book" pitchFamily="34" charset="0"/>
                        </a:rPr>
                        <a:t>Mahasiswa</a:t>
                      </a:r>
                      <a:r>
                        <a:rPr lang="en-US" sz="1400" dirty="0">
                          <a:latin typeface="Franklin Gothic Book" pitchFamily="34" charset="0"/>
                        </a:rPr>
                        <a:t> </a:t>
                      </a:r>
                      <a:r>
                        <a:rPr lang="en-US" sz="1400" dirty="0" err="1">
                          <a:latin typeface="Franklin Gothic Book" pitchFamily="34" charset="0"/>
                        </a:rPr>
                        <a:t>dapat</a:t>
                      </a:r>
                      <a:r>
                        <a:rPr lang="en-US" sz="1400" dirty="0">
                          <a:latin typeface="Franklin Gothic Book" pitchFamily="34" charset="0"/>
                        </a:rPr>
                        <a:t> </a:t>
                      </a:r>
                      <a:r>
                        <a:rPr lang="en-US" sz="1400" dirty="0" err="1">
                          <a:latin typeface="Franklin Gothic Book" pitchFamily="34" charset="0"/>
                        </a:rPr>
                        <a:t>memahami</a:t>
                      </a:r>
                      <a:r>
                        <a:rPr lang="en-US" sz="1400" dirty="0">
                          <a:latin typeface="Franklin Gothic Book" pitchFamily="34" charset="0"/>
                        </a:rPr>
                        <a:t> </a:t>
                      </a:r>
                      <a:r>
                        <a:rPr lang="en-US" sz="1400" dirty="0" err="1">
                          <a:latin typeface="Franklin Gothic Book" pitchFamily="34" charset="0"/>
                        </a:rPr>
                        <a:t>tujuan</a:t>
                      </a:r>
                      <a:r>
                        <a:rPr lang="en-US" sz="1400" dirty="0">
                          <a:latin typeface="Franklin Gothic Book" pitchFamily="34" charset="0"/>
                        </a:rPr>
                        <a:t>, </a:t>
                      </a:r>
                      <a:r>
                        <a:rPr lang="en-US" sz="1400" dirty="0" err="1">
                          <a:latin typeface="Franklin Gothic Book" pitchFamily="34" charset="0"/>
                        </a:rPr>
                        <a:t>jenis</a:t>
                      </a:r>
                      <a:r>
                        <a:rPr lang="en-US" sz="1400" dirty="0">
                          <a:latin typeface="Franklin Gothic Book" pitchFamily="34" charset="0"/>
                        </a:rPr>
                        <a:t> </a:t>
                      </a:r>
                      <a:r>
                        <a:rPr lang="en-US" sz="1400" dirty="0" err="1">
                          <a:latin typeface="Franklin Gothic Book" pitchFamily="34" charset="0"/>
                        </a:rPr>
                        <a:t>deteksi</a:t>
                      </a:r>
                      <a:r>
                        <a:rPr lang="en-US" sz="1400" dirty="0">
                          <a:latin typeface="Franklin Gothic Book" pitchFamily="34" charset="0"/>
                        </a:rPr>
                        <a:t> </a:t>
                      </a:r>
                      <a:r>
                        <a:rPr lang="en-US" sz="1400" dirty="0" err="1">
                          <a:latin typeface="Franklin Gothic Book" pitchFamily="34" charset="0"/>
                        </a:rPr>
                        <a:t>kesalahan</a:t>
                      </a:r>
                      <a:r>
                        <a:rPr lang="en-US" sz="1400" dirty="0">
                          <a:latin typeface="Franklin Gothic Book" pitchFamily="34" charset="0"/>
                        </a:rPr>
                        <a:t> </a:t>
                      </a:r>
                      <a:r>
                        <a:rPr lang="en-US" sz="1400" dirty="0" err="1">
                          <a:latin typeface="Franklin Gothic Book" pitchFamily="34" charset="0"/>
                        </a:rPr>
                        <a:t>dan</a:t>
                      </a:r>
                      <a:r>
                        <a:rPr lang="en-US" sz="1400" dirty="0">
                          <a:latin typeface="Franklin Gothic Book" pitchFamily="34" charset="0"/>
                        </a:rPr>
                        <a:t> </a:t>
                      </a:r>
                      <a:r>
                        <a:rPr lang="en-US" sz="1400" dirty="0" err="1">
                          <a:latin typeface="Franklin Gothic Book" pitchFamily="34" charset="0"/>
                        </a:rPr>
                        <a:t>teknik</a:t>
                      </a:r>
                      <a:r>
                        <a:rPr lang="en-US" sz="1400" dirty="0">
                          <a:latin typeface="Franklin Gothic Book" pitchFamily="34" charset="0"/>
                        </a:rPr>
                        <a:t> </a:t>
                      </a:r>
                      <a:r>
                        <a:rPr lang="en-US" sz="1400" dirty="0" err="1">
                          <a:latin typeface="Franklin Gothic Book" pitchFamily="34" charset="0"/>
                        </a:rPr>
                        <a:t>koreksi</a:t>
                      </a:r>
                      <a:r>
                        <a:rPr lang="en-US" sz="1400" dirty="0">
                          <a:latin typeface="Franklin Gothic Book" pitchFamily="34" charset="0"/>
                        </a:rPr>
                        <a:t> </a:t>
                      </a:r>
                      <a:r>
                        <a:rPr lang="en-US" sz="1400" dirty="0" err="1">
                          <a:latin typeface="Franklin Gothic Book" pitchFamily="34" charset="0"/>
                        </a:rPr>
                        <a:t>kesalahan</a:t>
                      </a:r>
                      <a:r>
                        <a:rPr lang="en-US" sz="1400" dirty="0">
                          <a:latin typeface="Franklin Gothic Book" pitchFamily="34" charset="0"/>
                        </a:rPr>
                        <a:t> </a:t>
                      </a:r>
                      <a:r>
                        <a:rPr lang="en-US" sz="1400" dirty="0" err="1">
                          <a:latin typeface="Franklin Gothic Book" pitchFamily="34" charset="0"/>
                        </a:rPr>
                        <a:t>untuk</a:t>
                      </a:r>
                      <a:r>
                        <a:rPr lang="en-US" sz="1400" dirty="0">
                          <a:latin typeface="Franklin Gothic Book" pitchFamily="34" charset="0"/>
                        </a:rPr>
                        <a:t> </a:t>
                      </a:r>
                      <a:r>
                        <a:rPr lang="en-US" sz="1400" dirty="0" err="1">
                          <a:latin typeface="Franklin Gothic Book" pitchFamily="34" charset="0"/>
                        </a:rPr>
                        <a:t>dapat</a:t>
                      </a:r>
                      <a:r>
                        <a:rPr lang="en-US" sz="1400" dirty="0">
                          <a:latin typeface="Franklin Gothic Book" pitchFamily="34" charset="0"/>
                        </a:rPr>
                        <a:t> </a:t>
                      </a:r>
                      <a:r>
                        <a:rPr lang="en-US" sz="1400" dirty="0" err="1">
                          <a:latin typeface="Franklin Gothic Book" pitchFamily="34" charset="0"/>
                        </a:rPr>
                        <a:t>diperbaiki</a:t>
                      </a:r>
                      <a:endParaRPr lang="en-SG" sz="1400" dirty="0">
                        <a:latin typeface="Franklin Gothic Book" pitchFamily="34" charset="0"/>
                        <a:ea typeface="Times New Roman"/>
                      </a:endParaRPr>
                    </a:p>
                  </a:txBody>
                  <a:tcPr marL="65652" marR="65652" marT="0" marB="0"/>
                </a:tc>
                <a:tc>
                  <a:txBody>
                    <a:bodyPr/>
                    <a:lstStyle/>
                    <a:p>
                      <a:pPr marL="228600" indent="-228600" algn="just">
                        <a:spcAft>
                          <a:spcPts val="0"/>
                        </a:spcAft>
                        <a:buFont typeface="+mj-lt"/>
                        <a:buAutoNum type="arabicPeriod"/>
                      </a:pPr>
                      <a:r>
                        <a:rPr lang="en-US" sz="1400" dirty="0" err="1" smtClean="0">
                          <a:latin typeface="Franklin Gothic Book" pitchFamily="34" charset="0"/>
                        </a:rPr>
                        <a:t>Teknik</a:t>
                      </a:r>
                      <a:r>
                        <a:rPr lang="en-US" sz="1400" dirty="0" smtClean="0">
                          <a:latin typeface="Franklin Gothic Book" pitchFamily="34" charset="0"/>
                        </a:rPr>
                        <a:t> </a:t>
                      </a:r>
                      <a:r>
                        <a:rPr lang="en-US" sz="1400" dirty="0" err="1">
                          <a:latin typeface="Franklin Gothic Book" pitchFamily="34" charset="0"/>
                        </a:rPr>
                        <a:t>Deteksi</a:t>
                      </a:r>
                      <a:r>
                        <a:rPr lang="en-US" sz="1400" dirty="0">
                          <a:latin typeface="Franklin Gothic Book" pitchFamily="34" charset="0"/>
                        </a:rPr>
                        <a:t> </a:t>
                      </a:r>
                      <a:r>
                        <a:rPr lang="en-US" sz="1400" dirty="0" err="1">
                          <a:latin typeface="Franklin Gothic Book" pitchFamily="34" charset="0"/>
                        </a:rPr>
                        <a:t>Kesalahan</a:t>
                      </a:r>
                      <a:endParaRPr lang="en-SG" sz="1400" dirty="0">
                        <a:latin typeface="Franklin Gothic Book" pitchFamily="34" charset="0"/>
                      </a:endParaRPr>
                    </a:p>
                    <a:p>
                      <a:pPr lvl="1" algn="just">
                        <a:spcAft>
                          <a:spcPts val="0"/>
                        </a:spcAft>
                      </a:pPr>
                      <a:r>
                        <a:rPr lang="en-US" sz="1400" dirty="0" err="1">
                          <a:latin typeface="Franklin Gothic Book" pitchFamily="34" charset="0"/>
                        </a:rPr>
                        <a:t>Mahasiswa</a:t>
                      </a:r>
                      <a:r>
                        <a:rPr lang="en-US" sz="1400" dirty="0">
                          <a:latin typeface="Franklin Gothic Book" pitchFamily="34" charset="0"/>
                        </a:rPr>
                        <a:t> </a:t>
                      </a:r>
                      <a:r>
                        <a:rPr lang="en-US" sz="1400" dirty="0" err="1">
                          <a:latin typeface="Franklin Gothic Book" pitchFamily="34" charset="0"/>
                        </a:rPr>
                        <a:t>mengerti</a:t>
                      </a:r>
                      <a:r>
                        <a:rPr lang="en-US" sz="1400" dirty="0">
                          <a:latin typeface="Franklin Gothic Book" pitchFamily="34" charset="0"/>
                        </a:rPr>
                        <a:t>  </a:t>
                      </a:r>
                      <a:r>
                        <a:rPr lang="en-US" sz="1400" dirty="0" err="1">
                          <a:latin typeface="Franklin Gothic Book" pitchFamily="34" charset="0"/>
                        </a:rPr>
                        <a:t>tujuan</a:t>
                      </a:r>
                      <a:r>
                        <a:rPr lang="en-US" sz="1400" dirty="0">
                          <a:latin typeface="Franklin Gothic Book" pitchFamily="34" charset="0"/>
                        </a:rPr>
                        <a:t> </a:t>
                      </a:r>
                      <a:r>
                        <a:rPr lang="en-US" sz="1400" dirty="0" err="1">
                          <a:latin typeface="Franklin Gothic Book" pitchFamily="34" charset="0"/>
                        </a:rPr>
                        <a:t>deteksi</a:t>
                      </a:r>
                      <a:r>
                        <a:rPr lang="en-US" sz="1400" dirty="0">
                          <a:latin typeface="Franklin Gothic Book" pitchFamily="34" charset="0"/>
                        </a:rPr>
                        <a:t> </a:t>
                      </a:r>
                      <a:r>
                        <a:rPr lang="en-US" sz="1400" dirty="0" err="1">
                          <a:latin typeface="Franklin Gothic Book" pitchFamily="34" charset="0"/>
                        </a:rPr>
                        <a:t>kesalahan</a:t>
                      </a:r>
                      <a:r>
                        <a:rPr lang="en-US" sz="1400" dirty="0">
                          <a:latin typeface="Franklin Gothic Book" pitchFamily="34" charset="0"/>
                        </a:rPr>
                        <a:t> </a:t>
                      </a:r>
                      <a:r>
                        <a:rPr lang="en-US" sz="1400" dirty="0" err="1">
                          <a:latin typeface="Franklin Gothic Book" pitchFamily="34" charset="0"/>
                        </a:rPr>
                        <a:t>dan</a:t>
                      </a:r>
                      <a:r>
                        <a:rPr lang="en-US" sz="1400" dirty="0">
                          <a:latin typeface="Franklin Gothic Book" pitchFamily="34" charset="0"/>
                        </a:rPr>
                        <a:t> </a:t>
                      </a:r>
                      <a:r>
                        <a:rPr lang="en-US" sz="1400" dirty="0" err="1">
                          <a:latin typeface="Franklin Gothic Book" pitchFamily="34" charset="0"/>
                        </a:rPr>
                        <a:t>jenis</a:t>
                      </a:r>
                      <a:r>
                        <a:rPr lang="en-US" sz="1400" dirty="0">
                          <a:latin typeface="Franklin Gothic Book" pitchFamily="34" charset="0"/>
                        </a:rPr>
                        <a:t> </a:t>
                      </a:r>
                      <a:r>
                        <a:rPr lang="en-US" sz="1400" dirty="0" err="1">
                          <a:latin typeface="Franklin Gothic Book" pitchFamily="34" charset="0"/>
                        </a:rPr>
                        <a:t>teknik</a:t>
                      </a:r>
                      <a:r>
                        <a:rPr lang="en-US" sz="1400" dirty="0">
                          <a:latin typeface="Franklin Gothic Book" pitchFamily="34" charset="0"/>
                        </a:rPr>
                        <a:t> </a:t>
                      </a:r>
                      <a:r>
                        <a:rPr lang="en-US" sz="1400" dirty="0" err="1">
                          <a:latin typeface="Franklin Gothic Book" pitchFamily="34" charset="0"/>
                        </a:rPr>
                        <a:t>deteksi</a:t>
                      </a:r>
                      <a:r>
                        <a:rPr lang="en-US" sz="1400" dirty="0">
                          <a:latin typeface="Franklin Gothic Book" pitchFamily="34" charset="0"/>
                        </a:rPr>
                        <a:t> </a:t>
                      </a:r>
                      <a:r>
                        <a:rPr lang="en-US" sz="1400" dirty="0" err="1">
                          <a:latin typeface="Franklin Gothic Book" pitchFamily="34" charset="0"/>
                        </a:rPr>
                        <a:t>kesalahan</a:t>
                      </a:r>
                      <a:endParaRPr lang="en-SG" sz="1400" dirty="0">
                        <a:latin typeface="Franklin Gothic Book" pitchFamily="34" charset="0"/>
                      </a:endParaRPr>
                    </a:p>
                    <a:p>
                      <a:pPr marL="228600" indent="-228600" algn="just">
                        <a:spcAft>
                          <a:spcPts val="0"/>
                        </a:spcAft>
                        <a:buFont typeface="+mj-lt"/>
                        <a:buAutoNum type="arabicPeriod"/>
                      </a:pPr>
                      <a:r>
                        <a:rPr lang="en-US" sz="1400" dirty="0" err="1" smtClean="0">
                          <a:latin typeface="Franklin Gothic Book" pitchFamily="34" charset="0"/>
                        </a:rPr>
                        <a:t>Teknik</a:t>
                      </a:r>
                      <a:r>
                        <a:rPr lang="en-US" sz="1400" dirty="0" smtClean="0">
                          <a:latin typeface="Franklin Gothic Book" pitchFamily="34" charset="0"/>
                        </a:rPr>
                        <a:t> </a:t>
                      </a:r>
                      <a:r>
                        <a:rPr lang="en-US" sz="1400" dirty="0" err="1">
                          <a:latin typeface="Franklin Gothic Book" pitchFamily="34" charset="0"/>
                        </a:rPr>
                        <a:t>Koreksi</a:t>
                      </a:r>
                      <a:r>
                        <a:rPr lang="en-US" sz="1400" dirty="0">
                          <a:latin typeface="Franklin Gothic Book" pitchFamily="34" charset="0"/>
                        </a:rPr>
                        <a:t> </a:t>
                      </a:r>
                      <a:r>
                        <a:rPr lang="en-US" sz="1400" dirty="0" err="1">
                          <a:latin typeface="Franklin Gothic Book" pitchFamily="34" charset="0"/>
                        </a:rPr>
                        <a:t>Kesalahan</a:t>
                      </a:r>
                      <a:endParaRPr lang="en-SG" sz="1400" dirty="0">
                        <a:latin typeface="Franklin Gothic Book" pitchFamily="34" charset="0"/>
                      </a:endParaRPr>
                    </a:p>
                    <a:p>
                      <a:pPr lvl="1" algn="just">
                        <a:spcAft>
                          <a:spcPts val="0"/>
                        </a:spcAft>
                      </a:pPr>
                      <a:r>
                        <a:rPr lang="en-US" sz="1400" dirty="0" err="1">
                          <a:latin typeface="Franklin Gothic Book" pitchFamily="34" charset="0"/>
                        </a:rPr>
                        <a:t>Mahasiswa</a:t>
                      </a:r>
                      <a:r>
                        <a:rPr lang="en-US" sz="1400" dirty="0">
                          <a:latin typeface="Franklin Gothic Book" pitchFamily="34" charset="0"/>
                        </a:rPr>
                        <a:t> </a:t>
                      </a:r>
                      <a:r>
                        <a:rPr lang="en-US" sz="1400" dirty="0" err="1">
                          <a:latin typeface="Franklin Gothic Book" pitchFamily="34" charset="0"/>
                        </a:rPr>
                        <a:t>dapat</a:t>
                      </a:r>
                      <a:r>
                        <a:rPr lang="en-US" sz="1400" dirty="0">
                          <a:latin typeface="Franklin Gothic Book" pitchFamily="34" charset="0"/>
                        </a:rPr>
                        <a:t> </a:t>
                      </a:r>
                      <a:r>
                        <a:rPr lang="en-US" sz="1400" dirty="0" err="1">
                          <a:latin typeface="Franklin Gothic Book" pitchFamily="34" charset="0"/>
                        </a:rPr>
                        <a:t>mengoreksi</a:t>
                      </a:r>
                      <a:r>
                        <a:rPr lang="en-US" sz="1400" dirty="0">
                          <a:latin typeface="Franklin Gothic Book" pitchFamily="34" charset="0"/>
                        </a:rPr>
                        <a:t>  </a:t>
                      </a:r>
                      <a:r>
                        <a:rPr lang="en-US" sz="1400" dirty="0" err="1">
                          <a:latin typeface="Franklin Gothic Book" pitchFamily="34" charset="0"/>
                        </a:rPr>
                        <a:t>kesalahan</a:t>
                      </a:r>
                      <a:r>
                        <a:rPr lang="en-US" sz="1400" dirty="0">
                          <a:latin typeface="Franklin Gothic Book" pitchFamily="34" charset="0"/>
                        </a:rPr>
                        <a:t> </a:t>
                      </a:r>
                      <a:r>
                        <a:rPr lang="en-US" sz="1400" dirty="0" err="1">
                          <a:latin typeface="Franklin Gothic Book" pitchFamily="34" charset="0"/>
                        </a:rPr>
                        <a:t>pada</a:t>
                      </a:r>
                      <a:r>
                        <a:rPr lang="en-US" sz="1400" dirty="0">
                          <a:latin typeface="Franklin Gothic Book" pitchFamily="34" charset="0"/>
                        </a:rPr>
                        <a:t> </a:t>
                      </a:r>
                      <a:r>
                        <a:rPr lang="en-US" sz="1400" dirty="0" err="1">
                          <a:latin typeface="Franklin Gothic Book" pitchFamily="34" charset="0"/>
                        </a:rPr>
                        <a:t>pentransmisian</a:t>
                      </a:r>
                      <a:r>
                        <a:rPr lang="en-US" sz="1400" dirty="0">
                          <a:latin typeface="Franklin Gothic Book" pitchFamily="34" charset="0"/>
                        </a:rPr>
                        <a:t> data </a:t>
                      </a:r>
                      <a:r>
                        <a:rPr lang="en-US" sz="1400" dirty="0" err="1">
                          <a:latin typeface="Franklin Gothic Book" pitchFamily="34" charset="0"/>
                        </a:rPr>
                        <a:t>setelah</a:t>
                      </a:r>
                      <a:r>
                        <a:rPr lang="en-US" sz="1400" dirty="0">
                          <a:latin typeface="Franklin Gothic Book" pitchFamily="34" charset="0"/>
                        </a:rPr>
                        <a:t> </a:t>
                      </a:r>
                      <a:r>
                        <a:rPr lang="en-US" sz="1400" dirty="0" err="1">
                          <a:latin typeface="Franklin Gothic Book" pitchFamily="34" charset="0"/>
                        </a:rPr>
                        <a:t>dideteksi</a:t>
                      </a:r>
                      <a:r>
                        <a:rPr lang="en-US" sz="1400" dirty="0">
                          <a:latin typeface="Franklin Gothic Book" pitchFamily="34" charset="0"/>
                        </a:rPr>
                        <a:t> </a:t>
                      </a:r>
                      <a:r>
                        <a:rPr lang="en-US" sz="1400" dirty="0" err="1">
                          <a:latin typeface="Franklin Gothic Book" pitchFamily="34" charset="0"/>
                        </a:rPr>
                        <a:t>kesalahannya</a:t>
                      </a:r>
                      <a:r>
                        <a:rPr lang="en-US" sz="1400" dirty="0">
                          <a:latin typeface="Franklin Gothic Book" pitchFamily="34" charset="0"/>
                        </a:rPr>
                        <a:t>.  </a:t>
                      </a:r>
                      <a:endParaRPr lang="en-SG" sz="1400" dirty="0">
                        <a:latin typeface="Franklin Gothic Book" pitchFamily="34" charset="0"/>
                        <a:ea typeface="Times New Roman"/>
                      </a:endParaRPr>
                    </a:p>
                  </a:txBody>
                  <a:tcPr marL="65652" marR="65652" marT="0" marB="0"/>
                </a:tc>
                <a:tc>
                  <a:txBody>
                    <a:bodyPr/>
                    <a:lstStyle/>
                    <a:p>
                      <a:pPr algn="just">
                        <a:spcAft>
                          <a:spcPts val="0"/>
                        </a:spcAft>
                      </a:pPr>
                      <a:r>
                        <a:rPr lang="en-US" sz="1400">
                          <a:latin typeface="Franklin Gothic Book" pitchFamily="34" charset="0"/>
                        </a:rPr>
                        <a:t>Kuliah Mimbar</a:t>
                      </a:r>
                      <a:endParaRPr lang="en-SG" sz="1400">
                        <a:latin typeface="Franklin Gothic Book" pitchFamily="34" charset="0"/>
                        <a:ea typeface="Times New Roman"/>
                      </a:endParaRPr>
                    </a:p>
                  </a:txBody>
                  <a:tcPr marL="65652" marR="65652" marT="0" marB="0"/>
                </a:tc>
                <a:tc>
                  <a:txBody>
                    <a:bodyPr/>
                    <a:lstStyle/>
                    <a:p>
                      <a:pPr algn="just">
                        <a:spcAft>
                          <a:spcPts val="0"/>
                        </a:spcAft>
                      </a:pPr>
                      <a:r>
                        <a:rPr lang="en-US" sz="1400" dirty="0" err="1">
                          <a:latin typeface="Franklin Gothic Book" pitchFamily="34" charset="0"/>
                        </a:rPr>
                        <a:t>Papan</a:t>
                      </a:r>
                      <a:r>
                        <a:rPr lang="en-US" sz="1400" dirty="0">
                          <a:latin typeface="Franklin Gothic Book" pitchFamily="34" charset="0"/>
                        </a:rPr>
                        <a:t> </a:t>
                      </a:r>
                      <a:r>
                        <a:rPr lang="en-US" sz="1400" dirty="0" err="1">
                          <a:latin typeface="Franklin Gothic Book" pitchFamily="34" charset="0"/>
                        </a:rPr>
                        <a:t>Tulis</a:t>
                      </a:r>
                      <a:r>
                        <a:rPr lang="en-US" sz="1400" dirty="0">
                          <a:latin typeface="Franklin Gothic Book" pitchFamily="34" charset="0"/>
                        </a:rPr>
                        <a:t>, OHP</a:t>
                      </a:r>
                      <a:endParaRPr lang="en-SG" sz="1400" dirty="0">
                        <a:latin typeface="Franklin Gothic Book" pitchFamily="34" charset="0"/>
                        <a:ea typeface="Times New Roman"/>
                      </a:endParaRPr>
                    </a:p>
                  </a:txBody>
                  <a:tcPr marL="65652" marR="65652" marT="0" marB="0"/>
                </a:tc>
                <a:tc>
                  <a:txBody>
                    <a:bodyPr/>
                    <a:lstStyle/>
                    <a:p>
                      <a:pPr algn="just">
                        <a:spcAft>
                          <a:spcPts val="0"/>
                        </a:spcAft>
                      </a:pPr>
                      <a:endParaRPr lang="en-US" sz="1400">
                        <a:latin typeface="Franklin Gothic Book" pitchFamily="34" charset="0"/>
                        <a:ea typeface="Times New Roman"/>
                      </a:endParaRPr>
                    </a:p>
                  </a:txBody>
                  <a:tcPr marL="65652" marR="65652" marT="0" marB="0"/>
                </a:tc>
                <a:tc>
                  <a:txBody>
                    <a:bodyPr/>
                    <a:lstStyle/>
                    <a:p>
                      <a:pPr algn="just">
                        <a:spcAft>
                          <a:spcPts val="0"/>
                        </a:spcAft>
                      </a:pPr>
                      <a:r>
                        <a:rPr lang="en-US" sz="1400" dirty="0">
                          <a:latin typeface="Franklin Gothic Book" pitchFamily="34" charset="0"/>
                        </a:rPr>
                        <a:t>1&amp;2</a:t>
                      </a:r>
                      <a:endParaRPr lang="en-SG" sz="1400" dirty="0">
                        <a:latin typeface="Franklin Gothic Book" pitchFamily="34" charset="0"/>
                        <a:ea typeface="Times New Roman"/>
                      </a:endParaRPr>
                    </a:p>
                  </a:txBody>
                  <a:tcPr marL="65652" marR="65652" marT="0" marB="0"/>
                </a:tc>
              </a:tr>
            </a:tbl>
          </a:graphicData>
        </a:graphic>
      </p:graphicFrame>
      <p:sp>
        <p:nvSpPr>
          <p:cNvPr id="8" name="Date Placeholder 6"/>
          <p:cNvSpPr>
            <a:spLocks noGrp="1"/>
          </p:cNvSpPr>
          <p:nvPr>
            <p:ph type="dt" sz="half" idx="10"/>
          </p:nvPr>
        </p:nvSpPr>
        <p:spPr/>
        <p:txBody>
          <a:bodyPr/>
          <a:lstStyle/>
          <a:p>
            <a:fld id="{41863D60-9088-4D66-96E9-26B3BF5A10BC}" type="datetime1">
              <a:rPr lang="en-US" smtClean="0"/>
              <a:pPr/>
              <a:t>4/25/2011</a:t>
            </a:fld>
            <a:endParaRPr lang="en-SG"/>
          </a:p>
        </p:txBody>
      </p:sp>
      <p:sp>
        <p:nvSpPr>
          <p:cNvPr id="4" name="Slide Number Placeholder 2"/>
          <p:cNvSpPr>
            <a:spLocks noGrp="1"/>
          </p:cNvSpPr>
          <p:nvPr>
            <p:ph type="sldNum" sz="quarter" idx="11"/>
          </p:nvPr>
        </p:nvSpPr>
        <p:spPr/>
        <p:txBody>
          <a:bodyPr/>
          <a:lstStyle/>
          <a:p>
            <a:fld id="{AB5C7E35-6EC7-470F-9FE0-D372CEE4B509}" type="slidenum">
              <a:rPr lang="en-US"/>
              <a:pPr/>
              <a:t>2</a:t>
            </a:fld>
            <a:endParaRPr lang="en-US"/>
          </a:p>
        </p:txBody>
      </p:sp>
      <p:sp>
        <p:nvSpPr>
          <p:cNvPr id="6" name="Footer Placeholder 5"/>
          <p:cNvSpPr>
            <a:spLocks noGrp="1"/>
          </p:cNvSpPr>
          <p:nvPr>
            <p:ph type="ftr" sz="quarter" idx="12"/>
          </p:nvPr>
        </p:nvSpPr>
        <p:spPr/>
        <p:txBody>
          <a:bodyPr/>
          <a:lstStyle/>
          <a:p>
            <a:r>
              <a:rPr lang="en-US" dirty="0" err="1" smtClean="0"/>
              <a:t>Komunikasi</a:t>
            </a:r>
            <a:r>
              <a:rPr lang="en-US" dirty="0" smtClean="0"/>
              <a:t> Data</a:t>
            </a:r>
            <a:endParaRPr lang="en-SG" dirty="0"/>
          </a:p>
        </p:txBody>
      </p:sp>
      <p:sp>
        <p:nvSpPr>
          <p:cNvPr id="5"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Correction</a:t>
            </a:r>
            <a:endParaRPr lang="en-SG" dirty="0"/>
          </a:p>
        </p:txBody>
      </p:sp>
      <p:sp>
        <p:nvSpPr>
          <p:cNvPr id="3" name="Content Placeholder 2"/>
          <p:cNvSpPr>
            <a:spLocks noGrp="1"/>
          </p:cNvSpPr>
          <p:nvPr>
            <p:ph idx="1"/>
          </p:nvPr>
        </p:nvSpPr>
        <p:spPr>
          <a:xfrm>
            <a:off x="357158" y="1500174"/>
            <a:ext cx="8572560" cy="4829196"/>
          </a:xfrm>
        </p:spPr>
        <p:txBody>
          <a:bodyPr>
            <a:noAutofit/>
          </a:bodyPr>
          <a:lstStyle/>
          <a:p>
            <a:r>
              <a:rPr lang="en-US" sz="2800" dirty="0" err="1" smtClean="0"/>
              <a:t>Jika</a:t>
            </a:r>
            <a:r>
              <a:rPr lang="en-US" sz="2800" dirty="0" smtClean="0"/>
              <a:t> </a:t>
            </a:r>
            <a:r>
              <a:rPr lang="en-US" sz="2800" dirty="0" err="1" smtClean="0"/>
              <a:t>terdapat</a:t>
            </a:r>
            <a:r>
              <a:rPr lang="en-US" sz="2800" dirty="0" smtClean="0"/>
              <a:t> </a:t>
            </a:r>
            <a:r>
              <a:rPr lang="en-US" sz="2800" dirty="0" err="1" smtClean="0"/>
              <a:t>kesalahan</a:t>
            </a:r>
            <a:r>
              <a:rPr lang="en-US" sz="2800" dirty="0" smtClean="0"/>
              <a:t> </a:t>
            </a:r>
            <a:r>
              <a:rPr lang="en-US" sz="2800" dirty="0" err="1" smtClean="0"/>
              <a:t>terdeteksi</a:t>
            </a:r>
            <a:r>
              <a:rPr lang="en-US" sz="2800" dirty="0" smtClean="0"/>
              <a:t> </a:t>
            </a:r>
            <a:r>
              <a:rPr lang="en-US" sz="2800" dirty="0" err="1" smtClean="0"/>
              <a:t>maka</a:t>
            </a:r>
            <a:r>
              <a:rPr lang="en-US" sz="2800" dirty="0" smtClean="0"/>
              <a:t> </a:t>
            </a:r>
            <a:r>
              <a:rPr lang="en-US" sz="2800" dirty="0" err="1" smtClean="0"/>
              <a:t>pesawat</a:t>
            </a:r>
            <a:r>
              <a:rPr lang="en-US" sz="2800" dirty="0" smtClean="0"/>
              <a:t> </a:t>
            </a:r>
            <a:r>
              <a:rPr lang="en-US" sz="2800" dirty="0" err="1" smtClean="0"/>
              <a:t>penerima</a:t>
            </a:r>
            <a:r>
              <a:rPr lang="en-US" sz="2800" dirty="0" smtClean="0"/>
              <a:t> </a:t>
            </a:r>
            <a:r>
              <a:rPr lang="en-US" sz="2800" dirty="0" err="1" smtClean="0"/>
              <a:t>dapat</a:t>
            </a:r>
            <a:r>
              <a:rPr lang="en-US" sz="2800" dirty="0" smtClean="0"/>
              <a:t> </a:t>
            </a:r>
            <a:r>
              <a:rPr lang="en-US" sz="2800" dirty="0" err="1" smtClean="0"/>
              <a:t>menangani</a:t>
            </a:r>
            <a:r>
              <a:rPr lang="en-US" sz="2800" dirty="0" smtClean="0"/>
              <a:t> </a:t>
            </a:r>
            <a:r>
              <a:rPr lang="en-US" sz="2800" dirty="0" err="1" smtClean="0"/>
              <a:t>dengan</a:t>
            </a:r>
            <a:r>
              <a:rPr lang="en-US" sz="2800" dirty="0" smtClean="0"/>
              <a:t> 2 </a:t>
            </a:r>
            <a:r>
              <a:rPr lang="en-US" sz="2800" dirty="0" err="1" smtClean="0"/>
              <a:t>cara</a:t>
            </a:r>
            <a:r>
              <a:rPr lang="en-US" sz="2800" dirty="0" smtClean="0"/>
              <a:t>, </a:t>
            </a:r>
            <a:r>
              <a:rPr lang="en-US" sz="2800" dirty="0" err="1" smtClean="0"/>
              <a:t>yaitu</a:t>
            </a:r>
            <a:r>
              <a:rPr lang="en-US" sz="2800" dirty="0" smtClean="0"/>
              <a:t>:</a:t>
            </a:r>
          </a:p>
          <a:p>
            <a:pPr lvl="1"/>
            <a:r>
              <a:rPr lang="en-US" sz="2400" dirty="0" err="1" smtClean="0"/>
              <a:t>Penerima</a:t>
            </a:r>
            <a:r>
              <a:rPr lang="en-US" sz="2400" dirty="0" smtClean="0"/>
              <a:t> </a:t>
            </a:r>
            <a:r>
              <a:rPr lang="en-US" sz="2400" dirty="0" err="1" smtClean="0"/>
              <a:t>dapat</a:t>
            </a:r>
            <a:r>
              <a:rPr lang="en-US" sz="2400" dirty="0" smtClean="0"/>
              <a:t> </a:t>
            </a:r>
            <a:r>
              <a:rPr lang="en-US" sz="2400" dirty="0" err="1" smtClean="0"/>
              <a:t>melakukan</a:t>
            </a:r>
            <a:r>
              <a:rPr lang="en-US" sz="2400" dirty="0" smtClean="0"/>
              <a:t> </a:t>
            </a:r>
            <a:r>
              <a:rPr lang="en-US" sz="2400" dirty="0" err="1" smtClean="0"/>
              <a:t>perbaikan</a:t>
            </a:r>
            <a:r>
              <a:rPr lang="en-US" sz="2400" dirty="0" smtClean="0"/>
              <a:t> </a:t>
            </a:r>
            <a:r>
              <a:rPr lang="en-US" sz="2400" dirty="0" err="1" smtClean="0"/>
              <a:t>atas</a:t>
            </a:r>
            <a:r>
              <a:rPr lang="en-US" sz="2400" dirty="0" smtClean="0"/>
              <a:t> </a:t>
            </a:r>
            <a:r>
              <a:rPr lang="en-US" sz="2400" dirty="0" err="1" smtClean="0"/>
              <a:t>kesalahan</a:t>
            </a:r>
            <a:r>
              <a:rPr lang="en-US" sz="2400" dirty="0" smtClean="0"/>
              <a:t> yang </a:t>
            </a:r>
            <a:r>
              <a:rPr lang="en-US" sz="2400" dirty="0" err="1" smtClean="0"/>
              <a:t>timbul</a:t>
            </a:r>
            <a:r>
              <a:rPr lang="en-US" sz="2400" dirty="0" smtClean="0"/>
              <a:t> </a:t>
            </a:r>
            <a:r>
              <a:rPr lang="en-US" sz="2400" dirty="0" smtClean="0">
                <a:sym typeface="Wingdings" pitchFamily="2" charset="2"/>
              </a:rPr>
              <a:t></a:t>
            </a:r>
            <a:r>
              <a:rPr lang="en-US" sz="2400" b="1" dirty="0" smtClean="0">
                <a:sym typeface="Wingdings" pitchFamily="2" charset="2"/>
              </a:rPr>
              <a:t> </a:t>
            </a:r>
            <a:r>
              <a:rPr lang="en-US" sz="2400" b="1" i="1" dirty="0" smtClean="0">
                <a:sym typeface="Wingdings" pitchFamily="2" charset="2"/>
              </a:rPr>
              <a:t>Forward Error Correction</a:t>
            </a:r>
            <a:r>
              <a:rPr lang="en-US" sz="2400" b="1" dirty="0" smtClean="0">
                <a:sym typeface="Wingdings" pitchFamily="2" charset="2"/>
              </a:rPr>
              <a:t> (FEC)</a:t>
            </a:r>
          </a:p>
          <a:p>
            <a:pPr lvl="1"/>
            <a:r>
              <a:rPr lang="en-US" sz="2400" dirty="0" err="1" smtClean="0">
                <a:sym typeface="Wingdings" pitchFamily="2" charset="2"/>
              </a:rPr>
              <a:t>Jika</a:t>
            </a:r>
            <a:r>
              <a:rPr lang="en-US" sz="2400" dirty="0" smtClean="0">
                <a:sym typeface="Wingdings" pitchFamily="2" charset="2"/>
              </a:rPr>
              <a:t> </a:t>
            </a:r>
            <a:r>
              <a:rPr lang="en-US" sz="2400" dirty="0" err="1" smtClean="0">
                <a:sym typeface="Wingdings" pitchFamily="2" charset="2"/>
              </a:rPr>
              <a:t>penerima</a:t>
            </a:r>
            <a:r>
              <a:rPr lang="en-US" sz="2400" dirty="0" smtClean="0">
                <a:sym typeface="Wingdings" pitchFamily="2" charset="2"/>
              </a:rPr>
              <a:t> </a:t>
            </a:r>
            <a:r>
              <a:rPr lang="en-US" sz="2400" dirty="0" err="1" smtClean="0">
                <a:sym typeface="Wingdings" pitchFamily="2" charset="2"/>
              </a:rPr>
              <a:t>mendeteksi</a:t>
            </a:r>
            <a:r>
              <a:rPr lang="en-US" sz="2400" dirty="0" smtClean="0">
                <a:sym typeface="Wingdings" pitchFamily="2" charset="2"/>
              </a:rPr>
              <a:t> </a:t>
            </a:r>
            <a:r>
              <a:rPr lang="en-US" sz="2400" dirty="0" err="1" smtClean="0">
                <a:sym typeface="Wingdings" pitchFamily="2" charset="2"/>
              </a:rPr>
              <a:t>adanya</a:t>
            </a:r>
            <a:r>
              <a:rPr lang="en-US" sz="2400" dirty="0" smtClean="0">
                <a:sym typeface="Wingdings" pitchFamily="2" charset="2"/>
              </a:rPr>
              <a:t> </a:t>
            </a:r>
            <a:r>
              <a:rPr lang="en-US" sz="2400" dirty="0" err="1" smtClean="0">
                <a:sym typeface="Wingdings" pitchFamily="2" charset="2"/>
              </a:rPr>
              <a:t>kesalahan</a:t>
            </a:r>
            <a:r>
              <a:rPr lang="en-US" sz="2400" dirty="0" smtClean="0">
                <a:sym typeface="Wingdings" pitchFamily="2" charset="2"/>
              </a:rPr>
              <a:t>, </a:t>
            </a:r>
            <a:r>
              <a:rPr lang="en-US" sz="2400" dirty="0" err="1" smtClean="0">
                <a:sym typeface="Wingdings" pitchFamily="2" charset="2"/>
              </a:rPr>
              <a:t>maka</a:t>
            </a:r>
            <a:r>
              <a:rPr lang="en-US" sz="2400" dirty="0" smtClean="0">
                <a:sym typeface="Wingdings" pitchFamily="2" charset="2"/>
              </a:rPr>
              <a:t> </a:t>
            </a:r>
            <a:r>
              <a:rPr lang="en-US" sz="2400" dirty="0" err="1" smtClean="0">
                <a:sym typeface="Wingdings" pitchFamily="2" charset="2"/>
              </a:rPr>
              <a:t>penerima</a:t>
            </a:r>
            <a:r>
              <a:rPr lang="en-US" sz="2400" dirty="0" smtClean="0">
                <a:sym typeface="Wingdings" pitchFamily="2" charset="2"/>
              </a:rPr>
              <a:t> </a:t>
            </a:r>
            <a:r>
              <a:rPr lang="en-US" sz="2400" dirty="0" err="1" smtClean="0">
                <a:sym typeface="Wingdings" pitchFamily="2" charset="2"/>
              </a:rPr>
              <a:t>meminta</a:t>
            </a:r>
            <a:r>
              <a:rPr lang="en-US" sz="2400" dirty="0" smtClean="0">
                <a:sym typeface="Wingdings" pitchFamily="2" charset="2"/>
              </a:rPr>
              <a:t> </a:t>
            </a:r>
            <a:r>
              <a:rPr lang="en-US" sz="2400" dirty="0" err="1" smtClean="0">
                <a:sym typeface="Wingdings" pitchFamily="2" charset="2"/>
              </a:rPr>
              <a:t>pengirim</a:t>
            </a:r>
            <a:r>
              <a:rPr lang="en-US" sz="2400" dirty="0" smtClean="0">
                <a:sym typeface="Wingdings" pitchFamily="2" charset="2"/>
              </a:rPr>
              <a:t>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mengirim</a:t>
            </a:r>
            <a:r>
              <a:rPr lang="en-US" sz="2400" dirty="0" smtClean="0">
                <a:sym typeface="Wingdings" pitchFamily="2" charset="2"/>
              </a:rPr>
              <a:t> </a:t>
            </a:r>
            <a:r>
              <a:rPr lang="en-US" sz="2400" dirty="0" err="1" smtClean="0">
                <a:sym typeface="Wingdings" pitchFamily="2" charset="2"/>
              </a:rPr>
              <a:t>kembali</a:t>
            </a:r>
            <a:r>
              <a:rPr lang="en-US" sz="2400" dirty="0" smtClean="0">
                <a:sym typeface="Wingdings" pitchFamily="2" charset="2"/>
              </a:rPr>
              <a:t> </a:t>
            </a:r>
            <a:r>
              <a:rPr lang="en-US" sz="2400" dirty="0" err="1" smtClean="0">
                <a:sym typeface="Wingdings" pitchFamily="2" charset="2"/>
              </a:rPr>
              <a:t>blok</a:t>
            </a:r>
            <a:r>
              <a:rPr lang="en-US" sz="2400" dirty="0" smtClean="0">
                <a:sym typeface="Wingdings" pitchFamily="2" charset="2"/>
              </a:rPr>
              <a:t> data yang </a:t>
            </a:r>
            <a:r>
              <a:rPr lang="en-US" sz="2400" dirty="0" err="1" smtClean="0">
                <a:sym typeface="Wingdings" pitchFamily="2" charset="2"/>
              </a:rPr>
              <a:t>salah</a:t>
            </a:r>
            <a:r>
              <a:rPr lang="en-US" sz="2400" dirty="0" smtClean="0">
                <a:sym typeface="Wingdings" pitchFamily="2" charset="2"/>
              </a:rPr>
              <a:t>  </a:t>
            </a:r>
            <a:r>
              <a:rPr lang="en-US" sz="2400" b="1" dirty="0" smtClean="0">
                <a:sym typeface="Wingdings" pitchFamily="2" charset="2"/>
              </a:rPr>
              <a:t>Automatic Repeat Request (ARQ)</a:t>
            </a:r>
          </a:p>
          <a:p>
            <a:pPr lvl="1"/>
            <a:r>
              <a:rPr lang="en-US" sz="2400" dirty="0" err="1" smtClean="0">
                <a:sym typeface="Wingdings" pitchFamily="2" charset="2"/>
              </a:rPr>
              <a:t>Dapat</a:t>
            </a:r>
            <a:r>
              <a:rPr lang="en-US" sz="2400" dirty="0" smtClean="0">
                <a:sym typeface="Wingdings" pitchFamily="2" charset="2"/>
              </a:rPr>
              <a:t> </a:t>
            </a:r>
            <a:r>
              <a:rPr lang="en-US" sz="2400" dirty="0" err="1" smtClean="0">
                <a:sym typeface="Wingdings" pitchFamily="2" charset="2"/>
              </a:rPr>
              <a:t>juga</a:t>
            </a:r>
            <a:r>
              <a:rPr lang="en-US" sz="2400" dirty="0" smtClean="0">
                <a:sym typeface="Wingdings" pitchFamily="2" charset="2"/>
              </a:rPr>
              <a:t> </a:t>
            </a:r>
            <a:r>
              <a:rPr lang="en-US" sz="2400" dirty="0" err="1" smtClean="0">
                <a:sym typeface="Wingdings" pitchFamily="2" charset="2"/>
              </a:rPr>
              <a:t>digunakan</a:t>
            </a:r>
            <a:r>
              <a:rPr lang="en-US" sz="2400" dirty="0" smtClean="0">
                <a:sym typeface="Wingdings" pitchFamily="2" charset="2"/>
              </a:rPr>
              <a:t> </a:t>
            </a:r>
            <a:r>
              <a:rPr lang="en-US" sz="2400" dirty="0" err="1" smtClean="0">
                <a:sym typeface="Wingdings" pitchFamily="2" charset="2"/>
              </a:rPr>
              <a:t>keduanya</a:t>
            </a:r>
            <a:r>
              <a:rPr lang="en-US" sz="2400" dirty="0" smtClean="0">
                <a:sym typeface="Wingdings" pitchFamily="2" charset="2"/>
              </a:rPr>
              <a:t>, </a:t>
            </a:r>
            <a:r>
              <a:rPr lang="en-US" sz="2400" dirty="0" err="1" smtClean="0">
                <a:sym typeface="Wingdings" pitchFamily="2" charset="2"/>
              </a:rPr>
              <a:t>sehingga</a:t>
            </a:r>
            <a:r>
              <a:rPr lang="en-US" sz="2400" dirty="0" smtClean="0">
                <a:sym typeface="Wingdings" pitchFamily="2" charset="2"/>
              </a:rPr>
              <a:t> </a:t>
            </a:r>
            <a:r>
              <a:rPr lang="en-US" sz="2400" dirty="0" err="1" smtClean="0">
                <a:sym typeface="Wingdings" pitchFamily="2" charset="2"/>
              </a:rPr>
              <a:t>eror</a:t>
            </a:r>
            <a:r>
              <a:rPr lang="en-US" sz="2400" dirty="0" smtClean="0">
                <a:sym typeface="Wingdings" pitchFamily="2" charset="2"/>
              </a:rPr>
              <a:t> minor </a:t>
            </a:r>
            <a:r>
              <a:rPr lang="en-US" sz="2400" dirty="0" err="1" smtClean="0">
                <a:sym typeface="Wingdings" pitchFamily="2" charset="2"/>
              </a:rPr>
              <a:t>dikerjakan</a:t>
            </a:r>
            <a:r>
              <a:rPr lang="en-US" sz="2400" dirty="0" smtClean="0">
                <a:sym typeface="Wingdings" pitchFamily="2" charset="2"/>
              </a:rPr>
              <a:t> </a:t>
            </a:r>
            <a:r>
              <a:rPr lang="en-US" sz="2400" dirty="0" err="1" smtClean="0">
                <a:sym typeface="Wingdings" pitchFamily="2" charset="2"/>
              </a:rPr>
              <a:t>menggunakan</a:t>
            </a:r>
            <a:r>
              <a:rPr lang="en-US" sz="2400" dirty="0" smtClean="0">
                <a:sym typeface="Wingdings" pitchFamily="2" charset="2"/>
              </a:rPr>
              <a:t> FEC </a:t>
            </a:r>
            <a:r>
              <a:rPr lang="en-US" sz="2400" dirty="0" err="1" smtClean="0">
                <a:sym typeface="Wingdings" pitchFamily="2" charset="2"/>
              </a:rPr>
              <a:t>sedangkan</a:t>
            </a:r>
            <a:r>
              <a:rPr lang="en-US" sz="2400" dirty="0" smtClean="0">
                <a:sym typeface="Wingdings" pitchFamily="2" charset="2"/>
              </a:rPr>
              <a:t> </a:t>
            </a:r>
            <a:r>
              <a:rPr lang="en-US" sz="2400" dirty="0" err="1" smtClean="0">
                <a:sym typeface="Wingdings" pitchFamily="2" charset="2"/>
              </a:rPr>
              <a:t>eror</a:t>
            </a:r>
            <a:r>
              <a:rPr lang="en-US" sz="2400" dirty="0" smtClean="0">
                <a:sym typeface="Wingdings" pitchFamily="2" charset="2"/>
              </a:rPr>
              <a:t> major </a:t>
            </a:r>
            <a:r>
              <a:rPr lang="en-US" sz="2400" dirty="0" err="1" smtClean="0">
                <a:sym typeface="Wingdings" pitchFamily="2" charset="2"/>
              </a:rPr>
              <a:t>menggunakan</a:t>
            </a:r>
            <a:r>
              <a:rPr lang="en-US" sz="2400" dirty="0" smtClean="0">
                <a:sym typeface="Wingdings" pitchFamily="2" charset="2"/>
              </a:rPr>
              <a:t> ARQ, </a:t>
            </a:r>
            <a:r>
              <a:rPr lang="en-US" sz="2400" dirty="0" err="1" smtClean="0">
                <a:sym typeface="Wingdings" pitchFamily="2" charset="2"/>
              </a:rPr>
              <a:t>teknik</a:t>
            </a:r>
            <a:r>
              <a:rPr lang="en-US" sz="2400" dirty="0" smtClean="0">
                <a:sym typeface="Wingdings" pitchFamily="2" charset="2"/>
              </a:rPr>
              <a:t> </a:t>
            </a:r>
            <a:r>
              <a:rPr lang="en-US" sz="2400" dirty="0" err="1" smtClean="0">
                <a:sym typeface="Wingdings" pitchFamily="2" charset="2"/>
              </a:rPr>
              <a:t>ini</a:t>
            </a:r>
            <a:r>
              <a:rPr lang="en-US" sz="2400" dirty="0" smtClean="0">
                <a:sym typeface="Wingdings" pitchFamily="2" charset="2"/>
              </a:rPr>
              <a:t> </a:t>
            </a:r>
            <a:r>
              <a:rPr lang="en-US" sz="2400" dirty="0" err="1" smtClean="0">
                <a:sym typeface="Wingdings" pitchFamily="2" charset="2"/>
              </a:rPr>
              <a:t>disebut</a:t>
            </a:r>
            <a:r>
              <a:rPr lang="en-US" sz="2400" b="1" dirty="0" smtClean="0">
                <a:sym typeface="Wingdings" pitchFamily="2" charset="2"/>
              </a:rPr>
              <a:t> </a:t>
            </a:r>
            <a:r>
              <a:rPr lang="en-US" sz="2400" b="1" i="1" dirty="0" smtClean="0">
                <a:sym typeface="Wingdings" pitchFamily="2" charset="2"/>
              </a:rPr>
              <a:t>Hybrid Automatic Repeat Request</a:t>
            </a:r>
            <a:endParaRPr lang="en-SG" sz="2400" b="1" dirty="0"/>
          </a:p>
        </p:txBody>
      </p:sp>
      <p:sp>
        <p:nvSpPr>
          <p:cNvPr id="4" name="Date Placeholder 3"/>
          <p:cNvSpPr>
            <a:spLocks noGrp="1"/>
          </p:cNvSpPr>
          <p:nvPr>
            <p:ph type="dt" sz="half" idx="10"/>
          </p:nvPr>
        </p:nvSpPr>
        <p:spPr>
          <a:xfrm>
            <a:off x="457200" y="6356350"/>
            <a:ext cx="2133600" cy="365125"/>
          </a:xfrm>
        </p:spPr>
        <p:txBody>
          <a:bodyPr/>
          <a:lstStyle/>
          <a:p>
            <a:fld id="{82A41A34-C498-4082-9798-D10E70A916CB}" type="datetime1">
              <a:rPr lang="en-US" smtClean="0"/>
              <a:pPr/>
              <a:t>4/25/2011</a:t>
            </a:fld>
            <a:endParaRPr lang="en-SG" dirty="0"/>
          </a:p>
        </p:txBody>
      </p:sp>
      <p:sp>
        <p:nvSpPr>
          <p:cNvPr id="5" name="Slide Number Placeholder 4"/>
          <p:cNvSpPr>
            <a:spLocks noGrp="1"/>
          </p:cNvSpPr>
          <p:nvPr>
            <p:ph type="sldNum" sz="quarter" idx="11"/>
          </p:nvPr>
        </p:nvSpPr>
        <p:spPr>
          <a:xfrm>
            <a:off x="6553200" y="6356350"/>
            <a:ext cx="2133600" cy="365125"/>
          </a:xfrm>
        </p:spPr>
        <p:txBody>
          <a:bodyPr/>
          <a:lstStyle/>
          <a:p>
            <a:fld id="{33FE6DC0-3D3F-452A-B58D-D3787DC8F01A}" type="slidenum">
              <a:rPr lang="en-SG" smtClean="0"/>
              <a:pPr/>
              <a:t>3</a:t>
            </a:fld>
            <a:endParaRPr lang="en-SG" dirty="0"/>
          </a:p>
        </p:txBody>
      </p:sp>
      <p:sp>
        <p:nvSpPr>
          <p:cNvPr id="6" name="Footer Placeholder 5"/>
          <p:cNvSpPr>
            <a:spLocks noGrp="1"/>
          </p:cNvSpPr>
          <p:nvPr>
            <p:ph type="ftr" sz="quarter" idx="12"/>
          </p:nvPr>
        </p:nvSpPr>
        <p:spPr>
          <a:xfrm>
            <a:off x="3124200" y="6356350"/>
            <a:ext cx="2895600" cy="365125"/>
          </a:xfrm>
        </p:spPr>
        <p:txBody>
          <a:bodyPr/>
          <a:lstStyle/>
          <a:p>
            <a:r>
              <a:rPr lang="en-US" smtClean="0"/>
              <a:t>Komunikasi Data</a:t>
            </a:r>
            <a:endParaRPr lang="en-S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Forward Error </a:t>
            </a:r>
            <a:r>
              <a:rPr lang="en-US" dirty="0" err="1" smtClean="0"/>
              <a:t>Corection</a:t>
            </a:r>
            <a:r>
              <a:rPr lang="en-US" dirty="0" smtClean="0"/>
              <a:t> (FEC)</a:t>
            </a:r>
            <a:endParaRPr lang="en-SG" dirty="0"/>
          </a:p>
        </p:txBody>
      </p:sp>
      <p:sp>
        <p:nvSpPr>
          <p:cNvPr id="3" name="Content Placeholder 2"/>
          <p:cNvSpPr>
            <a:spLocks noGrp="1"/>
          </p:cNvSpPr>
          <p:nvPr>
            <p:ph sz="quarter" idx="1"/>
          </p:nvPr>
        </p:nvSpPr>
        <p:spPr/>
        <p:txBody>
          <a:bodyPr>
            <a:noAutofit/>
          </a:bodyPr>
          <a:lstStyle/>
          <a:p>
            <a:pPr>
              <a:lnSpc>
                <a:spcPct val="110000"/>
              </a:lnSpc>
            </a:pPr>
            <a:r>
              <a:rPr lang="en-US" sz="2400" b="1" i="1" dirty="0" smtClean="0"/>
              <a:t>Forward Error </a:t>
            </a:r>
            <a:r>
              <a:rPr lang="en-US" sz="2400" b="1" i="1" dirty="0" err="1" smtClean="0"/>
              <a:t>Corection</a:t>
            </a:r>
            <a:r>
              <a:rPr lang="en-US" sz="2400" dirty="0" smtClean="0"/>
              <a:t> (FEC) </a:t>
            </a:r>
            <a:r>
              <a:rPr lang="en-US" sz="2400" dirty="0" err="1" smtClean="0"/>
              <a:t>atau</a:t>
            </a:r>
            <a:r>
              <a:rPr lang="en-US" sz="2400" dirty="0" smtClean="0"/>
              <a:t> </a:t>
            </a:r>
            <a:r>
              <a:rPr lang="en-US" sz="2400" b="1" i="1" dirty="0" smtClean="0"/>
              <a:t>Error </a:t>
            </a:r>
            <a:r>
              <a:rPr lang="en-US" sz="2400" b="1" i="1" dirty="0" err="1" smtClean="0"/>
              <a:t>Corecting</a:t>
            </a:r>
            <a:r>
              <a:rPr lang="en-US" sz="2400" b="1" i="1" dirty="0" smtClean="0"/>
              <a:t> Code</a:t>
            </a:r>
            <a:r>
              <a:rPr lang="en-US" sz="2400" dirty="0" smtClean="0"/>
              <a:t> (ECC) </a:t>
            </a:r>
            <a:r>
              <a:rPr lang="en-US" sz="2400" dirty="0" err="1" smtClean="0"/>
              <a:t>dinyatakan</a:t>
            </a:r>
            <a:r>
              <a:rPr lang="en-US" sz="2400" dirty="0" smtClean="0"/>
              <a:t> </a:t>
            </a:r>
            <a:r>
              <a:rPr lang="en-US" sz="2400" dirty="0" err="1" smtClean="0"/>
              <a:t>sebagai</a:t>
            </a:r>
            <a:r>
              <a:rPr lang="en-US" sz="2400" dirty="0" smtClean="0"/>
              <a:t> </a:t>
            </a:r>
            <a:r>
              <a:rPr lang="en-US" sz="2400" dirty="0" err="1" smtClean="0"/>
              <a:t>penerusan</a:t>
            </a:r>
            <a:r>
              <a:rPr lang="en-US" sz="2400" dirty="0" smtClean="0"/>
              <a:t> </a:t>
            </a:r>
            <a:r>
              <a:rPr lang="en-US" sz="2400" dirty="0" err="1" smtClean="0"/>
              <a:t>koreksi</a:t>
            </a:r>
            <a:r>
              <a:rPr lang="en-US" sz="2400" dirty="0" smtClean="0"/>
              <a:t> </a:t>
            </a:r>
            <a:r>
              <a:rPr lang="en-US" sz="2400" dirty="0" err="1" smtClean="0"/>
              <a:t>kesalahan</a:t>
            </a:r>
            <a:r>
              <a:rPr lang="en-US" sz="2400" dirty="0" smtClean="0"/>
              <a:t> </a:t>
            </a:r>
            <a:r>
              <a:rPr lang="en-US" sz="2400" dirty="0" err="1" smtClean="0"/>
              <a:t>untuk</a:t>
            </a:r>
            <a:r>
              <a:rPr lang="en-US" sz="2400" dirty="0" smtClean="0"/>
              <a:t> </a:t>
            </a:r>
            <a:r>
              <a:rPr lang="en-US" sz="2400" dirty="0" err="1" smtClean="0"/>
              <a:t>mengindikasikan</a:t>
            </a:r>
            <a:r>
              <a:rPr lang="en-US" sz="2400" dirty="0" smtClean="0"/>
              <a:t> </a:t>
            </a:r>
            <a:r>
              <a:rPr lang="en-US" sz="2400" dirty="0" err="1" smtClean="0"/>
              <a:t>bahwa</a:t>
            </a:r>
            <a:r>
              <a:rPr lang="en-US" sz="2400" dirty="0" smtClean="0"/>
              <a:t> </a:t>
            </a:r>
            <a:r>
              <a:rPr lang="en-US" sz="2400" dirty="0" err="1" smtClean="0"/>
              <a:t>pesawat</a:t>
            </a:r>
            <a:r>
              <a:rPr lang="en-US" sz="2400" dirty="0" smtClean="0"/>
              <a:t> </a:t>
            </a:r>
            <a:r>
              <a:rPr lang="en-US" sz="2400" dirty="0" err="1" smtClean="0"/>
              <a:t>penerima</a:t>
            </a:r>
            <a:r>
              <a:rPr lang="en-US" sz="2400" dirty="0" smtClean="0"/>
              <a:t> </a:t>
            </a:r>
            <a:r>
              <a:rPr lang="en-US" sz="2400" dirty="0" err="1" smtClean="0"/>
              <a:t>sedang</a:t>
            </a:r>
            <a:r>
              <a:rPr lang="en-US" sz="2400" dirty="0" smtClean="0"/>
              <a:t> </a:t>
            </a:r>
            <a:r>
              <a:rPr lang="en-US" sz="2400" dirty="0" err="1" smtClean="0"/>
              <a:t>mengoreksi</a:t>
            </a:r>
            <a:r>
              <a:rPr lang="en-US" sz="2400" dirty="0" smtClean="0"/>
              <a:t> </a:t>
            </a:r>
            <a:r>
              <a:rPr lang="en-US" sz="2400" dirty="0" err="1" smtClean="0"/>
              <a:t>kesalahan</a:t>
            </a:r>
            <a:r>
              <a:rPr lang="en-US" sz="2400" dirty="0" smtClean="0"/>
              <a:t>.</a:t>
            </a:r>
          </a:p>
          <a:p>
            <a:pPr>
              <a:lnSpc>
                <a:spcPct val="110000"/>
              </a:lnSpc>
            </a:pPr>
            <a:r>
              <a:rPr lang="sv-SE" sz="2400" dirty="0" smtClean="0"/>
              <a:t>1 bit pariti dapat mendeteksi satu bit salah</a:t>
            </a:r>
          </a:p>
          <a:p>
            <a:pPr>
              <a:lnSpc>
                <a:spcPct val="110000"/>
              </a:lnSpc>
            </a:pPr>
            <a:r>
              <a:rPr lang="sv-SE" sz="2400" dirty="0" smtClean="0"/>
              <a:t>Agar diperoleh info posisi bit yang salah diperlukan info tambahan (beberapa bit pariti)</a:t>
            </a:r>
          </a:p>
          <a:p>
            <a:pPr>
              <a:lnSpc>
                <a:spcPct val="110000"/>
              </a:lnSpc>
            </a:pPr>
            <a:r>
              <a:rPr lang="sv-SE" sz="2400" dirty="0" smtClean="0"/>
              <a:t>Kode Hamming mampu mendeteksi dan mengetahui posisi 1 bit  yang salah di penerima</a:t>
            </a:r>
            <a:endParaRPr lang="en-US" sz="2400" dirty="0"/>
          </a:p>
        </p:txBody>
      </p:sp>
      <p:sp>
        <p:nvSpPr>
          <p:cNvPr id="4" name="Date Placeholder 3"/>
          <p:cNvSpPr>
            <a:spLocks noGrp="1"/>
          </p:cNvSpPr>
          <p:nvPr>
            <p:ph type="dt" sz="half" idx="10"/>
          </p:nvPr>
        </p:nvSpPr>
        <p:spPr>
          <a:xfrm>
            <a:off x="457200" y="6356350"/>
            <a:ext cx="2133600" cy="365125"/>
          </a:xfrm>
        </p:spPr>
        <p:txBody>
          <a:bodyPr/>
          <a:lstStyle/>
          <a:p>
            <a:fld id="{82A41A34-C498-4082-9798-D10E70A916CB}" type="datetime1">
              <a:rPr lang="en-US" smtClean="0"/>
              <a:pPr/>
              <a:t>4/25/2011</a:t>
            </a:fld>
            <a:endParaRPr lang="en-SG" dirty="0"/>
          </a:p>
        </p:txBody>
      </p:sp>
      <p:sp>
        <p:nvSpPr>
          <p:cNvPr id="5" name="Slide Number Placeholder 4"/>
          <p:cNvSpPr>
            <a:spLocks noGrp="1"/>
          </p:cNvSpPr>
          <p:nvPr>
            <p:ph type="sldNum" sz="quarter" idx="11"/>
          </p:nvPr>
        </p:nvSpPr>
        <p:spPr>
          <a:xfrm>
            <a:off x="6553200" y="6356350"/>
            <a:ext cx="2133600" cy="365125"/>
          </a:xfrm>
        </p:spPr>
        <p:txBody>
          <a:bodyPr/>
          <a:lstStyle/>
          <a:p>
            <a:fld id="{33FE6DC0-3D3F-452A-B58D-D3787DC8F01A}" type="slidenum">
              <a:rPr lang="en-SG" smtClean="0"/>
              <a:pPr/>
              <a:t>4</a:t>
            </a:fld>
            <a:endParaRPr lang="en-SG" dirty="0"/>
          </a:p>
        </p:txBody>
      </p:sp>
      <p:sp>
        <p:nvSpPr>
          <p:cNvPr id="6" name="Footer Placeholder 5"/>
          <p:cNvSpPr>
            <a:spLocks noGrp="1"/>
          </p:cNvSpPr>
          <p:nvPr>
            <p:ph type="ftr" sz="quarter" idx="12"/>
          </p:nvPr>
        </p:nvSpPr>
        <p:spPr>
          <a:xfrm>
            <a:off x="3124200" y="6356350"/>
            <a:ext cx="2895600" cy="365125"/>
          </a:xfrm>
        </p:spPr>
        <p:txBody>
          <a:bodyPr/>
          <a:lstStyle/>
          <a:p>
            <a:r>
              <a:rPr lang="en-US" smtClean="0"/>
              <a:t>Komunikasi Data</a:t>
            </a:r>
            <a:endParaRPr lang="en-S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Kode</a:t>
            </a:r>
            <a:r>
              <a:rPr lang="en-US" dirty="0" smtClean="0"/>
              <a:t> Hamming</a:t>
            </a:r>
            <a:endParaRPr lang="en-SG" dirty="0"/>
          </a:p>
        </p:txBody>
      </p:sp>
      <p:sp>
        <p:nvSpPr>
          <p:cNvPr id="10243" name="Content Placeholder 2"/>
          <p:cNvSpPr>
            <a:spLocks noGrp="1"/>
          </p:cNvSpPr>
          <p:nvPr>
            <p:ph idx="1"/>
          </p:nvPr>
        </p:nvSpPr>
        <p:spPr/>
        <p:txBody>
          <a:bodyPr>
            <a:normAutofit fontScale="85000" lnSpcReduction="20000"/>
          </a:bodyPr>
          <a:lstStyle/>
          <a:p>
            <a:pPr>
              <a:lnSpc>
                <a:spcPct val="110000"/>
              </a:lnSpc>
            </a:pPr>
            <a:r>
              <a:rPr lang="en-US" dirty="0" err="1" smtClean="0"/>
              <a:t>Kode</a:t>
            </a:r>
            <a:r>
              <a:rPr lang="en-US" dirty="0" smtClean="0"/>
              <a:t> Hamming </a:t>
            </a:r>
            <a:r>
              <a:rPr lang="en-US" dirty="0" err="1" smtClean="0"/>
              <a:t>merupakan</a:t>
            </a:r>
            <a:r>
              <a:rPr lang="en-US" dirty="0" smtClean="0"/>
              <a:t> </a:t>
            </a:r>
            <a:r>
              <a:rPr lang="en-US" dirty="0" err="1" smtClean="0"/>
              <a:t>kode</a:t>
            </a:r>
            <a:r>
              <a:rPr lang="en-US" dirty="0" smtClean="0"/>
              <a:t> non-trivial </a:t>
            </a:r>
            <a:r>
              <a:rPr lang="en-US" dirty="0" err="1" smtClean="0"/>
              <a:t>untuk</a:t>
            </a:r>
            <a:r>
              <a:rPr lang="en-US" dirty="0" smtClean="0"/>
              <a:t> </a:t>
            </a:r>
            <a:r>
              <a:rPr lang="en-US" dirty="0" err="1" smtClean="0"/>
              <a:t>koreksi</a:t>
            </a:r>
            <a:r>
              <a:rPr lang="en-US" dirty="0" smtClean="0"/>
              <a:t> </a:t>
            </a:r>
            <a:r>
              <a:rPr lang="en-US" dirty="0" err="1" smtClean="0"/>
              <a:t>kesalahan</a:t>
            </a:r>
            <a:r>
              <a:rPr lang="en-US" dirty="0" smtClean="0"/>
              <a:t> yang </a:t>
            </a:r>
            <a:r>
              <a:rPr lang="en-US" dirty="0" err="1" smtClean="0"/>
              <a:t>pertama</a:t>
            </a:r>
            <a:r>
              <a:rPr lang="en-US" dirty="0" smtClean="0"/>
              <a:t> kali </a:t>
            </a:r>
            <a:r>
              <a:rPr lang="en-US" dirty="0" err="1" smtClean="0"/>
              <a:t>diperkenalkan</a:t>
            </a:r>
            <a:r>
              <a:rPr lang="en-US" dirty="0" smtClean="0"/>
              <a:t>.</a:t>
            </a:r>
          </a:p>
          <a:p>
            <a:pPr>
              <a:lnSpc>
                <a:spcPct val="110000"/>
              </a:lnSpc>
            </a:pPr>
            <a:r>
              <a:rPr lang="en-SG" dirty="0" err="1" smtClean="0"/>
              <a:t>Kode</a:t>
            </a:r>
            <a:r>
              <a:rPr lang="en-SG" dirty="0" smtClean="0"/>
              <a:t> </a:t>
            </a:r>
            <a:r>
              <a:rPr lang="en-SG" dirty="0" err="1" smtClean="0"/>
              <a:t>ini</a:t>
            </a:r>
            <a:r>
              <a:rPr lang="en-SG" dirty="0" smtClean="0"/>
              <a:t> </a:t>
            </a:r>
            <a:r>
              <a:rPr lang="en-SG" dirty="0" err="1" smtClean="0"/>
              <a:t>dikenalkan</a:t>
            </a:r>
            <a:r>
              <a:rPr lang="en-SG" dirty="0" smtClean="0"/>
              <a:t> </a:t>
            </a:r>
            <a:r>
              <a:rPr lang="en-SG" dirty="0" err="1" smtClean="0"/>
              <a:t>oleh</a:t>
            </a:r>
            <a:r>
              <a:rPr lang="en-SG" dirty="0" smtClean="0"/>
              <a:t> Richard Hamming (1950) </a:t>
            </a:r>
            <a:r>
              <a:rPr lang="en-SG" dirty="0" err="1" smtClean="0"/>
              <a:t>sebagai</a:t>
            </a:r>
            <a:r>
              <a:rPr lang="en-SG" dirty="0" smtClean="0"/>
              <a:t> </a:t>
            </a:r>
            <a:r>
              <a:rPr lang="en-SG" dirty="0" err="1" smtClean="0"/>
              <a:t>kode</a:t>
            </a:r>
            <a:r>
              <a:rPr lang="en-SG" dirty="0" smtClean="0"/>
              <a:t> </a:t>
            </a:r>
            <a:r>
              <a:rPr lang="en-SG" dirty="0" err="1" smtClean="0"/>
              <a:t>tunggal</a:t>
            </a:r>
            <a:r>
              <a:rPr lang="en-SG" dirty="0" smtClean="0"/>
              <a:t> </a:t>
            </a:r>
            <a:r>
              <a:rPr lang="en-SG" dirty="0" err="1" smtClean="0"/>
              <a:t>pengoreksi</a:t>
            </a:r>
            <a:r>
              <a:rPr lang="en-SG" dirty="0" smtClean="0"/>
              <a:t> </a:t>
            </a:r>
            <a:r>
              <a:rPr lang="en-SG" dirty="0" err="1" smtClean="0"/>
              <a:t>kesalahan</a:t>
            </a:r>
            <a:r>
              <a:rPr lang="en-SG" dirty="0" smtClean="0"/>
              <a:t> (</a:t>
            </a:r>
            <a:r>
              <a:rPr lang="en-SG" i="1" dirty="0" smtClean="0"/>
              <a:t>single error-correcting code).</a:t>
            </a:r>
            <a:endParaRPr lang="en-US" dirty="0" smtClean="0"/>
          </a:p>
          <a:p>
            <a:pPr>
              <a:lnSpc>
                <a:spcPct val="110000"/>
              </a:lnSpc>
            </a:pPr>
            <a:r>
              <a:rPr lang="en-US" dirty="0" err="1" smtClean="0"/>
              <a:t>Kode</a:t>
            </a:r>
            <a:r>
              <a:rPr lang="en-US" dirty="0" smtClean="0"/>
              <a:t> </a:t>
            </a:r>
            <a:r>
              <a:rPr lang="en-US" dirty="0" err="1" smtClean="0"/>
              <a:t>ini</a:t>
            </a:r>
            <a:r>
              <a:rPr lang="en-US" dirty="0" smtClean="0"/>
              <a:t> </a:t>
            </a:r>
            <a:r>
              <a:rPr lang="en-US" dirty="0" err="1" smtClean="0"/>
              <a:t>dan</a:t>
            </a:r>
            <a:r>
              <a:rPr lang="en-US" dirty="0" smtClean="0"/>
              <a:t> </a:t>
            </a:r>
            <a:r>
              <a:rPr lang="en-US" dirty="0" err="1" smtClean="0"/>
              <a:t>variansinya</a:t>
            </a:r>
            <a:r>
              <a:rPr lang="en-US" dirty="0" smtClean="0"/>
              <a:t> </a:t>
            </a:r>
            <a:r>
              <a:rPr lang="en-US" dirty="0" err="1" smtClean="0"/>
              <a:t>telah</a:t>
            </a:r>
            <a:r>
              <a:rPr lang="en-US" dirty="0" smtClean="0"/>
              <a:t> lama </a:t>
            </a:r>
            <a:r>
              <a:rPr lang="en-US" dirty="0" err="1" smtClean="0"/>
              <a:t>digunakan</a:t>
            </a:r>
            <a:r>
              <a:rPr lang="en-US" dirty="0" smtClean="0"/>
              <a:t> </a:t>
            </a:r>
            <a:r>
              <a:rPr lang="en-US" dirty="0" err="1" smtClean="0"/>
              <a:t>untuk</a:t>
            </a:r>
            <a:r>
              <a:rPr lang="en-US" dirty="0" smtClean="0"/>
              <a:t> </a:t>
            </a:r>
            <a:r>
              <a:rPr lang="en-US" dirty="0" err="1" smtClean="0"/>
              <a:t>kontrol</a:t>
            </a:r>
            <a:r>
              <a:rPr lang="en-US" dirty="0" smtClean="0"/>
              <a:t> </a:t>
            </a:r>
            <a:r>
              <a:rPr lang="en-US" dirty="0" err="1" smtClean="0"/>
              <a:t>kesalahan</a:t>
            </a:r>
            <a:r>
              <a:rPr lang="en-US" dirty="0" smtClean="0"/>
              <a:t> </a:t>
            </a:r>
            <a:r>
              <a:rPr lang="en-US" dirty="0" err="1" smtClean="0"/>
              <a:t>pada</a:t>
            </a:r>
            <a:r>
              <a:rPr lang="en-US" dirty="0" smtClean="0"/>
              <a:t> </a:t>
            </a:r>
            <a:r>
              <a:rPr lang="en-US" dirty="0" err="1" smtClean="0"/>
              <a:t>sistem</a:t>
            </a:r>
            <a:r>
              <a:rPr lang="en-US" dirty="0" smtClean="0"/>
              <a:t> </a:t>
            </a:r>
            <a:r>
              <a:rPr lang="en-US" dirty="0" err="1" smtClean="0"/>
              <a:t>komunikasi</a:t>
            </a:r>
            <a:r>
              <a:rPr lang="en-US" dirty="0" smtClean="0"/>
              <a:t> digital.</a:t>
            </a:r>
          </a:p>
          <a:p>
            <a:pPr>
              <a:lnSpc>
                <a:spcPct val="110000"/>
              </a:lnSpc>
            </a:pPr>
            <a:r>
              <a:rPr lang="en-US" dirty="0" err="1" smtClean="0"/>
              <a:t>Kode</a:t>
            </a:r>
            <a:r>
              <a:rPr lang="en-US" dirty="0" smtClean="0"/>
              <a:t> Hamming </a:t>
            </a:r>
            <a:r>
              <a:rPr lang="en-US" dirty="0" err="1" smtClean="0"/>
              <a:t>biner</a:t>
            </a:r>
            <a:r>
              <a:rPr lang="en-US" dirty="0" smtClean="0"/>
              <a:t> </a:t>
            </a:r>
            <a:r>
              <a:rPr lang="en-US" dirty="0" err="1" smtClean="0"/>
              <a:t>dapat</a:t>
            </a:r>
            <a:r>
              <a:rPr lang="en-US" dirty="0" smtClean="0"/>
              <a:t> </a:t>
            </a:r>
            <a:r>
              <a:rPr lang="en-US" dirty="0" err="1" smtClean="0"/>
              <a:t>direpresentasikan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persamaan</a:t>
            </a:r>
            <a:r>
              <a:rPr lang="en-US" dirty="0" smtClean="0"/>
              <a:t>:</a:t>
            </a:r>
          </a:p>
          <a:p>
            <a:pPr>
              <a:lnSpc>
                <a:spcPct val="110000"/>
              </a:lnSpc>
              <a:buFont typeface="Arial" pitchFamily="34" charset="0"/>
              <a:buNone/>
            </a:pPr>
            <a:r>
              <a:rPr lang="en-US" dirty="0" smtClean="0"/>
              <a:t>	(</a:t>
            </a:r>
            <a:r>
              <a:rPr lang="en-US" dirty="0" err="1" smtClean="0"/>
              <a:t>n,k</a:t>
            </a:r>
            <a:r>
              <a:rPr lang="en-US" dirty="0" smtClean="0"/>
              <a:t>) = (2</a:t>
            </a:r>
            <a:r>
              <a:rPr lang="en-US" baseline="30000" dirty="0" smtClean="0"/>
              <a:t>m</a:t>
            </a:r>
            <a:r>
              <a:rPr lang="en-US" dirty="0" smtClean="0"/>
              <a:t>-1, 2</a:t>
            </a:r>
            <a:r>
              <a:rPr lang="en-US" baseline="30000" dirty="0" smtClean="0"/>
              <a:t>m</a:t>
            </a:r>
            <a:r>
              <a:rPr lang="en-US" dirty="0" smtClean="0"/>
              <a:t>-1-m)</a:t>
            </a:r>
          </a:p>
          <a:p>
            <a:pPr>
              <a:lnSpc>
                <a:spcPct val="110000"/>
              </a:lnSpc>
              <a:buFont typeface="Arial" pitchFamily="34" charset="0"/>
              <a:buNone/>
            </a:pPr>
            <a:endParaRPr lang="en-US" dirty="0" smtClean="0"/>
          </a:p>
        </p:txBody>
      </p:sp>
      <p:sp>
        <p:nvSpPr>
          <p:cNvPr id="9" name="Slide Number Placeholder 2"/>
          <p:cNvSpPr>
            <a:spLocks noGrp="1"/>
          </p:cNvSpPr>
          <p:nvPr>
            <p:ph type="sldNum" sz="quarter" idx="11"/>
          </p:nvPr>
        </p:nvSpPr>
        <p:spPr>
          <a:xfrm>
            <a:off x="6553200" y="6356350"/>
            <a:ext cx="2133600" cy="365125"/>
          </a:xfrm>
        </p:spPr>
        <p:txBody>
          <a:bodyPr/>
          <a:lstStyle/>
          <a:p>
            <a:fld id="{AB5C7E35-6EC7-470F-9FE0-D372CEE4B509}" type="slidenum">
              <a:rPr lang="en-US"/>
              <a:pPr/>
              <a:t>5</a:t>
            </a:fld>
            <a:endParaRPr lang="en-US"/>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
        <p:nvSpPr>
          <p:cNvPr id="11" name="Footer Placeholder 5"/>
          <p:cNvSpPr>
            <a:spLocks noGrp="1"/>
          </p:cNvSpPr>
          <p:nvPr>
            <p:ph type="ftr" sz="quarter" idx="12"/>
          </p:nvPr>
        </p:nvSpPr>
        <p:spPr>
          <a:xfrm>
            <a:off x="3124200" y="6356350"/>
            <a:ext cx="2895600" cy="365125"/>
          </a:xfrm>
        </p:spPr>
        <p:txBody>
          <a:bodyPr/>
          <a:lstStyle/>
          <a:p>
            <a:r>
              <a:rPr lang="en-US" dirty="0" err="1" smtClean="0"/>
              <a:t>Komunikasi</a:t>
            </a:r>
            <a:r>
              <a:rPr lang="en-US" dirty="0" smtClean="0"/>
              <a:t> Data</a:t>
            </a:r>
            <a:endParaRPr lang="en-SG" dirty="0"/>
          </a:p>
        </p:txBody>
      </p:sp>
      <p:sp>
        <p:nvSpPr>
          <p:cNvPr id="12" name="Date Placeholder 6"/>
          <p:cNvSpPr>
            <a:spLocks noGrp="1"/>
          </p:cNvSpPr>
          <p:nvPr>
            <p:ph type="dt" sz="half" idx="10"/>
          </p:nvPr>
        </p:nvSpPr>
        <p:spPr>
          <a:xfrm>
            <a:off x="457200" y="6356350"/>
            <a:ext cx="2133600" cy="365125"/>
          </a:xfrm>
        </p:spPr>
        <p:txBody>
          <a:bodyPr/>
          <a:lstStyle/>
          <a:p>
            <a:fld id="{A30D3774-F422-43CA-8CC2-05B772891696}" type="datetime1">
              <a:rPr lang="en-US" smtClean="0"/>
              <a:pPr/>
              <a:t>4/25/2011</a:t>
            </a:fld>
            <a:endParaRPr lang="en-SG"/>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 </a:t>
            </a:r>
          </a:p>
        </p:txBody>
      </p:sp>
      <p:sp>
        <p:nvSpPr>
          <p:cNvPr id="11267" name="Content Placeholder 2"/>
          <p:cNvSpPr>
            <a:spLocks noGrp="1"/>
          </p:cNvSpPr>
          <p:nvPr>
            <p:ph idx="1"/>
          </p:nvPr>
        </p:nvSpPr>
        <p:spPr/>
        <p:txBody>
          <a:bodyPr/>
          <a:lstStyle/>
          <a:p>
            <a:r>
              <a:rPr lang="en-US" dirty="0" err="1" smtClean="0"/>
              <a:t>Contoh</a:t>
            </a:r>
            <a:r>
              <a:rPr lang="en-US" dirty="0" smtClean="0"/>
              <a:t>:</a:t>
            </a:r>
          </a:p>
          <a:p>
            <a:pPr>
              <a:buFont typeface="Arial" pitchFamily="34" charset="0"/>
              <a:buNone/>
            </a:pPr>
            <a:r>
              <a:rPr lang="en-US" dirty="0" smtClean="0"/>
              <a:t>	</a:t>
            </a:r>
            <a:r>
              <a:rPr lang="en-US" dirty="0" err="1" smtClean="0"/>
              <a:t>jika</a:t>
            </a:r>
            <a:r>
              <a:rPr lang="en-US" dirty="0" smtClean="0"/>
              <a:t> m = </a:t>
            </a:r>
            <a:r>
              <a:rPr lang="en-US" dirty="0" err="1" smtClean="0"/>
              <a:t>jumlah</a:t>
            </a:r>
            <a:r>
              <a:rPr lang="en-US" dirty="0" smtClean="0"/>
              <a:t> </a:t>
            </a:r>
            <a:r>
              <a:rPr lang="en-US" dirty="0" err="1" smtClean="0"/>
              <a:t>paritas</a:t>
            </a:r>
            <a:r>
              <a:rPr lang="en-US" dirty="0" smtClean="0"/>
              <a:t> = 3</a:t>
            </a:r>
          </a:p>
          <a:p>
            <a:pPr>
              <a:buFont typeface="Arial" pitchFamily="34" charset="0"/>
              <a:buNone/>
            </a:pPr>
            <a:r>
              <a:rPr lang="en-US" dirty="0" smtClean="0"/>
              <a:t>	k = </a:t>
            </a:r>
            <a:r>
              <a:rPr lang="en-US" dirty="0" err="1" smtClean="0"/>
              <a:t>jumlah</a:t>
            </a:r>
            <a:r>
              <a:rPr lang="en-US" dirty="0" smtClean="0"/>
              <a:t> data = 4</a:t>
            </a:r>
          </a:p>
          <a:p>
            <a:pPr>
              <a:buFont typeface="Arial" pitchFamily="34" charset="0"/>
              <a:buNone/>
            </a:pPr>
            <a:r>
              <a:rPr lang="en-US" dirty="0" smtClean="0"/>
              <a:t>	n = </a:t>
            </a:r>
            <a:r>
              <a:rPr lang="en-US" dirty="0" err="1" smtClean="0"/>
              <a:t>jumlah</a:t>
            </a:r>
            <a:r>
              <a:rPr lang="en-US" dirty="0" smtClean="0"/>
              <a:t> bit </a:t>
            </a:r>
            <a:r>
              <a:rPr lang="en-US" dirty="0" err="1" smtClean="0"/>
              <a:t>informasi</a:t>
            </a:r>
            <a:r>
              <a:rPr lang="en-US" dirty="0" smtClean="0"/>
              <a:t> yang </a:t>
            </a:r>
            <a:r>
              <a:rPr lang="en-US" dirty="0" err="1" smtClean="0"/>
              <a:t>membentuk</a:t>
            </a:r>
            <a:r>
              <a:rPr lang="en-US" dirty="0" smtClean="0"/>
              <a:t> n </a:t>
            </a:r>
            <a:r>
              <a:rPr lang="en-US" dirty="0" err="1" smtClean="0"/>
              <a:t>sandi</a:t>
            </a:r>
            <a:r>
              <a:rPr lang="en-US" dirty="0" smtClean="0"/>
              <a:t> = 7</a:t>
            </a:r>
          </a:p>
          <a:p>
            <a:pPr>
              <a:buFont typeface="Arial" pitchFamily="34" charset="0"/>
              <a:buNone/>
            </a:pPr>
            <a:r>
              <a:rPr lang="en-US" dirty="0" smtClean="0"/>
              <a:t>	</a:t>
            </a:r>
            <a:r>
              <a:rPr lang="en-US" dirty="0" err="1" smtClean="0"/>
              <a:t>maka</a:t>
            </a:r>
            <a:r>
              <a:rPr lang="en-US" dirty="0" smtClean="0"/>
              <a:t> </a:t>
            </a:r>
            <a:r>
              <a:rPr lang="en-US" dirty="0" err="1" smtClean="0"/>
              <a:t>kode</a:t>
            </a:r>
            <a:r>
              <a:rPr lang="en-US" dirty="0" smtClean="0"/>
              <a:t> Hamming </a:t>
            </a:r>
            <a:r>
              <a:rPr lang="en-US" dirty="0" err="1" smtClean="0"/>
              <a:t>nya</a:t>
            </a:r>
            <a:r>
              <a:rPr lang="en-US" dirty="0" smtClean="0"/>
              <a:t> </a:t>
            </a:r>
            <a:r>
              <a:rPr lang="en-US" dirty="0" err="1" smtClean="0"/>
              <a:t>adalah</a:t>
            </a:r>
            <a:r>
              <a:rPr lang="en-US" dirty="0" smtClean="0"/>
              <a:t> C (7,4) </a:t>
            </a:r>
          </a:p>
        </p:txBody>
      </p:sp>
      <p:sp>
        <p:nvSpPr>
          <p:cNvPr id="8" name="Slide Number Placeholder 2"/>
          <p:cNvSpPr>
            <a:spLocks noGrp="1"/>
          </p:cNvSpPr>
          <p:nvPr>
            <p:ph type="sldNum" sz="quarter" idx="11"/>
          </p:nvPr>
        </p:nvSpPr>
        <p:spPr>
          <a:xfrm>
            <a:off x="6553200" y="6356350"/>
            <a:ext cx="2133600" cy="365125"/>
          </a:xfrm>
        </p:spPr>
        <p:txBody>
          <a:bodyPr/>
          <a:lstStyle/>
          <a:p>
            <a:fld id="{AB5C7E35-6EC7-470F-9FE0-D372CEE4B509}" type="slidenum">
              <a:rPr lang="en-US"/>
              <a:pPr/>
              <a:t>6</a:t>
            </a:fld>
            <a:endParaRPr lang="en-US"/>
          </a:p>
        </p:txBody>
      </p:sp>
      <p:sp>
        <p:nvSpPr>
          <p:cNvPr id="9"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
        <p:nvSpPr>
          <p:cNvPr id="10" name="Footer Placeholder 5"/>
          <p:cNvSpPr>
            <a:spLocks noGrp="1"/>
          </p:cNvSpPr>
          <p:nvPr>
            <p:ph type="ftr" sz="quarter" idx="12"/>
          </p:nvPr>
        </p:nvSpPr>
        <p:spPr>
          <a:xfrm>
            <a:off x="3124200" y="6356350"/>
            <a:ext cx="2895600" cy="365125"/>
          </a:xfrm>
        </p:spPr>
        <p:txBody>
          <a:bodyPr/>
          <a:lstStyle/>
          <a:p>
            <a:r>
              <a:rPr lang="en-US" dirty="0" err="1" smtClean="0"/>
              <a:t>Komunikasi</a:t>
            </a:r>
            <a:r>
              <a:rPr lang="en-US" dirty="0" smtClean="0"/>
              <a:t> Data</a:t>
            </a:r>
            <a:endParaRPr lang="en-SG" dirty="0"/>
          </a:p>
        </p:txBody>
      </p:sp>
      <p:sp>
        <p:nvSpPr>
          <p:cNvPr id="11" name="Date Placeholder 6"/>
          <p:cNvSpPr>
            <a:spLocks noGrp="1"/>
          </p:cNvSpPr>
          <p:nvPr>
            <p:ph type="dt" sz="half" idx="10"/>
          </p:nvPr>
        </p:nvSpPr>
        <p:spPr>
          <a:xfrm>
            <a:off x="457200" y="6356350"/>
            <a:ext cx="2133600" cy="365125"/>
          </a:xfrm>
        </p:spPr>
        <p:txBody>
          <a:bodyPr/>
          <a:lstStyle/>
          <a:p>
            <a:fld id="{7EA3DA7A-8804-4BC5-BB03-E36A05DCC2E4}" type="datetime1">
              <a:rPr lang="en-US" smtClean="0"/>
              <a:pPr/>
              <a:t>4/25/2011</a:t>
            </a:fld>
            <a:endParaRPr lang="en-S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err="1"/>
              <a:t>Posisi</a:t>
            </a:r>
            <a:r>
              <a:rPr lang="en-US" dirty="0"/>
              <a:t> data </a:t>
            </a:r>
            <a:r>
              <a:rPr lang="en-US" dirty="0" err="1"/>
              <a:t>dan</a:t>
            </a:r>
            <a:r>
              <a:rPr lang="en-US" dirty="0"/>
              <a:t> </a:t>
            </a:r>
            <a:r>
              <a:rPr lang="en-US" dirty="0" smtClean="0"/>
              <a:t>bit </a:t>
            </a:r>
            <a:r>
              <a:rPr lang="en-US" dirty="0" err="1" smtClean="0"/>
              <a:t>pariti</a:t>
            </a:r>
            <a:endParaRPr lang="en-US" dirty="0"/>
          </a:p>
        </p:txBody>
      </p:sp>
      <p:pic>
        <p:nvPicPr>
          <p:cNvPr id="4100" name="Picture 4"/>
          <p:cNvPicPr>
            <a:picLocks noGrp="1" noChangeAspect="1" noChangeArrowheads="1"/>
          </p:cNvPicPr>
          <p:nvPr>
            <p:ph type="body" idx="1"/>
          </p:nvPr>
        </p:nvPicPr>
        <p:blipFill>
          <a:blip r:embed="rId2"/>
          <a:srcRect/>
          <a:stretch>
            <a:fillRect/>
          </a:stretch>
        </p:blipFill>
        <p:spPr>
          <a:xfrm>
            <a:off x="609600" y="1835168"/>
            <a:ext cx="7924800" cy="4237038"/>
          </a:xfrm>
          <a:noFill/>
          <a:ln/>
        </p:spPr>
      </p:pic>
      <p:sp>
        <p:nvSpPr>
          <p:cNvPr id="4" name="Date Placeholder 3"/>
          <p:cNvSpPr>
            <a:spLocks noGrp="1"/>
          </p:cNvSpPr>
          <p:nvPr>
            <p:ph type="dt" sz="half" idx="10"/>
          </p:nvPr>
        </p:nvSpPr>
        <p:spPr/>
        <p:txBody>
          <a:bodyPr/>
          <a:lstStyle/>
          <a:p>
            <a:fld id="{FEFF8116-7DCB-4C34-BF59-605D5E1AACBE}" type="datetime1">
              <a:rPr lang="en-US" smtClean="0"/>
              <a:pPr/>
              <a:t>4/25/2011</a:t>
            </a:fld>
            <a:endParaRPr lang="en-SG" dirty="0"/>
          </a:p>
        </p:txBody>
      </p:sp>
      <p:sp>
        <p:nvSpPr>
          <p:cNvPr id="5" name="Slide Number Placeholder 4"/>
          <p:cNvSpPr>
            <a:spLocks noGrp="1"/>
          </p:cNvSpPr>
          <p:nvPr>
            <p:ph type="sldNum" sz="quarter" idx="11"/>
          </p:nvPr>
        </p:nvSpPr>
        <p:spPr/>
        <p:txBody>
          <a:bodyPr/>
          <a:lstStyle/>
          <a:p>
            <a:fld id="{33FE6DC0-3D3F-452A-B58D-D3787DC8F01A}" type="slidenum">
              <a:rPr lang="en-SG" smtClean="0"/>
              <a:pPr/>
              <a:t>7</a:t>
            </a:fld>
            <a:endParaRPr lang="en-SG" dirty="0"/>
          </a:p>
        </p:txBody>
      </p:sp>
      <p:sp>
        <p:nvSpPr>
          <p:cNvPr id="6" name="Footer Placeholder 5"/>
          <p:cNvSpPr>
            <a:spLocks noGrp="1"/>
          </p:cNvSpPr>
          <p:nvPr>
            <p:ph type="ftr" sz="quarter" idx="12"/>
          </p:nvPr>
        </p:nvSpPr>
        <p:spPr/>
        <p:txBody>
          <a:bodyPr/>
          <a:lstStyle/>
          <a:p>
            <a:r>
              <a:rPr lang="en-US" smtClean="0"/>
              <a:t>Komunikasi Data</a:t>
            </a:r>
            <a:endParaRPr lang="en-S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rtlCol="0">
            <a:normAutofit/>
          </a:bodyPr>
          <a:lstStyle/>
          <a:p>
            <a:pPr fontAlgn="auto">
              <a:spcAft>
                <a:spcPts val="0"/>
              </a:spcAft>
              <a:defRPr/>
            </a:pPr>
            <a:r>
              <a:rPr lang="en-US" altLang="ko-KR" dirty="0" err="1" smtClean="0"/>
              <a:t>Kode</a:t>
            </a:r>
            <a:r>
              <a:rPr lang="en-US" altLang="ko-KR" dirty="0" smtClean="0"/>
              <a:t> Hamming</a:t>
            </a:r>
          </a:p>
        </p:txBody>
      </p:sp>
      <p:sp>
        <p:nvSpPr>
          <p:cNvPr id="13315" name="Rectangle 3"/>
          <p:cNvSpPr>
            <a:spLocks noGrp="1" noChangeArrowheads="1"/>
          </p:cNvSpPr>
          <p:nvPr>
            <p:ph idx="1"/>
          </p:nvPr>
        </p:nvSpPr>
        <p:spPr/>
        <p:txBody>
          <a:bodyPr>
            <a:normAutofit/>
          </a:bodyPr>
          <a:lstStyle/>
          <a:p>
            <a:r>
              <a:rPr lang="en-US" sz="2800" dirty="0" err="1" smtClean="0"/>
              <a:t>Posisi</a:t>
            </a:r>
            <a:r>
              <a:rPr lang="en-US" sz="2800" dirty="0" smtClean="0"/>
              <a:t> bit-bit Hamming </a:t>
            </a:r>
            <a:r>
              <a:rPr lang="en-US" sz="2800" dirty="0" err="1" smtClean="0"/>
              <a:t>dinyatakan</a:t>
            </a:r>
            <a:r>
              <a:rPr lang="en-US" sz="2800" dirty="0" smtClean="0"/>
              <a:t> </a:t>
            </a:r>
            <a:r>
              <a:rPr lang="en-US" sz="2800" dirty="0" err="1" smtClean="0"/>
              <a:t>dalam</a:t>
            </a:r>
            <a:r>
              <a:rPr lang="en-US" sz="2800" dirty="0" smtClean="0"/>
              <a:t> 2</a:t>
            </a:r>
            <a:r>
              <a:rPr lang="en-US" sz="2800" baseline="30000" dirty="0" smtClean="0"/>
              <a:t>n</a:t>
            </a:r>
            <a:r>
              <a:rPr lang="en-US" sz="2800" dirty="0" smtClean="0"/>
              <a:t> </a:t>
            </a:r>
            <a:r>
              <a:rPr lang="en-US" sz="2800" dirty="0" err="1" smtClean="0"/>
              <a:t>dengan</a:t>
            </a:r>
            <a:r>
              <a:rPr lang="en-US" sz="2800" dirty="0" smtClean="0"/>
              <a:t> n </a:t>
            </a:r>
            <a:r>
              <a:rPr lang="en-US" sz="2800" dirty="0" err="1" smtClean="0"/>
              <a:t>bilangan</a:t>
            </a:r>
            <a:r>
              <a:rPr lang="en-US" sz="2800" dirty="0" smtClean="0"/>
              <a:t> </a:t>
            </a:r>
            <a:r>
              <a:rPr lang="en-US" sz="2800" dirty="0" err="1" smtClean="0"/>
              <a:t>bulat</a:t>
            </a:r>
            <a:r>
              <a:rPr lang="en-US" sz="2800" dirty="0" smtClean="0"/>
              <a:t> </a:t>
            </a:r>
            <a:r>
              <a:rPr lang="en-US" sz="2800" dirty="0" err="1" smtClean="0"/>
              <a:t>sehingga</a:t>
            </a:r>
            <a:r>
              <a:rPr lang="en-US" sz="2800" dirty="0" smtClean="0"/>
              <a:t> bit-bit Hamming </a:t>
            </a:r>
            <a:r>
              <a:rPr lang="en-US" sz="2800" dirty="0" err="1" smtClean="0"/>
              <a:t>akan</a:t>
            </a:r>
            <a:r>
              <a:rPr lang="en-US" sz="2800" dirty="0" smtClean="0"/>
              <a:t> </a:t>
            </a:r>
            <a:r>
              <a:rPr lang="en-US" sz="2800" dirty="0" err="1" smtClean="0"/>
              <a:t>berada</a:t>
            </a:r>
            <a:r>
              <a:rPr lang="en-US" sz="2800" dirty="0" smtClean="0"/>
              <a:t> </a:t>
            </a:r>
            <a:r>
              <a:rPr lang="en-US" sz="2800" dirty="0" err="1" smtClean="0"/>
              <a:t>dalam</a:t>
            </a:r>
            <a:r>
              <a:rPr lang="en-US" sz="2800" dirty="0" smtClean="0"/>
              <a:t> </a:t>
            </a:r>
            <a:r>
              <a:rPr lang="en-US" sz="2800" dirty="0" err="1" smtClean="0"/>
              <a:t>posisi</a:t>
            </a:r>
            <a:r>
              <a:rPr lang="en-US" sz="2800" dirty="0" smtClean="0"/>
              <a:t> 1, 2, 4, 8, 16, </a:t>
            </a:r>
            <a:r>
              <a:rPr lang="en-US" sz="2800" dirty="0" err="1" smtClean="0"/>
              <a:t>dst</a:t>
            </a:r>
            <a:r>
              <a:rPr lang="en-US" sz="2800" dirty="0" smtClean="0"/>
              <a:t>..</a:t>
            </a:r>
          </a:p>
          <a:p>
            <a:pPr algn="just"/>
            <a:r>
              <a:rPr lang="en-US" altLang="ko-KR" sz="2800" dirty="0" smtClean="0">
                <a:solidFill>
                  <a:srgbClr val="000000"/>
                </a:solidFill>
                <a:cs typeface="Malgun Gothic" pitchFamily="34" charset="-127"/>
              </a:rPr>
              <a:t>Positions of redundancy bits in Hamming code:</a:t>
            </a:r>
          </a:p>
        </p:txBody>
      </p:sp>
      <p:sp>
        <p:nvSpPr>
          <p:cNvPr id="8" name="Date Placeholder 6"/>
          <p:cNvSpPr>
            <a:spLocks noGrp="1"/>
          </p:cNvSpPr>
          <p:nvPr>
            <p:ph type="dt" sz="half" idx="10"/>
          </p:nvPr>
        </p:nvSpPr>
        <p:spPr/>
        <p:txBody>
          <a:bodyPr/>
          <a:lstStyle/>
          <a:p>
            <a:fld id="{8A5BC1A3-6B23-4D3D-9FEF-46E556652F5B}" type="datetime1">
              <a:rPr lang="en-US" smtClean="0"/>
              <a:pPr/>
              <a:t>4/25/2011</a:t>
            </a:fld>
            <a:endParaRPr lang="en-SG"/>
          </a:p>
        </p:txBody>
      </p:sp>
      <p:sp>
        <p:nvSpPr>
          <p:cNvPr id="5" name="Slide Number Placeholder 2"/>
          <p:cNvSpPr>
            <a:spLocks noGrp="1"/>
          </p:cNvSpPr>
          <p:nvPr>
            <p:ph type="sldNum" sz="quarter" idx="11"/>
          </p:nvPr>
        </p:nvSpPr>
        <p:spPr/>
        <p:txBody>
          <a:bodyPr/>
          <a:lstStyle/>
          <a:p>
            <a:fld id="{AB5C7E35-6EC7-470F-9FE0-D372CEE4B509}" type="slidenum">
              <a:rPr lang="en-US"/>
              <a:pPr/>
              <a:t>8</a:t>
            </a:fld>
            <a:endParaRPr lang="en-US"/>
          </a:p>
        </p:txBody>
      </p:sp>
      <p:sp>
        <p:nvSpPr>
          <p:cNvPr id="7" name="Footer Placeholder 5"/>
          <p:cNvSpPr>
            <a:spLocks noGrp="1"/>
          </p:cNvSpPr>
          <p:nvPr>
            <p:ph type="ftr" sz="quarter" idx="12"/>
          </p:nvPr>
        </p:nvSpPr>
        <p:spPr/>
        <p:txBody>
          <a:bodyPr/>
          <a:lstStyle/>
          <a:p>
            <a:r>
              <a:rPr lang="en-US" dirty="0" err="1" smtClean="0"/>
              <a:t>Komunikasi</a:t>
            </a:r>
            <a:r>
              <a:rPr lang="en-US" dirty="0" smtClean="0"/>
              <a:t> Data</a:t>
            </a:r>
            <a:endParaRPr lang="en-SG" dirty="0"/>
          </a:p>
        </p:txBody>
      </p:sp>
      <p:pic>
        <p:nvPicPr>
          <p:cNvPr id="13316" name="Picture 5"/>
          <p:cNvPicPr>
            <a:picLocks noChangeAspect="1" noChangeArrowheads="1"/>
          </p:cNvPicPr>
          <p:nvPr/>
        </p:nvPicPr>
        <p:blipFill>
          <a:blip r:embed="rId2"/>
          <a:srcRect/>
          <a:stretch>
            <a:fillRect/>
          </a:stretch>
        </p:blipFill>
        <p:spPr bwMode="auto">
          <a:xfrm>
            <a:off x="1071538" y="3857628"/>
            <a:ext cx="7043758" cy="2311233"/>
          </a:xfrm>
          <a:prstGeom prst="rect">
            <a:avLst/>
          </a:prstGeom>
          <a:noFill/>
          <a:ln w="9525">
            <a:noFill/>
            <a:miter lim="800000"/>
            <a:headEnd/>
            <a:tailEnd/>
          </a:ln>
        </p:spPr>
      </p:pic>
      <p:sp>
        <p:nvSpPr>
          <p:cNvPr id="6"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71604" y="357166"/>
            <a:ext cx="7115196" cy="1143008"/>
          </a:xfrm>
        </p:spPr>
        <p:txBody>
          <a:bodyPr>
            <a:noAutofit/>
          </a:bodyPr>
          <a:lstStyle/>
          <a:p>
            <a:r>
              <a:rPr lang="en-US" sz="2800" dirty="0" smtClean="0"/>
              <a:t>The key to the Hamming Code is the use of extra parity bits to allow the identification of a single error. Create the code word as follows: </a:t>
            </a:r>
            <a:br>
              <a:rPr lang="en-US" sz="2800" dirty="0" smtClean="0"/>
            </a:br>
            <a:endParaRPr lang="en-SG" sz="2800" dirty="0"/>
          </a:p>
        </p:txBody>
      </p:sp>
      <p:sp>
        <p:nvSpPr>
          <p:cNvPr id="14338" name="Content Placeholder 2"/>
          <p:cNvSpPr>
            <a:spLocks noGrp="1"/>
          </p:cNvSpPr>
          <p:nvPr>
            <p:ph idx="1"/>
          </p:nvPr>
        </p:nvSpPr>
        <p:spPr>
          <a:xfrm>
            <a:off x="0" y="1600200"/>
            <a:ext cx="9358346" cy="4525963"/>
          </a:xfrm>
        </p:spPr>
        <p:txBody>
          <a:bodyPr>
            <a:noAutofit/>
          </a:bodyPr>
          <a:lstStyle/>
          <a:p>
            <a:r>
              <a:rPr lang="en-US" sz="1700" dirty="0" smtClean="0"/>
              <a:t>Mark all bit positions that are powers of two as parity bits. (positions 1, 2, 4, 8, 16, 32, 64, etc.) </a:t>
            </a:r>
          </a:p>
          <a:p>
            <a:r>
              <a:rPr lang="en-US" sz="1700" dirty="0" smtClean="0"/>
              <a:t>All other bit positions are for the data to be encoded. (positions 3, 5, 6, 7, 9, 10, 11, 12, 13, 14, 15, 17, etc.) </a:t>
            </a:r>
          </a:p>
          <a:p>
            <a:r>
              <a:rPr lang="en-US" sz="1700" dirty="0" smtClean="0"/>
              <a:t>Each parity bit calculates the parity for some of the bits in the code word. The position of the parity bit determines the sequence of bits that it alternately checks and skips. </a:t>
            </a:r>
          </a:p>
          <a:p>
            <a:pPr>
              <a:buFont typeface="Arial" pitchFamily="34" charset="0"/>
              <a:buNone/>
            </a:pPr>
            <a:r>
              <a:rPr lang="en-US" sz="1700" dirty="0" smtClean="0"/>
              <a:t>	</a:t>
            </a:r>
            <a:r>
              <a:rPr lang="en-US" sz="1700" dirty="0" smtClean="0">
                <a:solidFill>
                  <a:srgbClr val="FF0000"/>
                </a:solidFill>
              </a:rPr>
              <a:t>Position 1: check 1 bit, skip 1 bit, check 1 bit, skip 1 bit, etc. (1,3,5,7,9,11,13,15,...)</a:t>
            </a:r>
            <a:br>
              <a:rPr lang="en-US" sz="1700" dirty="0" smtClean="0">
                <a:solidFill>
                  <a:srgbClr val="FF0000"/>
                </a:solidFill>
              </a:rPr>
            </a:br>
            <a:r>
              <a:rPr lang="en-US" sz="1700" dirty="0" smtClean="0">
                <a:solidFill>
                  <a:srgbClr val="FF0000"/>
                </a:solidFill>
              </a:rPr>
              <a:t>Position 2: check 2 bits, skip 2 bits, check 2 bits, skip 2 bits, etc. (2,3,6,7,10,11,14,15,...)</a:t>
            </a:r>
            <a:br>
              <a:rPr lang="en-US" sz="1700" dirty="0" smtClean="0">
                <a:solidFill>
                  <a:srgbClr val="FF0000"/>
                </a:solidFill>
              </a:rPr>
            </a:br>
            <a:r>
              <a:rPr lang="en-US" sz="1700" dirty="0" smtClean="0">
                <a:solidFill>
                  <a:srgbClr val="FF0000"/>
                </a:solidFill>
              </a:rPr>
              <a:t>Position 4: check 4 bits, skip 4 bits, check 4 bits, skip 4 bits, etc. (4,5,6,7,12,13,14,15,20,21,22,23,...)</a:t>
            </a:r>
            <a:br>
              <a:rPr lang="en-US" sz="1700" dirty="0" smtClean="0">
                <a:solidFill>
                  <a:srgbClr val="FF0000"/>
                </a:solidFill>
              </a:rPr>
            </a:br>
            <a:r>
              <a:rPr lang="en-US" sz="1700" dirty="0" smtClean="0">
                <a:solidFill>
                  <a:srgbClr val="FF0000"/>
                </a:solidFill>
              </a:rPr>
              <a:t>Position 8: check 8 bits, skip 8 bits, check 8 bits, skip 8 bits, etc. (8-15,24-31,40-47,...)</a:t>
            </a:r>
            <a:br>
              <a:rPr lang="en-US" sz="1700" dirty="0" smtClean="0">
                <a:solidFill>
                  <a:srgbClr val="FF0000"/>
                </a:solidFill>
              </a:rPr>
            </a:br>
            <a:r>
              <a:rPr lang="en-US" sz="1700" dirty="0" smtClean="0">
                <a:solidFill>
                  <a:srgbClr val="FF0000"/>
                </a:solidFill>
              </a:rPr>
              <a:t>Position 16: check 16 bits, skip 16 bits, check 16 bits, skip 16 bits, etc. (16-31,48-63,80-95,...)</a:t>
            </a:r>
            <a:br>
              <a:rPr lang="en-US" sz="1700" dirty="0" smtClean="0">
                <a:solidFill>
                  <a:srgbClr val="FF0000"/>
                </a:solidFill>
              </a:rPr>
            </a:br>
            <a:r>
              <a:rPr lang="en-US" sz="1700" dirty="0" smtClean="0">
                <a:solidFill>
                  <a:srgbClr val="FF0000"/>
                </a:solidFill>
              </a:rPr>
              <a:t>Position 32: check 32 bits, skip 32 bits, check 32 bits, skip 32 bits, etc. (32-63,96-127,160-191,...) etc. </a:t>
            </a:r>
          </a:p>
          <a:p>
            <a:r>
              <a:rPr lang="en-US" sz="1700" dirty="0" smtClean="0"/>
              <a:t>Set a parity bit to 1 if the total number of ones in the positions it checks is odd. Set a parity bit</a:t>
            </a:r>
          </a:p>
          <a:p>
            <a:pPr>
              <a:buNone/>
            </a:pPr>
            <a:r>
              <a:rPr lang="en-US" sz="1700" dirty="0" smtClean="0"/>
              <a:t>	to 0 if the total number of ones in the positions it checks is even. </a:t>
            </a:r>
          </a:p>
          <a:p>
            <a:endParaRPr lang="en-US" sz="1700" dirty="0" smtClean="0"/>
          </a:p>
        </p:txBody>
      </p:sp>
      <p:sp>
        <p:nvSpPr>
          <p:cNvPr id="4" name="Slide Number Placeholder 2"/>
          <p:cNvSpPr>
            <a:spLocks noGrp="1"/>
          </p:cNvSpPr>
          <p:nvPr>
            <p:ph type="sldNum" sz="quarter" idx="11"/>
          </p:nvPr>
        </p:nvSpPr>
        <p:spPr>
          <a:xfrm>
            <a:off x="6553200" y="6356350"/>
            <a:ext cx="2133600" cy="365125"/>
          </a:xfrm>
        </p:spPr>
        <p:txBody>
          <a:bodyPr/>
          <a:lstStyle/>
          <a:p>
            <a:fld id="{AB5C7E35-6EC7-470F-9FE0-D372CEE4B509}" type="slidenum">
              <a:rPr lang="en-US"/>
              <a:pPr/>
              <a:t>9</a:t>
            </a:fld>
            <a:endParaRPr lang="en-US"/>
          </a:p>
        </p:txBody>
      </p:sp>
      <p:sp>
        <p:nvSpPr>
          <p:cNvPr id="5"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3FE6DC0-3D3F-452A-B58D-D3787DC8F01A}" type="slidenum">
              <a:rPr kumimoji="0" lang="en-SG" sz="1400" b="0" i="0" u="none" strike="noStrike" kern="1200" cap="none" spc="0" normalizeH="0" baseline="0" noProof="0" smtClean="0">
                <a:ln>
                  <a:noFill/>
                </a:ln>
                <a:solidFill>
                  <a:schemeClr val="bg1"/>
                </a:solidFill>
                <a:effectLst/>
                <a:uLnTx/>
                <a:uFillTx/>
                <a:latin typeface="Franklin Gothic Boo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SG" sz="1400" b="0" i="0" u="none" strike="noStrike" kern="1200" cap="none" spc="0" normalizeH="0" baseline="0" noProof="0" dirty="0">
              <a:ln>
                <a:noFill/>
              </a:ln>
              <a:solidFill>
                <a:schemeClr val="bg1"/>
              </a:solidFill>
              <a:effectLst/>
              <a:uLnTx/>
              <a:uFillTx/>
              <a:latin typeface="Franklin Gothic Book" pitchFamily="34" charset="0"/>
              <a:ea typeface="+mn-ea"/>
              <a:cs typeface="+mn-cs"/>
            </a:endParaRPr>
          </a:p>
        </p:txBody>
      </p:sp>
      <p:sp>
        <p:nvSpPr>
          <p:cNvPr id="6" name="Footer Placeholder 5"/>
          <p:cNvSpPr>
            <a:spLocks noGrp="1"/>
          </p:cNvSpPr>
          <p:nvPr>
            <p:ph type="ftr" sz="quarter" idx="12"/>
          </p:nvPr>
        </p:nvSpPr>
        <p:spPr>
          <a:xfrm>
            <a:off x="3124200" y="6356350"/>
            <a:ext cx="2895600" cy="365125"/>
          </a:xfrm>
        </p:spPr>
        <p:txBody>
          <a:bodyPr/>
          <a:lstStyle/>
          <a:p>
            <a:r>
              <a:rPr lang="en-US" dirty="0" err="1" smtClean="0"/>
              <a:t>Komunikasi</a:t>
            </a:r>
            <a:r>
              <a:rPr lang="en-US" dirty="0" smtClean="0"/>
              <a:t> Data</a:t>
            </a:r>
            <a:endParaRPr lang="en-SG" dirty="0"/>
          </a:p>
        </p:txBody>
      </p:sp>
      <p:sp>
        <p:nvSpPr>
          <p:cNvPr id="7" name="Date Placeholder 6"/>
          <p:cNvSpPr>
            <a:spLocks noGrp="1"/>
          </p:cNvSpPr>
          <p:nvPr>
            <p:ph type="dt" sz="half" idx="10"/>
          </p:nvPr>
        </p:nvSpPr>
        <p:spPr>
          <a:xfrm>
            <a:off x="457200" y="6356350"/>
            <a:ext cx="2133600" cy="365125"/>
          </a:xfrm>
        </p:spPr>
        <p:txBody>
          <a:bodyPr/>
          <a:lstStyle/>
          <a:p>
            <a:fld id="{F1F2E5BA-DDC7-4A53-B45B-01F8446EAF99}" type="datetime1">
              <a:rPr lang="en-US" smtClean="0"/>
              <a:pPr/>
              <a:t>4/25/2011</a:t>
            </a:fld>
            <a:endParaRPr lang="en-SG"/>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579</Words>
  <Application>Microsoft Office PowerPoint</Application>
  <PresentationFormat>On-screen Show (4:3)</PresentationFormat>
  <Paragraphs>114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Error Correction</vt:lpstr>
      <vt:lpstr>SATUAN ACARA PERKULIAHAN</vt:lpstr>
      <vt:lpstr>Error Correction</vt:lpstr>
      <vt:lpstr>Forward Error Corection (FEC)</vt:lpstr>
      <vt:lpstr>Kode Hamming</vt:lpstr>
      <vt:lpstr> </vt:lpstr>
      <vt:lpstr>Posisi data dan bit pariti</vt:lpstr>
      <vt:lpstr>Kode Hamming</vt:lpstr>
      <vt:lpstr>The key to the Hamming Code is the use of extra parity bits to allow the identification of a single error. Create the code word as follows:  </vt:lpstr>
      <vt:lpstr>Slide 10</vt:lpstr>
      <vt:lpstr>Error Correction (cont’d)</vt:lpstr>
      <vt:lpstr>Error Correction (cont’d)</vt:lpstr>
      <vt:lpstr>Error Correction (cont’d)</vt:lpstr>
      <vt:lpstr>Tabel Hamming untuk informasi 4 bit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Mini</dc:creator>
  <cp:lastModifiedBy>HP Mini</cp:lastModifiedBy>
  <cp:revision>8</cp:revision>
  <dcterms:created xsi:type="dcterms:W3CDTF">2011-04-02T04:01:57Z</dcterms:created>
  <dcterms:modified xsi:type="dcterms:W3CDTF">2011-04-25T14:34:17Z</dcterms:modified>
</cp:coreProperties>
</file>