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71" r:id="rId7"/>
    <p:sldId id="260" r:id="rId8"/>
    <p:sldId id="263" r:id="rId9"/>
    <p:sldId id="264" r:id="rId10"/>
    <p:sldId id="265" r:id="rId11"/>
    <p:sldId id="261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split/>
    <p:sndAc>
      <p:stSnd>
        <p:snd r:embed="rId1" name="click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57576F-79F8-4E1A-8942-59329A66FAE9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BF6ED9-5F3F-48D3-915B-5C63E2383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/>
    <p:sndAc>
      <p:stSnd>
        <p:snd r:embed="rId13" name="click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urnal-sdm.blogspot.com/2007/12/komunikasi-arti-fungsi-dan-bentuk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urnal-sdm.blogspot.com/2009/05/konteks-komunikasi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urnal-sdm.blogspot.com/2007/12/faktor-faktor-yang-berkaitan-dengan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MELLY MAULIN P., S. SOS., M. SI.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DASAR-DASAR KOMUNIKASI INTERPERSONAL</a:t>
            </a: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3832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f.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Membantu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Ahli-ahli</a:t>
            </a:r>
            <a:r>
              <a:rPr lang="en-US" dirty="0" smtClean="0"/>
              <a:t> </a:t>
            </a:r>
            <a:r>
              <a:rPr lang="en-US" dirty="0" err="1" smtClean="0"/>
              <a:t>kejiwaan</a:t>
            </a:r>
            <a:r>
              <a:rPr lang="en-US" dirty="0" smtClean="0"/>
              <a:t>,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menggunakkan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kliennya</a:t>
            </a:r>
            <a:r>
              <a:rPr lang="en-US" dirty="0" smtClean="0"/>
              <a:t>. Kita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interpersonal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 Kita </a:t>
            </a:r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yang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, </a:t>
            </a:r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yang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EFEKTIVITAS KIP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1. </a:t>
            </a:r>
            <a:r>
              <a:rPr lang="en-US" b="1" dirty="0" err="1" smtClean="0"/>
              <a:t>Keterbukaan</a:t>
            </a:r>
            <a:r>
              <a:rPr lang="en-US" b="1" dirty="0" smtClean="0"/>
              <a:t> (Openness)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interpersonal.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komunikator</a:t>
            </a:r>
            <a:r>
              <a:rPr lang="en-US" dirty="0" smtClean="0"/>
              <a:t> interpersonal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diajaknya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membukakan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hidupnya.memang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disembunyikan</a:t>
            </a:r>
            <a:r>
              <a:rPr lang="en-US" dirty="0" smtClean="0"/>
              <a:t>, </a:t>
            </a:r>
            <a:r>
              <a:rPr lang="en-US" dirty="0" err="1" smtClean="0"/>
              <a:t>asalkan</a:t>
            </a:r>
            <a:r>
              <a:rPr lang="en-US" dirty="0" smtClean="0"/>
              <a:t>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patut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stimulus yang </a:t>
            </a:r>
            <a:r>
              <a:rPr lang="en-US" dirty="0" err="1" smtClean="0"/>
              <a:t>datang</a:t>
            </a:r>
            <a:r>
              <a:rPr lang="en-US" dirty="0" smtClean="0"/>
              <a:t>.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diam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tanggap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yang </a:t>
            </a:r>
            <a:r>
              <a:rPr lang="en-US" dirty="0" err="1" smtClean="0"/>
              <a:t>menjemukan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“</a:t>
            </a:r>
            <a:r>
              <a:rPr lang="en-US" dirty="0" err="1" smtClean="0"/>
              <a:t>kepemilikan</a:t>
            </a:r>
            <a:r>
              <a:rPr lang="en-US" dirty="0" smtClean="0"/>
              <a:t>”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(</a:t>
            </a:r>
            <a:r>
              <a:rPr lang="en-US" dirty="0" err="1" smtClean="0"/>
              <a:t>Bochner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Kelly, 1974). Terbuka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lontarkan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r>
              <a:rPr lang="en-US" dirty="0" smtClean="0"/>
              <a:t>. Cara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(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118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2. </a:t>
            </a:r>
            <a:r>
              <a:rPr lang="en-US" b="1" dirty="0" err="1" smtClean="0"/>
              <a:t>Empati</a:t>
            </a:r>
            <a:r>
              <a:rPr lang="en-US" b="1" dirty="0" smtClean="0"/>
              <a:t> (empathy)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Henry </a:t>
            </a:r>
            <a:r>
              <a:rPr lang="en-US" dirty="0" err="1" smtClean="0"/>
              <a:t>Backrack</a:t>
            </a:r>
            <a:r>
              <a:rPr lang="en-US" dirty="0" smtClean="0"/>
              <a:t> (1976)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”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‘</a:t>
            </a:r>
            <a:r>
              <a:rPr lang="en-US" dirty="0" err="1" smtClean="0"/>
              <a:t>mengetahui</a:t>
            </a:r>
            <a:r>
              <a:rPr lang="en-US" dirty="0" smtClean="0"/>
              <a:t>’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kacamata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itu</a:t>
            </a:r>
            <a:r>
              <a:rPr lang="en-US" dirty="0" smtClean="0"/>
              <a:t>.” </a:t>
            </a:r>
            <a:r>
              <a:rPr lang="en-US" dirty="0" err="1" smtClean="0"/>
              <a:t>Bersimpati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bersedih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berempati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mengalaminya</a:t>
            </a:r>
            <a:r>
              <a:rPr lang="en-US" dirty="0" smtClean="0"/>
              <a:t>,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empatik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3. </a:t>
            </a:r>
            <a:r>
              <a:rPr lang="en-US" b="1" dirty="0" err="1" smtClean="0"/>
              <a:t>Sikap</a:t>
            </a:r>
            <a:r>
              <a:rPr lang="en-US" b="1" dirty="0" smtClean="0"/>
              <a:t> </a:t>
            </a:r>
            <a:r>
              <a:rPr lang="en-US" b="1" dirty="0" err="1" smtClean="0"/>
              <a:t>mendukung</a:t>
            </a:r>
            <a:r>
              <a:rPr lang="en-US" b="1" dirty="0" smtClean="0"/>
              <a:t> (supportiveness)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Hubungan</a:t>
            </a:r>
            <a:r>
              <a:rPr lang="en-US" dirty="0" smtClean="0"/>
              <a:t> interpersonal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(supportiveness).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perumusannya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Jack Gibb.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empatik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. Kita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(1) </a:t>
            </a:r>
            <a:r>
              <a:rPr lang="en-US" dirty="0" err="1" smtClean="0"/>
              <a:t>deskriptif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evaluatif</a:t>
            </a:r>
            <a:r>
              <a:rPr lang="en-US" dirty="0" smtClean="0"/>
              <a:t>, (2) </a:t>
            </a:r>
            <a:r>
              <a:rPr lang="en-US" dirty="0" err="1" smtClean="0"/>
              <a:t>spontan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strategic, </a:t>
            </a:r>
            <a:r>
              <a:rPr lang="en-US" dirty="0" err="1" smtClean="0"/>
              <a:t>dan</a:t>
            </a:r>
            <a:r>
              <a:rPr lang="en-US" dirty="0" smtClean="0"/>
              <a:t> (3) provisional,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118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4. </a:t>
            </a:r>
            <a:r>
              <a:rPr lang="en-US" b="1" dirty="0" err="1" smtClean="0"/>
              <a:t>Sikap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 (</a:t>
            </a:r>
            <a:r>
              <a:rPr lang="en-US" b="1" dirty="0" err="1" smtClean="0"/>
              <a:t>positiveness</a:t>
            </a:r>
            <a:r>
              <a:rPr lang="en-US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Kita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 (1)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(2)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interpersonal.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terbina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Kesetaraan</a:t>
            </a:r>
            <a:r>
              <a:rPr lang="en-US" b="1" dirty="0" smtClean="0"/>
              <a:t> (Equality)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barangkali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ketidaksetaraan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pandai</a:t>
            </a:r>
            <a:r>
              <a:rPr lang="en-US" dirty="0" smtClean="0"/>
              <a:t>.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tampan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cantik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atletis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yang lain.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.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ketidaksetaraan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suasananya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diam-diam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disumbangkan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Pristina" pitchFamily="66" charset="0"/>
              </a:rPr>
              <a:t>Hatur</a:t>
            </a:r>
            <a:r>
              <a:rPr lang="en-US" sz="4000" dirty="0" smtClean="0">
                <a:solidFill>
                  <a:srgbClr val="FF0000"/>
                </a:solidFill>
                <a:latin typeface="Pristina" pitchFamily="66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Pristina" pitchFamily="66" charset="0"/>
              </a:rPr>
              <a:t>Nuhun</a:t>
            </a:r>
            <a:r>
              <a:rPr lang="en-US" sz="4000" dirty="0" smtClean="0">
                <a:solidFill>
                  <a:srgbClr val="FF0000"/>
                </a:solidFill>
                <a:latin typeface="Pristina" pitchFamily="66" charset="0"/>
              </a:rPr>
              <a:t>….</a:t>
            </a:r>
            <a:endParaRPr lang="en-US" sz="4000" dirty="0">
              <a:solidFill>
                <a:srgbClr val="FF0000"/>
              </a:solidFill>
              <a:latin typeface="Pristina" pitchFamily="66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lick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DEFINISI KIP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err="1" smtClean="0"/>
              <a:t>Komunikasi</a:t>
            </a:r>
            <a:r>
              <a:rPr lang="en-US" b="1" dirty="0" smtClean="0"/>
              <a:t> interpersonal </a:t>
            </a:r>
            <a:r>
              <a:rPr lang="en-US" b="1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paling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balikannya</a:t>
            </a:r>
            <a:r>
              <a:rPr lang="en-US" dirty="0" smtClean="0"/>
              <a:t>. (Muhammad, 2005,p.158-159).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Devito</a:t>
            </a:r>
            <a:r>
              <a:rPr lang="en-US" b="1" dirty="0" smtClean="0"/>
              <a:t> (1989), </a:t>
            </a:r>
            <a:r>
              <a:rPr lang="en-US" b="1" dirty="0" err="1" smtClean="0"/>
              <a:t>komunikasi</a:t>
            </a:r>
            <a:r>
              <a:rPr lang="en-US" b="1" dirty="0" smtClean="0"/>
              <a:t> interpersonal </a:t>
            </a:r>
            <a:r>
              <a:rPr lang="en-US" b="1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dampaknya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(Effendy,2003, p. 30).</a:t>
            </a:r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Komunikasi</a:t>
            </a:r>
            <a:r>
              <a:rPr lang="en-US" b="1" dirty="0" smtClean="0"/>
              <a:t> interpersonal </a:t>
            </a:r>
            <a:r>
              <a:rPr lang="en-US" b="1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,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pesertanya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verbal </a:t>
            </a:r>
            <a:r>
              <a:rPr lang="en-US" dirty="0" err="1" smtClean="0"/>
              <a:t>atau</a:t>
            </a:r>
            <a:r>
              <a:rPr lang="en-US" dirty="0" smtClean="0"/>
              <a:t> nonverbal. </a:t>
            </a:r>
            <a:r>
              <a:rPr lang="en-US" b="1" dirty="0" err="1" smtClean="0">
                <a:hlinkClick r:id="rId3" tooltip="Komunikasi : Arti, Fungsi dan Bentuk"/>
              </a:rPr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>
                <a:hlinkClick r:id="rId4" tooltip="Konteks Komunikasi"/>
              </a:rPr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,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sejawat</a:t>
            </a:r>
            <a:r>
              <a:rPr lang="en-US" dirty="0" smtClean="0"/>
              <a:t>,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sahabat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, guru-</a:t>
            </a:r>
            <a:r>
              <a:rPr lang="en-US" dirty="0" err="1" smtClean="0"/>
              <a:t>murid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(</a:t>
            </a:r>
            <a:r>
              <a:rPr lang="en-US" dirty="0" err="1" smtClean="0"/>
              <a:t>Mulyana</a:t>
            </a:r>
            <a:r>
              <a:rPr lang="en-US" dirty="0" smtClean="0"/>
              <a:t>, 2000, p. 73)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HAKIKAT KIP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, </a:t>
            </a:r>
            <a:r>
              <a:rPr lang="en-US" b="1" dirty="0" err="1" smtClean="0">
                <a:hlinkClick r:id="rId3" tooltip="Faktor-Faktor Yang Berkaitan Dengan Komunikasi Yang Efektif"/>
              </a:rPr>
              <a:t>komunikasi</a:t>
            </a:r>
            <a:r>
              <a:rPr lang="en-US" b="1" dirty="0" smtClean="0">
                <a:hlinkClick r:id="rId3" tooltip="Faktor-Faktor Yang Berkaitan Dengan Komunikasi Yang Efektif"/>
              </a:rPr>
              <a:t> </a:t>
            </a:r>
            <a:r>
              <a:rPr lang="en-US" b="1" dirty="0" err="1" smtClean="0">
                <a:hlinkClick r:id="rId3" tooltip="Faktor-Faktor Yang Berkaitan Dengan Komunikasi Yang Efektif"/>
              </a:rPr>
              <a:t>jenis</a:t>
            </a:r>
            <a:r>
              <a:rPr lang="en-US" b="1" dirty="0" smtClean="0">
                <a:hlinkClick r:id="rId3" tooltip="Faktor-Faktor Yang Berkaitan Dengan Komunikasi Yang Efektif"/>
              </a:rPr>
              <a:t> </a:t>
            </a:r>
            <a:r>
              <a:rPr lang="en-US" b="1" dirty="0" err="1" smtClean="0">
                <a:hlinkClick r:id="rId3" tooltip="Faktor-Faktor Yang Berkaitan Dengan Komunikasi Yang Efektif"/>
              </a:rPr>
              <a:t>ini</a:t>
            </a:r>
            <a:r>
              <a:rPr lang="en-US" b="1" dirty="0" smtClean="0">
                <a:hlinkClick r:id="rId3" tooltip="Faktor-Faktor Yang Berkaitan Dengan Komunikasi Yang Efektif"/>
              </a:rPr>
              <a:t> </a:t>
            </a:r>
            <a:r>
              <a:rPr lang="en-US" b="1" dirty="0" err="1" smtClean="0">
                <a:hlinkClick r:id="rId3" tooltip="Faktor-Faktor Yang Berkaitan Dengan Komunikasi Yang Efektif"/>
              </a:rPr>
              <a:t>dianggap</a:t>
            </a:r>
            <a:r>
              <a:rPr lang="en-US" b="1" dirty="0" smtClean="0">
                <a:hlinkClick r:id="rId3" tooltip="Faktor-Faktor Yang Berkaitan Dengan Komunikasi Yang Efektif"/>
              </a:rPr>
              <a:t> paling </a:t>
            </a:r>
            <a:r>
              <a:rPr lang="en-US" b="1" dirty="0" err="1" smtClean="0">
                <a:hlinkClick r:id="rId3" tooltip="Faktor-Faktor Yang Berkaitan Dengan Komunikasi Yang Efektif"/>
              </a:rPr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yang </a:t>
            </a:r>
            <a:r>
              <a:rPr lang="en-US" dirty="0" err="1" smtClean="0"/>
              <a:t>dialogis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Arus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balik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bersifat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dilancarkan</a:t>
            </a:r>
            <a:r>
              <a:rPr lang="en-US" dirty="0" smtClean="0"/>
              <a:t>,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komunikasinya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seluas-luasnya</a:t>
            </a:r>
            <a:r>
              <a:rPr lang="en-US" dirty="0" smtClean="0"/>
              <a:t> (</a:t>
            </a:r>
            <a:r>
              <a:rPr lang="en-US" dirty="0" err="1" smtClean="0"/>
              <a:t>Sunarto</a:t>
            </a:r>
            <a:r>
              <a:rPr lang="en-US" dirty="0" smtClean="0"/>
              <a:t>, 2003, p. 13).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CIRI-CIRI KIP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00B0F0"/>
                </a:solidFill>
              </a:rPr>
              <a:t>a.Interaksi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intim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famili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/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b. </a:t>
            </a:r>
            <a:r>
              <a:rPr lang="en-US" b="1" dirty="0" err="1" smtClean="0">
                <a:solidFill>
                  <a:srgbClr val="00B0F0"/>
                </a:solidFill>
              </a:rPr>
              <a:t>Percakapan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sosial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informal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118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 c. </a:t>
            </a:r>
            <a:r>
              <a:rPr lang="en-US" b="1" dirty="0" err="1" smtClean="0">
                <a:solidFill>
                  <a:srgbClr val="00B0F0"/>
                </a:solidFill>
              </a:rPr>
              <a:t>Interogasi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atau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pemeriksaan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, yang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lain.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dituduh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atasannya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menginterogasinya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/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d. </a:t>
            </a:r>
            <a:r>
              <a:rPr lang="en-US" b="1" dirty="0" err="1" smtClean="0">
                <a:solidFill>
                  <a:srgbClr val="00B0F0"/>
                </a:solidFill>
              </a:rPr>
              <a:t>Wawancara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yang </a:t>
            </a:r>
            <a:r>
              <a:rPr lang="en-US" dirty="0" err="1" smtClean="0"/>
              <a:t>mewawancarai</a:t>
            </a:r>
            <a:r>
              <a:rPr lang="en-US" dirty="0" smtClean="0"/>
              <a:t> </a:t>
            </a:r>
            <a:r>
              <a:rPr lang="en-US" dirty="0" err="1" smtClean="0"/>
              <a:t>bawahannya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TUJUAN KIP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Menemukan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personal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interpersonal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  <a:br>
              <a:rPr lang="en-US" dirty="0" smtClean="0"/>
            </a:b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sukai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mengasyikkan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berdiskusi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membicarakan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yang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6690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	b. </a:t>
            </a:r>
            <a:r>
              <a:rPr lang="en-US" b="1" dirty="0" err="1" smtClean="0"/>
              <a:t>Menemukan</a:t>
            </a:r>
            <a:r>
              <a:rPr lang="en-US" b="1" dirty="0" smtClean="0"/>
              <a:t> </a:t>
            </a:r>
            <a:r>
              <a:rPr lang="en-US" b="1" dirty="0" err="1" smtClean="0"/>
              <a:t>Dunia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didiskusikan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didalami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interpersonal.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c. </a:t>
            </a:r>
            <a:r>
              <a:rPr lang="en-US" b="1" dirty="0" err="1" smtClean="0"/>
              <a:t>Membentuk</a:t>
            </a:r>
            <a:r>
              <a:rPr lang="en-US" b="1" dirty="0" smtClean="0"/>
              <a:t> Dan </a:t>
            </a:r>
            <a:r>
              <a:rPr lang="en-US" b="1" dirty="0" err="1" smtClean="0"/>
              <a:t>Menjaga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Yang </a:t>
            </a:r>
            <a:r>
              <a:rPr lang="en-US" b="1" dirty="0" err="1" smtClean="0"/>
              <a:t>Penuh</a:t>
            </a:r>
            <a:r>
              <a:rPr lang="en-US" b="1" dirty="0" smtClean="0"/>
              <a:t> </a:t>
            </a:r>
            <a:r>
              <a:rPr lang="en-US" b="1" dirty="0" err="1" smtClean="0"/>
              <a:t>Arti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paling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diabadikan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	d. </a:t>
            </a:r>
            <a:r>
              <a:rPr lang="en-US" b="1" dirty="0" err="1" smtClean="0"/>
              <a:t>Berubah</a:t>
            </a:r>
            <a:r>
              <a:rPr lang="en-US" b="1" dirty="0" smtClean="0"/>
              <a:t> </a:t>
            </a:r>
            <a:r>
              <a:rPr lang="en-US" b="1" dirty="0" err="1" smtClean="0"/>
              <a:t>Sikap</a:t>
            </a:r>
            <a:r>
              <a:rPr lang="en-US" b="1" dirty="0" smtClean="0"/>
              <a:t> Dan </a:t>
            </a:r>
            <a:r>
              <a:rPr lang="en-US" b="1" dirty="0" err="1" smtClean="0"/>
              <a:t>Tingkah</a:t>
            </a:r>
            <a:r>
              <a:rPr lang="en-US" b="1" dirty="0" smtClean="0"/>
              <a:t> </a:t>
            </a:r>
            <a:r>
              <a:rPr lang="en-US" b="1" dirty="0" err="1" smtClean="0"/>
              <a:t>Laku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interpersonal. Kita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diet yang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melihat</a:t>
            </a:r>
            <a:r>
              <a:rPr lang="en-US" dirty="0" smtClean="0"/>
              <a:t> film,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. Kita </a:t>
            </a:r>
            <a:r>
              <a:rPr lang="en-US" dirty="0" err="1" smtClean="0"/>
              <a:t>banyak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interpersonal.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e.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Bermain</a:t>
            </a:r>
            <a:r>
              <a:rPr lang="en-US" b="1" dirty="0" smtClean="0"/>
              <a:t> Dan </a:t>
            </a:r>
            <a:r>
              <a:rPr lang="en-US" b="1" dirty="0" err="1" smtClean="0"/>
              <a:t>Kesenangan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.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pecan, </a:t>
            </a:r>
            <a:r>
              <a:rPr lang="en-US" dirty="0" err="1" smtClean="0"/>
              <a:t>berdiskusi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,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lucu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yang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rileks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keseriusan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174</TotalTime>
  <Words>309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DASAR-DASAR KOMUNIKASI INTERPERSONAL</vt:lpstr>
      <vt:lpstr>DEFINISI KIP</vt:lpstr>
      <vt:lpstr>Slide 3</vt:lpstr>
      <vt:lpstr>HAKIKAT KIP</vt:lpstr>
      <vt:lpstr>CIRI-CIRI KIP</vt:lpstr>
      <vt:lpstr>Slide 6</vt:lpstr>
      <vt:lpstr>TUJUAN KIP</vt:lpstr>
      <vt:lpstr>Slide 8</vt:lpstr>
      <vt:lpstr>Slide 9</vt:lpstr>
      <vt:lpstr>Slide 10</vt:lpstr>
      <vt:lpstr>EFEKTIVITAS KIP</vt:lpstr>
      <vt:lpstr>Slide 12</vt:lpstr>
      <vt:lpstr>Slide 13</vt:lpstr>
      <vt:lpstr>Slide 14</vt:lpstr>
      <vt:lpstr>Slide 15</vt:lpstr>
      <vt:lpstr>Slide 16</vt:lpstr>
      <vt:lpstr>Slide 17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DASAR-DASAR KOMUNIKASI INTERPERSONAL</dc:title>
  <dc:creator>Valued Acer Customer</dc:creator>
  <cp:lastModifiedBy>Valued Acer Customer</cp:lastModifiedBy>
  <cp:revision>5</cp:revision>
  <dcterms:created xsi:type="dcterms:W3CDTF">2010-10-20T19:01:07Z</dcterms:created>
  <dcterms:modified xsi:type="dcterms:W3CDTF">2011-04-26T14:34:41Z</dcterms:modified>
</cp:coreProperties>
</file>