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08644-D9BE-46B7-850F-D089D9FC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DDAB065-BED1-40F9-B997-DE3B4305B4D7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2000" dirty="0" smtClean="0"/>
            <a:t> Senior</a:t>
          </a:r>
          <a:endParaRPr lang="en-US" sz="2000" dirty="0"/>
        </a:p>
      </dgm:t>
    </dgm:pt>
    <dgm:pt modelId="{F34C29C8-F98B-49A8-AF42-C838FBAC714D}" type="parTrans" cxnId="{3CEE9982-6A1B-4185-9A75-32EC47AF3F94}">
      <dgm:prSet/>
      <dgm:spPr/>
      <dgm:t>
        <a:bodyPr/>
        <a:lstStyle/>
        <a:p>
          <a:endParaRPr lang="en-US"/>
        </a:p>
      </dgm:t>
    </dgm:pt>
    <dgm:pt modelId="{A76256DE-DDEE-4A1B-9203-B2E4640DF111}" type="sibTrans" cxnId="{3CEE9982-6A1B-4185-9A75-32EC47AF3F94}">
      <dgm:prSet/>
      <dgm:spPr/>
      <dgm:t>
        <a:bodyPr/>
        <a:lstStyle/>
        <a:p>
          <a:endParaRPr lang="en-US"/>
        </a:p>
      </dgm:t>
    </dgm:pt>
    <dgm:pt modelId="{9936D40D-1265-47D0-99C7-578F187817F9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2000" dirty="0" smtClean="0"/>
            <a:t> Tingkat </a:t>
          </a:r>
          <a:r>
            <a:rPr lang="en-US" sz="2000" dirty="0" err="1" smtClean="0"/>
            <a:t>Menengah</a:t>
          </a:r>
          <a:endParaRPr lang="en-US" sz="2000" dirty="0"/>
        </a:p>
      </dgm:t>
    </dgm:pt>
    <dgm:pt modelId="{3089712B-9DAE-40C7-AD36-CC7F7C58B4A1}" type="parTrans" cxnId="{85B6974A-8C04-4913-9E83-18D902CF15BB}">
      <dgm:prSet/>
      <dgm:spPr/>
      <dgm:t>
        <a:bodyPr/>
        <a:lstStyle/>
        <a:p>
          <a:endParaRPr lang="en-US"/>
        </a:p>
      </dgm:t>
    </dgm:pt>
    <dgm:pt modelId="{59A6300B-4D12-419C-A2A7-E939C6402A26}" type="sibTrans" cxnId="{85B6974A-8C04-4913-9E83-18D902CF15BB}">
      <dgm:prSet/>
      <dgm:spPr/>
      <dgm:t>
        <a:bodyPr/>
        <a:lstStyle/>
        <a:p>
          <a:endParaRPr lang="en-US"/>
        </a:p>
      </dgm:t>
    </dgm:pt>
    <dgm:pt modelId="{0E3383BB-AB2D-424D-8685-6ACCED2D43DA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4400" dirty="0" smtClean="0"/>
            <a:t> </a:t>
          </a:r>
          <a:r>
            <a:rPr lang="en-US" sz="2000" dirty="0" err="1" smtClean="0"/>
            <a:t>Operasional</a:t>
          </a:r>
          <a:endParaRPr lang="en-US" sz="2000" dirty="0"/>
        </a:p>
      </dgm:t>
    </dgm:pt>
    <dgm:pt modelId="{6E7985E3-67D1-4239-B625-5DEF33086008}" type="parTrans" cxnId="{BF6EC604-F22E-4991-882B-61CBFD31B437}">
      <dgm:prSet/>
      <dgm:spPr/>
      <dgm:t>
        <a:bodyPr/>
        <a:lstStyle/>
        <a:p>
          <a:endParaRPr lang="en-US"/>
        </a:p>
      </dgm:t>
    </dgm:pt>
    <dgm:pt modelId="{8CC7BC86-DDA5-490E-901A-98F871C992B0}" type="sibTrans" cxnId="{BF6EC604-F22E-4991-882B-61CBFD31B437}">
      <dgm:prSet/>
      <dgm:spPr/>
      <dgm:t>
        <a:bodyPr/>
        <a:lstStyle/>
        <a:p>
          <a:endParaRPr lang="en-US"/>
        </a:p>
      </dgm:t>
    </dgm:pt>
    <dgm:pt modelId="{EFD52E72-A337-427F-87AA-C861319F190D}" type="pres">
      <dgm:prSet presAssocID="{00D08644-D9BE-46B7-850F-D089D9FC6ABA}" presName="Name0" presStyleCnt="0">
        <dgm:presLayoutVars>
          <dgm:dir/>
          <dgm:animLvl val="lvl"/>
          <dgm:resizeHandles val="exact"/>
        </dgm:presLayoutVars>
      </dgm:prSet>
      <dgm:spPr/>
    </dgm:pt>
    <dgm:pt modelId="{3D39B0D2-2D9A-4305-8ADE-BD8A4D79E5B1}" type="pres">
      <dgm:prSet presAssocID="{EDDAB065-BED1-40F9-B997-DE3B4305B4D7}" presName="Name8" presStyleCnt="0"/>
      <dgm:spPr/>
    </dgm:pt>
    <dgm:pt modelId="{BDC8B184-DF25-4B6B-9879-FCB286A5EDC9}" type="pres">
      <dgm:prSet presAssocID="{EDDAB065-BED1-40F9-B997-DE3B4305B4D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E32FE-A2D5-4572-B035-69F854BE8BA7}" type="pres">
      <dgm:prSet presAssocID="{EDDAB065-BED1-40F9-B997-DE3B4305B4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A5A0F-A0CF-4EA7-94E6-AB1E8F9F49B0}" type="pres">
      <dgm:prSet presAssocID="{9936D40D-1265-47D0-99C7-578F187817F9}" presName="Name8" presStyleCnt="0"/>
      <dgm:spPr/>
    </dgm:pt>
    <dgm:pt modelId="{830E186F-0674-4F53-9396-B29A447C744A}" type="pres">
      <dgm:prSet presAssocID="{9936D40D-1265-47D0-99C7-578F187817F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ECBCC-03D4-4F44-86D3-B76C7599DF77}" type="pres">
      <dgm:prSet presAssocID="{9936D40D-1265-47D0-99C7-578F187817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12E2-5FA1-4EF4-A50A-FDC3CAE95D2E}" type="pres">
      <dgm:prSet presAssocID="{0E3383BB-AB2D-424D-8685-6ACCED2D43DA}" presName="Name8" presStyleCnt="0"/>
      <dgm:spPr/>
    </dgm:pt>
    <dgm:pt modelId="{A1307A81-0FA4-445D-95B1-4CA0CA021A40}" type="pres">
      <dgm:prSet presAssocID="{0E3383BB-AB2D-424D-8685-6ACCED2D43D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25119-75B2-488C-88EC-74CE2A73223C}" type="pres">
      <dgm:prSet presAssocID="{0E3383BB-AB2D-424D-8685-6ACCED2D43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C7FC5C-6D50-4A43-948B-8B55A72F995A}" type="presOf" srcId="{EDDAB065-BED1-40F9-B997-DE3B4305B4D7}" destId="{1CFE32FE-A2D5-4572-B035-69F854BE8BA7}" srcOrd="1" destOrd="0" presId="urn:microsoft.com/office/officeart/2005/8/layout/pyramid1"/>
    <dgm:cxn modelId="{CCDA3760-373D-4CC5-9B80-977C2C13B9FB}" type="presOf" srcId="{EDDAB065-BED1-40F9-B997-DE3B4305B4D7}" destId="{BDC8B184-DF25-4B6B-9879-FCB286A5EDC9}" srcOrd="0" destOrd="0" presId="urn:microsoft.com/office/officeart/2005/8/layout/pyramid1"/>
    <dgm:cxn modelId="{3CEE9982-6A1B-4185-9A75-32EC47AF3F94}" srcId="{00D08644-D9BE-46B7-850F-D089D9FC6ABA}" destId="{EDDAB065-BED1-40F9-B997-DE3B4305B4D7}" srcOrd="0" destOrd="0" parTransId="{F34C29C8-F98B-49A8-AF42-C838FBAC714D}" sibTransId="{A76256DE-DDEE-4A1B-9203-B2E4640DF111}"/>
    <dgm:cxn modelId="{2B388A2B-66F4-4523-B48F-63FC761975E7}" type="presOf" srcId="{0E3383BB-AB2D-424D-8685-6ACCED2D43DA}" destId="{A1307A81-0FA4-445D-95B1-4CA0CA021A40}" srcOrd="0" destOrd="0" presId="urn:microsoft.com/office/officeart/2005/8/layout/pyramid1"/>
    <dgm:cxn modelId="{85B6974A-8C04-4913-9E83-18D902CF15BB}" srcId="{00D08644-D9BE-46B7-850F-D089D9FC6ABA}" destId="{9936D40D-1265-47D0-99C7-578F187817F9}" srcOrd="1" destOrd="0" parTransId="{3089712B-9DAE-40C7-AD36-CC7F7C58B4A1}" sibTransId="{59A6300B-4D12-419C-A2A7-E939C6402A26}"/>
    <dgm:cxn modelId="{BF6EC604-F22E-4991-882B-61CBFD31B437}" srcId="{00D08644-D9BE-46B7-850F-D089D9FC6ABA}" destId="{0E3383BB-AB2D-424D-8685-6ACCED2D43DA}" srcOrd="2" destOrd="0" parTransId="{6E7985E3-67D1-4239-B625-5DEF33086008}" sibTransId="{8CC7BC86-DDA5-490E-901A-98F871C992B0}"/>
    <dgm:cxn modelId="{9C571B11-AC03-4765-B363-D96FCC57E485}" type="presOf" srcId="{00D08644-D9BE-46B7-850F-D089D9FC6ABA}" destId="{EFD52E72-A337-427F-87AA-C861319F190D}" srcOrd="0" destOrd="0" presId="urn:microsoft.com/office/officeart/2005/8/layout/pyramid1"/>
    <dgm:cxn modelId="{07B31C52-5B5A-4A68-BC1B-AA38D2A6BA26}" type="presOf" srcId="{9936D40D-1265-47D0-99C7-578F187817F9}" destId="{830E186F-0674-4F53-9396-B29A447C744A}" srcOrd="0" destOrd="0" presId="urn:microsoft.com/office/officeart/2005/8/layout/pyramid1"/>
    <dgm:cxn modelId="{25374359-382D-401F-B6F0-8E9F1D3ED6BD}" type="presOf" srcId="{9936D40D-1265-47D0-99C7-578F187817F9}" destId="{622ECBCC-03D4-4F44-86D3-B76C7599DF77}" srcOrd="1" destOrd="0" presId="urn:microsoft.com/office/officeart/2005/8/layout/pyramid1"/>
    <dgm:cxn modelId="{5F91DBB6-59F1-45F0-A92F-E55E28704A95}" type="presOf" srcId="{0E3383BB-AB2D-424D-8685-6ACCED2D43DA}" destId="{7DE25119-75B2-488C-88EC-74CE2A73223C}" srcOrd="1" destOrd="0" presId="urn:microsoft.com/office/officeart/2005/8/layout/pyramid1"/>
    <dgm:cxn modelId="{22FB8F31-1246-4BB7-B544-71A87D1BCBCC}" type="presParOf" srcId="{EFD52E72-A337-427F-87AA-C861319F190D}" destId="{3D39B0D2-2D9A-4305-8ADE-BD8A4D79E5B1}" srcOrd="0" destOrd="0" presId="urn:microsoft.com/office/officeart/2005/8/layout/pyramid1"/>
    <dgm:cxn modelId="{884439F2-2C02-4D81-B0FB-EF6ED57D2DED}" type="presParOf" srcId="{3D39B0D2-2D9A-4305-8ADE-BD8A4D79E5B1}" destId="{BDC8B184-DF25-4B6B-9879-FCB286A5EDC9}" srcOrd="0" destOrd="0" presId="urn:microsoft.com/office/officeart/2005/8/layout/pyramid1"/>
    <dgm:cxn modelId="{3F5862A3-BD69-476B-8E71-1416F5D1B25B}" type="presParOf" srcId="{3D39B0D2-2D9A-4305-8ADE-BD8A4D79E5B1}" destId="{1CFE32FE-A2D5-4572-B035-69F854BE8BA7}" srcOrd="1" destOrd="0" presId="urn:microsoft.com/office/officeart/2005/8/layout/pyramid1"/>
    <dgm:cxn modelId="{CFE51FA8-BD29-4A3B-9361-07B6B2CC3058}" type="presParOf" srcId="{EFD52E72-A337-427F-87AA-C861319F190D}" destId="{343A5A0F-A0CF-4EA7-94E6-AB1E8F9F49B0}" srcOrd="1" destOrd="0" presId="urn:microsoft.com/office/officeart/2005/8/layout/pyramid1"/>
    <dgm:cxn modelId="{EB65316B-CE35-47A6-AFDA-93E63F5FDDF5}" type="presParOf" srcId="{343A5A0F-A0CF-4EA7-94E6-AB1E8F9F49B0}" destId="{830E186F-0674-4F53-9396-B29A447C744A}" srcOrd="0" destOrd="0" presId="urn:microsoft.com/office/officeart/2005/8/layout/pyramid1"/>
    <dgm:cxn modelId="{10410430-D38E-403A-9190-E9C63A0DF59A}" type="presParOf" srcId="{343A5A0F-A0CF-4EA7-94E6-AB1E8F9F49B0}" destId="{622ECBCC-03D4-4F44-86D3-B76C7599DF77}" srcOrd="1" destOrd="0" presId="urn:microsoft.com/office/officeart/2005/8/layout/pyramid1"/>
    <dgm:cxn modelId="{4297EAFA-2049-4620-AE1C-526F6DC55949}" type="presParOf" srcId="{EFD52E72-A337-427F-87AA-C861319F190D}" destId="{4BB312E2-5FA1-4EF4-A50A-FDC3CAE95D2E}" srcOrd="2" destOrd="0" presId="urn:microsoft.com/office/officeart/2005/8/layout/pyramid1"/>
    <dgm:cxn modelId="{CA5B6704-DB8B-4719-9F83-38385CE05337}" type="presParOf" srcId="{4BB312E2-5FA1-4EF4-A50A-FDC3CAE95D2E}" destId="{A1307A81-0FA4-445D-95B1-4CA0CA021A40}" srcOrd="0" destOrd="0" presId="urn:microsoft.com/office/officeart/2005/8/layout/pyramid1"/>
    <dgm:cxn modelId="{EB862B8C-1411-4F08-B7AE-3E7922BBE6DE}" type="presParOf" srcId="{4BB312E2-5FA1-4EF4-A50A-FDC3CAE95D2E}" destId="{7DE25119-75B2-488C-88EC-74CE2A73223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1C92A-80E8-45DC-B93A-D62AB58B9AA4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316B98B-16E5-4F6A-B408-7A1F9C6CEB6E}">
      <dgm:prSet phldrT="[Text]"/>
      <dgm:spPr/>
      <dgm:t>
        <a:bodyPr/>
        <a:lstStyle/>
        <a:p>
          <a:r>
            <a:rPr lang="en-US" dirty="0" err="1" smtClean="0"/>
            <a:t>Kecerdasan</a:t>
          </a:r>
          <a:endParaRPr lang="en-US" dirty="0"/>
        </a:p>
      </dgm:t>
    </dgm:pt>
    <dgm:pt modelId="{91910062-8A8A-4933-84CD-72F3E62779E4}" type="parTrans" cxnId="{E98C16EC-424F-49C1-99FE-5A4D2E339509}">
      <dgm:prSet/>
      <dgm:spPr/>
      <dgm:t>
        <a:bodyPr/>
        <a:lstStyle/>
        <a:p>
          <a:endParaRPr lang="en-US"/>
        </a:p>
      </dgm:t>
    </dgm:pt>
    <dgm:pt modelId="{C32C8642-2C5D-4101-A9A4-2E5B64425DE8}" type="sibTrans" cxnId="{E98C16EC-424F-49C1-99FE-5A4D2E339509}">
      <dgm:prSet/>
      <dgm:spPr/>
      <dgm:t>
        <a:bodyPr/>
        <a:lstStyle/>
        <a:p>
          <a:endParaRPr lang="en-US"/>
        </a:p>
      </dgm:t>
    </dgm:pt>
    <dgm:pt modelId="{AFBC492F-DBB4-47D2-89F8-390D83C69155}">
      <dgm:prSet phldrT="[Text]"/>
      <dgm:spPr/>
      <dgm:t>
        <a:bodyPr/>
        <a:lstStyle/>
        <a:p>
          <a:r>
            <a:rPr lang="en-US" dirty="0" err="1" smtClean="0"/>
            <a:t>Rancangan</a:t>
          </a:r>
          <a:r>
            <a:rPr lang="en-US" dirty="0" smtClean="0"/>
            <a:t> </a:t>
          </a:r>
          <a:endParaRPr lang="en-US" dirty="0"/>
        </a:p>
      </dgm:t>
    </dgm:pt>
    <dgm:pt modelId="{13995A4C-A3CA-46B1-8F37-0B2A44C069B4}" type="parTrans" cxnId="{25D6ACB3-6429-4C70-B743-70C41DE896D1}">
      <dgm:prSet/>
      <dgm:spPr/>
      <dgm:t>
        <a:bodyPr/>
        <a:lstStyle/>
        <a:p>
          <a:endParaRPr lang="en-US"/>
        </a:p>
      </dgm:t>
    </dgm:pt>
    <dgm:pt modelId="{0600B65F-8125-42D4-9224-CF625C70607C}" type="sibTrans" cxnId="{25D6ACB3-6429-4C70-B743-70C41DE896D1}">
      <dgm:prSet/>
      <dgm:spPr/>
      <dgm:t>
        <a:bodyPr/>
        <a:lstStyle/>
        <a:p>
          <a:endParaRPr lang="en-US"/>
        </a:p>
      </dgm:t>
    </dgm:pt>
    <dgm:pt modelId="{CF3A1979-C48C-4320-B897-222013B627D0}">
      <dgm:prSet phldrT="[Text]"/>
      <dgm:spPr/>
      <dgm:t>
        <a:bodyPr/>
        <a:lstStyle/>
        <a:p>
          <a:r>
            <a:rPr lang="en-US" dirty="0" err="1" smtClean="0"/>
            <a:t>Pilihan</a:t>
          </a:r>
          <a:endParaRPr lang="en-US" dirty="0"/>
        </a:p>
      </dgm:t>
    </dgm:pt>
    <dgm:pt modelId="{9F4158D1-DED1-4E81-9997-F5020D9142A8}" type="parTrans" cxnId="{84B41A75-AAEA-4777-A26F-F7428F85E992}">
      <dgm:prSet/>
      <dgm:spPr/>
      <dgm:t>
        <a:bodyPr/>
        <a:lstStyle/>
        <a:p>
          <a:endParaRPr lang="en-US"/>
        </a:p>
      </dgm:t>
    </dgm:pt>
    <dgm:pt modelId="{2DEED10E-E3BD-4EEC-B778-BBD978D36EF1}" type="sibTrans" cxnId="{84B41A75-AAEA-4777-A26F-F7428F85E992}">
      <dgm:prSet/>
      <dgm:spPr/>
      <dgm:t>
        <a:bodyPr/>
        <a:lstStyle/>
        <a:p>
          <a:endParaRPr lang="en-US"/>
        </a:p>
      </dgm:t>
    </dgm:pt>
    <dgm:pt modelId="{84512713-340C-4F24-BFA9-29466F0164EF}">
      <dgm:prSet phldrT="[Text]"/>
      <dgm:spPr/>
      <dgm:t>
        <a:bodyPr/>
        <a:lstStyle/>
        <a:p>
          <a:r>
            <a:rPr lang="en-US" dirty="0" err="1" smtClean="0"/>
            <a:t>Implementasi</a:t>
          </a:r>
          <a:endParaRPr lang="en-US" dirty="0"/>
        </a:p>
      </dgm:t>
    </dgm:pt>
    <dgm:pt modelId="{799218B2-5A49-43FB-940F-E575ADF8A0B5}" type="parTrans" cxnId="{5301E1FA-AACB-483B-A053-46212D5128B4}">
      <dgm:prSet/>
      <dgm:spPr/>
      <dgm:t>
        <a:bodyPr/>
        <a:lstStyle/>
        <a:p>
          <a:endParaRPr lang="en-US"/>
        </a:p>
      </dgm:t>
    </dgm:pt>
    <dgm:pt modelId="{6BBE1019-300E-4990-B3F9-F30AF1BD477D}" type="sibTrans" cxnId="{5301E1FA-AACB-483B-A053-46212D5128B4}">
      <dgm:prSet/>
      <dgm:spPr/>
      <dgm:t>
        <a:bodyPr/>
        <a:lstStyle/>
        <a:p>
          <a:endParaRPr lang="en-US"/>
        </a:p>
      </dgm:t>
    </dgm:pt>
    <dgm:pt modelId="{17C2CE28-2B66-408A-AE9A-06CEA42B5822}" type="pres">
      <dgm:prSet presAssocID="{FAD1C92A-80E8-45DC-B93A-D62AB58B9AA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25BE5C-675E-4C7D-9245-79AF55356B32}" type="pres">
      <dgm:prSet presAssocID="{D316B98B-16E5-4F6A-B408-7A1F9C6CEB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B9633-95E7-4BD3-A521-7BB496E045DB}" type="pres">
      <dgm:prSet presAssocID="{C32C8642-2C5D-4101-A9A4-2E5B64425DE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49DAA50-4580-46B2-A473-3753A61D91BD}" type="pres">
      <dgm:prSet presAssocID="{C32C8642-2C5D-4101-A9A4-2E5B64425DE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B81B1B3-9098-4173-8BA8-054DEBF1F1D6}" type="pres">
      <dgm:prSet presAssocID="{AFBC492F-DBB4-47D2-89F8-390D83C6915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EB062-EC17-4240-90C5-D1A8029DD5B1}" type="pres">
      <dgm:prSet presAssocID="{0600B65F-8125-42D4-9224-CF625C70607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495A1C5-425B-40B3-B38B-A2158F93A85D}" type="pres">
      <dgm:prSet presAssocID="{0600B65F-8125-42D4-9224-CF625C70607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9EDDAD0-A959-47D5-811A-13A415F43535}" type="pres">
      <dgm:prSet presAssocID="{CF3A1979-C48C-4320-B897-222013B627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06D0B-04B5-46E2-A664-27F2E39A5810}" type="pres">
      <dgm:prSet presAssocID="{2DEED10E-E3BD-4EEC-B778-BBD978D36EF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F0F6708-0983-4F7E-8F04-7F3DF1433677}" type="pres">
      <dgm:prSet presAssocID="{2DEED10E-E3BD-4EEC-B778-BBD978D36EF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199B802-3B50-4CCD-97E7-911379274938}" type="pres">
      <dgm:prSet presAssocID="{84512713-340C-4F24-BFA9-29466F0164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B3EB29-4226-494B-8C0F-7CCADDA1DC31}" type="presOf" srcId="{C32C8642-2C5D-4101-A9A4-2E5B64425DE8}" destId="{249DAA50-4580-46B2-A473-3753A61D91BD}" srcOrd="1" destOrd="0" presId="urn:microsoft.com/office/officeart/2005/8/layout/process2"/>
    <dgm:cxn modelId="{ADBE9432-BC35-4276-905A-FD62A4EBA40F}" type="presOf" srcId="{C32C8642-2C5D-4101-A9A4-2E5B64425DE8}" destId="{5D5B9633-95E7-4BD3-A521-7BB496E045DB}" srcOrd="0" destOrd="0" presId="urn:microsoft.com/office/officeart/2005/8/layout/process2"/>
    <dgm:cxn modelId="{A49B5A34-78AC-43B6-8E5A-A6853CEEC4A4}" type="presOf" srcId="{84512713-340C-4F24-BFA9-29466F0164EF}" destId="{D199B802-3B50-4CCD-97E7-911379274938}" srcOrd="0" destOrd="0" presId="urn:microsoft.com/office/officeart/2005/8/layout/process2"/>
    <dgm:cxn modelId="{2C49E8B7-6030-4C4E-A5F7-4264F0FD0A23}" type="presOf" srcId="{2DEED10E-E3BD-4EEC-B778-BBD978D36EF1}" destId="{ACC06D0B-04B5-46E2-A664-27F2E39A5810}" srcOrd="0" destOrd="0" presId="urn:microsoft.com/office/officeart/2005/8/layout/process2"/>
    <dgm:cxn modelId="{EC75035D-38D8-4330-9DB7-BF5ECCAFA2A3}" type="presOf" srcId="{CF3A1979-C48C-4320-B897-222013B627D0}" destId="{09EDDAD0-A959-47D5-811A-13A415F43535}" srcOrd="0" destOrd="0" presId="urn:microsoft.com/office/officeart/2005/8/layout/process2"/>
    <dgm:cxn modelId="{E98C16EC-424F-49C1-99FE-5A4D2E339509}" srcId="{FAD1C92A-80E8-45DC-B93A-D62AB58B9AA4}" destId="{D316B98B-16E5-4F6A-B408-7A1F9C6CEB6E}" srcOrd="0" destOrd="0" parTransId="{91910062-8A8A-4933-84CD-72F3E62779E4}" sibTransId="{C32C8642-2C5D-4101-A9A4-2E5B64425DE8}"/>
    <dgm:cxn modelId="{25D6ACB3-6429-4C70-B743-70C41DE896D1}" srcId="{FAD1C92A-80E8-45DC-B93A-D62AB58B9AA4}" destId="{AFBC492F-DBB4-47D2-89F8-390D83C69155}" srcOrd="1" destOrd="0" parTransId="{13995A4C-A3CA-46B1-8F37-0B2A44C069B4}" sibTransId="{0600B65F-8125-42D4-9224-CF625C70607C}"/>
    <dgm:cxn modelId="{18FB5E85-7B2A-4013-97AC-7367DFAABE2E}" type="presOf" srcId="{D316B98B-16E5-4F6A-B408-7A1F9C6CEB6E}" destId="{1525BE5C-675E-4C7D-9245-79AF55356B32}" srcOrd="0" destOrd="0" presId="urn:microsoft.com/office/officeart/2005/8/layout/process2"/>
    <dgm:cxn modelId="{84B41A75-AAEA-4777-A26F-F7428F85E992}" srcId="{FAD1C92A-80E8-45DC-B93A-D62AB58B9AA4}" destId="{CF3A1979-C48C-4320-B897-222013B627D0}" srcOrd="2" destOrd="0" parTransId="{9F4158D1-DED1-4E81-9997-F5020D9142A8}" sibTransId="{2DEED10E-E3BD-4EEC-B778-BBD978D36EF1}"/>
    <dgm:cxn modelId="{2D9B2DAA-B534-4046-BDAB-C61C03269891}" type="presOf" srcId="{2DEED10E-E3BD-4EEC-B778-BBD978D36EF1}" destId="{2F0F6708-0983-4F7E-8F04-7F3DF1433677}" srcOrd="1" destOrd="0" presId="urn:microsoft.com/office/officeart/2005/8/layout/process2"/>
    <dgm:cxn modelId="{4EE62C42-1225-4E5D-8C9B-5F7D3F7B43F1}" type="presOf" srcId="{0600B65F-8125-42D4-9224-CF625C70607C}" destId="{2495A1C5-425B-40B3-B38B-A2158F93A85D}" srcOrd="1" destOrd="0" presId="urn:microsoft.com/office/officeart/2005/8/layout/process2"/>
    <dgm:cxn modelId="{5301E1FA-AACB-483B-A053-46212D5128B4}" srcId="{FAD1C92A-80E8-45DC-B93A-D62AB58B9AA4}" destId="{84512713-340C-4F24-BFA9-29466F0164EF}" srcOrd="3" destOrd="0" parTransId="{799218B2-5A49-43FB-940F-E575ADF8A0B5}" sibTransId="{6BBE1019-300E-4990-B3F9-F30AF1BD477D}"/>
    <dgm:cxn modelId="{095C52A3-EC4C-474D-82F0-E69CF92CC6F9}" type="presOf" srcId="{FAD1C92A-80E8-45DC-B93A-D62AB58B9AA4}" destId="{17C2CE28-2B66-408A-AE9A-06CEA42B5822}" srcOrd="0" destOrd="0" presId="urn:microsoft.com/office/officeart/2005/8/layout/process2"/>
    <dgm:cxn modelId="{B38DC489-685A-4941-9E09-BA5258B4D91B}" type="presOf" srcId="{0600B65F-8125-42D4-9224-CF625C70607C}" destId="{045EB062-EC17-4240-90C5-D1A8029DD5B1}" srcOrd="0" destOrd="0" presId="urn:microsoft.com/office/officeart/2005/8/layout/process2"/>
    <dgm:cxn modelId="{6DEFF87B-D43E-4A37-8480-09F13ABAB0A3}" type="presOf" srcId="{AFBC492F-DBB4-47D2-89F8-390D83C69155}" destId="{6B81B1B3-9098-4173-8BA8-054DEBF1F1D6}" srcOrd="0" destOrd="0" presId="urn:microsoft.com/office/officeart/2005/8/layout/process2"/>
    <dgm:cxn modelId="{86F3E322-1D5B-4C23-B779-DAAC16DE1641}" type="presParOf" srcId="{17C2CE28-2B66-408A-AE9A-06CEA42B5822}" destId="{1525BE5C-675E-4C7D-9245-79AF55356B32}" srcOrd="0" destOrd="0" presId="urn:microsoft.com/office/officeart/2005/8/layout/process2"/>
    <dgm:cxn modelId="{CCB0C7A5-ED71-406F-909B-BCB92145990B}" type="presParOf" srcId="{17C2CE28-2B66-408A-AE9A-06CEA42B5822}" destId="{5D5B9633-95E7-4BD3-A521-7BB496E045DB}" srcOrd="1" destOrd="0" presId="urn:microsoft.com/office/officeart/2005/8/layout/process2"/>
    <dgm:cxn modelId="{25FE192E-F3A1-46D8-9128-D11011722363}" type="presParOf" srcId="{5D5B9633-95E7-4BD3-A521-7BB496E045DB}" destId="{249DAA50-4580-46B2-A473-3753A61D91BD}" srcOrd="0" destOrd="0" presId="urn:microsoft.com/office/officeart/2005/8/layout/process2"/>
    <dgm:cxn modelId="{B4D94C39-FD88-4C6E-987E-A10663296FE3}" type="presParOf" srcId="{17C2CE28-2B66-408A-AE9A-06CEA42B5822}" destId="{6B81B1B3-9098-4173-8BA8-054DEBF1F1D6}" srcOrd="2" destOrd="0" presId="urn:microsoft.com/office/officeart/2005/8/layout/process2"/>
    <dgm:cxn modelId="{727DF397-B5F8-46AA-96F7-CDE55D4FCCC8}" type="presParOf" srcId="{17C2CE28-2B66-408A-AE9A-06CEA42B5822}" destId="{045EB062-EC17-4240-90C5-D1A8029DD5B1}" srcOrd="3" destOrd="0" presId="urn:microsoft.com/office/officeart/2005/8/layout/process2"/>
    <dgm:cxn modelId="{E2B32ABE-189A-450D-BFCF-4197BF83B8C8}" type="presParOf" srcId="{045EB062-EC17-4240-90C5-D1A8029DD5B1}" destId="{2495A1C5-425B-40B3-B38B-A2158F93A85D}" srcOrd="0" destOrd="0" presId="urn:microsoft.com/office/officeart/2005/8/layout/process2"/>
    <dgm:cxn modelId="{AC79DD71-061D-4E72-9221-6115986B9536}" type="presParOf" srcId="{17C2CE28-2B66-408A-AE9A-06CEA42B5822}" destId="{09EDDAD0-A959-47D5-811A-13A415F43535}" srcOrd="4" destOrd="0" presId="urn:microsoft.com/office/officeart/2005/8/layout/process2"/>
    <dgm:cxn modelId="{E517A978-97A7-4DAE-8347-B8908D33E637}" type="presParOf" srcId="{17C2CE28-2B66-408A-AE9A-06CEA42B5822}" destId="{ACC06D0B-04B5-46E2-A664-27F2E39A5810}" srcOrd="5" destOrd="0" presId="urn:microsoft.com/office/officeart/2005/8/layout/process2"/>
    <dgm:cxn modelId="{06E0D534-E401-4E0F-B93E-C8649D5A3936}" type="presParOf" srcId="{ACC06D0B-04B5-46E2-A664-27F2E39A5810}" destId="{2F0F6708-0983-4F7E-8F04-7F3DF1433677}" srcOrd="0" destOrd="0" presId="urn:microsoft.com/office/officeart/2005/8/layout/process2"/>
    <dgm:cxn modelId="{8BF6E6B1-B75F-42C2-9C8B-1C661BA23390}" type="presParOf" srcId="{17C2CE28-2B66-408A-AE9A-06CEA42B5822}" destId="{D199B802-3B50-4CCD-97E7-91137927493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8B184-DF25-4B6B-9879-FCB286A5EDC9}">
      <dsp:nvSpPr>
        <dsp:cNvPr id="0" name=""/>
        <dsp:cNvSpPr/>
      </dsp:nvSpPr>
      <dsp:spPr>
        <a:xfrm>
          <a:off x="2032000" y="0"/>
          <a:ext cx="2032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2000" kern="1200" dirty="0" smtClean="0"/>
            <a:t> Senior</a:t>
          </a:r>
          <a:endParaRPr lang="en-US" sz="2000" kern="1200" dirty="0"/>
        </a:p>
      </dsp:txBody>
      <dsp:txXfrm>
        <a:off x="2032000" y="0"/>
        <a:ext cx="2032000" cy="1727200"/>
      </dsp:txXfrm>
    </dsp:sp>
    <dsp:sp modelId="{830E186F-0674-4F53-9396-B29A447C744A}">
      <dsp:nvSpPr>
        <dsp:cNvPr id="0" name=""/>
        <dsp:cNvSpPr/>
      </dsp:nvSpPr>
      <dsp:spPr>
        <a:xfrm>
          <a:off x="1016000" y="1727200"/>
          <a:ext cx="4064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2000" kern="1200" dirty="0" smtClean="0"/>
            <a:t> Tingkat </a:t>
          </a:r>
          <a:r>
            <a:rPr lang="en-US" sz="2000" kern="1200" dirty="0" err="1" smtClean="0"/>
            <a:t>Menengah</a:t>
          </a:r>
          <a:endParaRPr lang="en-US" sz="2000" kern="1200" dirty="0"/>
        </a:p>
      </dsp:txBody>
      <dsp:txXfrm>
        <a:off x="1727200" y="1727200"/>
        <a:ext cx="2641600" cy="1727200"/>
      </dsp:txXfrm>
    </dsp:sp>
    <dsp:sp modelId="{A1307A81-0FA4-445D-95B1-4CA0CA021A40}">
      <dsp:nvSpPr>
        <dsp:cNvPr id="0" name=""/>
        <dsp:cNvSpPr/>
      </dsp:nvSpPr>
      <dsp:spPr>
        <a:xfrm>
          <a:off x="0" y="3454400"/>
          <a:ext cx="6096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4400" kern="1200" dirty="0" smtClean="0"/>
            <a:t> </a:t>
          </a:r>
          <a:r>
            <a:rPr lang="en-US" sz="2000" kern="1200" dirty="0" err="1" smtClean="0"/>
            <a:t>Operasional</a:t>
          </a:r>
          <a:endParaRPr lang="en-US" sz="2000" kern="1200" dirty="0"/>
        </a:p>
      </dsp:txBody>
      <dsp:txXfrm>
        <a:off x="1066799" y="3454400"/>
        <a:ext cx="3962400" cy="1727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25BE5C-675E-4C7D-9245-79AF55356B32}">
      <dsp:nvSpPr>
        <dsp:cNvPr id="0" name=""/>
        <dsp:cNvSpPr/>
      </dsp:nvSpPr>
      <dsp:spPr>
        <a:xfrm>
          <a:off x="3338838" y="2232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Kecerdasan</a:t>
          </a:r>
          <a:endParaRPr lang="en-US" sz="1800" kern="1200" dirty="0"/>
        </a:p>
      </dsp:txBody>
      <dsp:txXfrm>
        <a:off x="3338838" y="2232"/>
        <a:ext cx="1551923" cy="830460"/>
      </dsp:txXfrm>
    </dsp:sp>
    <dsp:sp modelId="{5D5B9633-95E7-4BD3-A521-7BB496E045DB}">
      <dsp:nvSpPr>
        <dsp:cNvPr id="0" name=""/>
        <dsp:cNvSpPr/>
      </dsp:nvSpPr>
      <dsp:spPr>
        <a:xfrm rot="5400000">
          <a:off x="3959088" y="853454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853454"/>
        <a:ext cx="311422" cy="373707"/>
      </dsp:txXfrm>
    </dsp:sp>
    <dsp:sp modelId="{6B81B1B3-9098-4173-8BA8-054DEBF1F1D6}">
      <dsp:nvSpPr>
        <dsp:cNvPr id="0" name=""/>
        <dsp:cNvSpPr/>
      </dsp:nvSpPr>
      <dsp:spPr>
        <a:xfrm>
          <a:off x="3338838" y="1247923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Rancangan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338838" y="1247923"/>
        <a:ext cx="1551923" cy="830460"/>
      </dsp:txXfrm>
    </dsp:sp>
    <dsp:sp modelId="{045EB062-EC17-4240-90C5-D1A8029DD5B1}">
      <dsp:nvSpPr>
        <dsp:cNvPr id="0" name=""/>
        <dsp:cNvSpPr/>
      </dsp:nvSpPr>
      <dsp:spPr>
        <a:xfrm rot="5400000">
          <a:off x="3959088" y="2099146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2099146"/>
        <a:ext cx="311422" cy="373707"/>
      </dsp:txXfrm>
    </dsp:sp>
    <dsp:sp modelId="{09EDDAD0-A959-47D5-811A-13A415F43535}">
      <dsp:nvSpPr>
        <dsp:cNvPr id="0" name=""/>
        <dsp:cNvSpPr/>
      </dsp:nvSpPr>
      <dsp:spPr>
        <a:xfrm>
          <a:off x="3338838" y="2493615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559184"/>
            <a:satOff val="-5282"/>
            <a:lumOff val="-54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Pilihan</a:t>
          </a:r>
          <a:endParaRPr lang="en-US" sz="1800" kern="1200" dirty="0"/>
        </a:p>
      </dsp:txBody>
      <dsp:txXfrm>
        <a:off x="3338838" y="2493615"/>
        <a:ext cx="1551923" cy="830460"/>
      </dsp:txXfrm>
    </dsp:sp>
    <dsp:sp modelId="{ACC06D0B-04B5-46E2-A664-27F2E39A5810}">
      <dsp:nvSpPr>
        <dsp:cNvPr id="0" name=""/>
        <dsp:cNvSpPr/>
      </dsp:nvSpPr>
      <dsp:spPr>
        <a:xfrm rot="5400000">
          <a:off x="3959088" y="3344837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3344837"/>
        <a:ext cx="311422" cy="373707"/>
      </dsp:txXfrm>
    </dsp:sp>
    <dsp:sp modelId="{D199B802-3B50-4CCD-97E7-911379274938}">
      <dsp:nvSpPr>
        <dsp:cNvPr id="0" name=""/>
        <dsp:cNvSpPr/>
      </dsp:nvSpPr>
      <dsp:spPr>
        <a:xfrm>
          <a:off x="3338838" y="3739306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Implementasi</a:t>
          </a:r>
          <a:endParaRPr lang="en-US" sz="1800" kern="1200" dirty="0"/>
        </a:p>
      </dsp:txBody>
      <dsp:txXfrm>
        <a:off x="3338838" y="3739306"/>
        <a:ext cx="1551923" cy="83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75973-07F3-4487-BEE1-547728922921}" type="datetimeFigureOut">
              <a:rPr lang="en-US" smtClean="0"/>
              <a:t>10/22/2010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89CE-263D-48E1-A48D-52F4466171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: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mengilusrasikan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berupa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fisik</a:t>
            </a:r>
            <a:r>
              <a:rPr lang="en-US" baseline="0" dirty="0" smtClean="0"/>
              <a:t>, model </a:t>
            </a:r>
            <a:r>
              <a:rPr lang="en-US" baseline="0" dirty="0" err="1" smtClean="0"/>
              <a:t>matematis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model verbal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89CE-263D-48E1-A48D-52F44661715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AMIS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Keputusan</a:t>
            </a:r>
            <a:r>
              <a:rPr lang="en-US" dirty="0" smtClean="0"/>
              <a:t> –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algn="just"/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: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(SIM)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 DSS)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(ESS)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(GDSS)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SIM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dirangkum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(TPS)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data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</a:t>
            </a:r>
          </a:p>
          <a:p>
            <a:pPr lvl="1"/>
            <a:r>
              <a:rPr lang="en-US" dirty="0" smtClean="0"/>
              <a:t>Basis Data </a:t>
            </a:r>
          </a:p>
          <a:p>
            <a:pPr lvl="1"/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Basis Data DSS : </a:t>
            </a:r>
            <a:r>
              <a:rPr lang="en-US" dirty="0" err="1" smtClean="0"/>
              <a:t>Sekumpulan</a:t>
            </a:r>
            <a:r>
              <a:rPr lang="en-US" dirty="0" smtClean="0"/>
              <a:t> data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DSS :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data,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OAP,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model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DSS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senior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,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ESS :</a:t>
            </a:r>
          </a:p>
          <a:p>
            <a:pPr lvl="2"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basis data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lvl="2"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wilayah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2" algn="just"/>
            <a:r>
              <a:rPr lang="en-US" dirty="0" err="1" smtClean="0"/>
              <a:t>Pemindaian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–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ESS :</a:t>
            </a:r>
          </a:p>
          <a:p>
            <a:pPr lvl="1" algn="just"/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menyoroti</a:t>
            </a:r>
            <a:r>
              <a:rPr lang="en-US" dirty="0" smtClean="0"/>
              <a:t> trend</a:t>
            </a:r>
          </a:p>
          <a:p>
            <a:pPr lvl="1" algn="just"/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–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lvl="1"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 lvl="1"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sentralisasi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 : </a:t>
            </a:r>
          </a:p>
          <a:p>
            <a:pPr lvl="1"/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lvl="1"/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(Unstructured Decision) : 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endParaRPr lang="en-US" dirty="0" smtClean="0"/>
          </a:p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(Structured Decision) :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penanganannya</a:t>
            </a:r>
            <a:endParaRPr lang="en-US" dirty="0" smtClean="0"/>
          </a:p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r>
              <a:rPr lang="en-US" dirty="0" smtClean="0"/>
              <a:t> ( </a:t>
            </a:r>
            <a:r>
              <a:rPr lang="en-US" dirty="0" err="1" smtClean="0"/>
              <a:t>Semistructured</a:t>
            </a:r>
            <a:r>
              <a:rPr lang="en-US" dirty="0" smtClean="0"/>
              <a:t> Decision):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prosedir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GDSS :</a:t>
            </a:r>
          </a:p>
          <a:p>
            <a:pPr lvl="1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endParaRPr lang="en-US" dirty="0" smtClean="0"/>
          </a:p>
          <a:p>
            <a:pPr lvl="1"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GIS (Geographic Information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GIS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endParaRPr lang="en-US" dirty="0" smtClean="0"/>
          </a:p>
          <a:p>
            <a:pPr lvl="1"/>
            <a:r>
              <a:rPr lang="en-US" dirty="0" smtClean="0"/>
              <a:t>CRM (Customer Relationship </a:t>
            </a:r>
            <a:r>
              <a:rPr lang="en-US" dirty="0" err="1" smtClean="0"/>
              <a:t>Manajemen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smtClean="0"/>
              <a:t>SCM (Supply Chain Management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SCM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 algn="just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1219200" y="1371600"/>
          <a:ext cx="6096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–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pengambil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29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9812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kapan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keluar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endParaRPr lang="en-US" sz="1400" dirty="0" smtClean="0"/>
          </a:p>
          <a:p>
            <a:r>
              <a:rPr lang="en-US" sz="1400" dirty="0" err="1" smtClean="0"/>
              <a:t>Mengesahkan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endParaRPr lang="en-US" sz="1400" dirty="0" smtClean="0"/>
          </a:p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–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</a:t>
            </a:r>
            <a:r>
              <a:rPr lang="en-US" sz="1400" dirty="0" err="1" smtClean="0"/>
              <a:t>jangka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35052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Merancang</a:t>
            </a:r>
            <a:r>
              <a:rPr lang="en-US" sz="1400" dirty="0" smtClean="0"/>
              <a:t> </a:t>
            </a:r>
            <a:r>
              <a:rPr lang="en-US" sz="1400" dirty="0" err="1" smtClean="0"/>
              <a:t>Rencana</a:t>
            </a:r>
            <a:r>
              <a:rPr lang="en-US" sz="1400" dirty="0" smtClean="0"/>
              <a:t> </a:t>
            </a:r>
            <a:r>
              <a:rPr lang="en-US" sz="1400" dirty="0" err="1" smtClean="0"/>
              <a:t>Pemasaran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endParaRPr lang="en-US" sz="1400" dirty="0" smtClean="0"/>
          </a:p>
          <a:p>
            <a:r>
              <a:rPr lang="en-US" sz="1400" dirty="0" err="1" smtClean="0"/>
              <a:t>Merancang</a:t>
            </a:r>
            <a:r>
              <a:rPr lang="en-US" sz="1400" dirty="0" smtClean="0"/>
              <a:t> </a:t>
            </a:r>
            <a:r>
              <a:rPr lang="en-US" sz="1400" dirty="0" err="1" smtClean="0"/>
              <a:t>Situs</a:t>
            </a:r>
            <a:r>
              <a:rPr lang="en-US" sz="1400" dirty="0" smtClean="0"/>
              <a:t> Web Perusahaan yang </a:t>
            </a:r>
            <a:r>
              <a:rPr lang="en-US" sz="1400" dirty="0" err="1" smtClean="0"/>
              <a:t>baru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87680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Kelayakan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lembur</a:t>
            </a:r>
            <a:endParaRPr lang="en-US" sz="1400" dirty="0" smtClean="0"/>
          </a:p>
          <a:p>
            <a:r>
              <a:rPr lang="en-US" sz="1400" dirty="0" err="1" smtClean="0"/>
              <a:t>Mengisi</a:t>
            </a:r>
            <a:r>
              <a:rPr lang="en-US" sz="1400" dirty="0" smtClean="0"/>
              <a:t> </a:t>
            </a:r>
            <a:r>
              <a:rPr lang="en-US" sz="1400" dirty="0" err="1" smtClean="0"/>
              <a:t>Persediaan</a:t>
            </a:r>
            <a:endParaRPr lang="en-US" sz="1400" dirty="0" smtClean="0"/>
          </a:p>
          <a:p>
            <a:r>
              <a:rPr lang="en-US" sz="1400" dirty="0" err="1" smtClean="0"/>
              <a:t>Menawarkan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endParaRPr lang="en-US" sz="1400" dirty="0" smtClean="0"/>
          </a:p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penawaran</a:t>
            </a:r>
            <a:r>
              <a:rPr lang="en-US" sz="1400" dirty="0" smtClean="0"/>
              <a:t>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38800" y="3124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705600" y="2514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562600" y="1905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562600" y="3352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562600" y="4724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38800" y="4572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8800" y="59436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05600" y="3962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705600" y="5334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66800" y="1752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411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Kecerdasan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Rancangan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/>
            <a:r>
              <a:rPr lang="en-US" dirty="0" err="1" smtClean="0"/>
              <a:t>Pilihan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Perilaku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Pendukung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Interpersonal :</a:t>
                      </a:r>
                    </a:p>
                    <a:p>
                      <a:r>
                        <a:rPr lang="en-US" dirty="0" err="1" smtClean="0"/>
                        <a:t>Figur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Pemimpin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Penghubung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-------Interpersonal----------&gt;</a:t>
                      </a:r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Elektronik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dirty="0" smtClean="0"/>
                        <a:t> :</a:t>
                      </a:r>
                    </a:p>
                    <a:p>
                      <a:r>
                        <a:rPr lang="en-US" dirty="0" err="1" smtClean="0"/>
                        <a:t>Pusat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Saraf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Penyebar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Juru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Bicara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Pemrosesan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--&gt;</a:t>
                      </a:r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SIM, ESS</a:t>
                      </a:r>
                    </a:p>
                    <a:p>
                      <a:r>
                        <a:rPr lang="en-US" dirty="0" err="1" smtClean="0"/>
                        <a:t>Surat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Perkantoran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perkantoran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profesional</a:t>
                      </a:r>
                      <a:r>
                        <a:rPr lang="en-US" baseline="0" dirty="0" smtClean="0"/>
                        <a:t>, workstation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Pengambil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Keputusan</a:t>
                      </a:r>
                      <a:r>
                        <a:rPr lang="en-US" dirty="0" smtClean="0"/>
                        <a:t> :</a:t>
                      </a:r>
                    </a:p>
                    <a:p>
                      <a:r>
                        <a:rPr lang="en-US" dirty="0" err="1" smtClean="0"/>
                        <a:t>Wirausahawan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Pengendali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Gangguan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Pengalokasi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Daya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Negosiator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</a:t>
                      </a:r>
                      <a:r>
                        <a:rPr lang="en-US" dirty="0" err="1" smtClean="0"/>
                        <a:t>Pengambil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Keputusan</a:t>
                      </a:r>
                      <a:r>
                        <a:rPr lang="en-US" baseline="0" dirty="0" smtClean="0"/>
                        <a:t>--&gt;</a:t>
                      </a:r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DSS</a:t>
                      </a:r>
                    </a:p>
                    <a:p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: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Interpersonal : </a:t>
            </a:r>
          </a:p>
          <a:p>
            <a:pPr lvl="1" algn="just"/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–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endParaRPr lang="en-US" dirty="0" smtClean="0"/>
          </a:p>
          <a:p>
            <a:pPr lvl="1" algn="just"/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yang paling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–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penengah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–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bertikai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. </a:t>
            </a:r>
            <a:r>
              <a:rPr lang="en-US" dirty="0" err="1" smtClean="0"/>
              <a:t>Mengapa</a:t>
            </a:r>
            <a:r>
              <a:rPr lang="en-US" dirty="0" smtClean="0"/>
              <a:t> ????</a:t>
            </a:r>
          </a:p>
          <a:p>
            <a:pPr lvl="1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lvl="1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660</TotalTime>
  <Words>816</Words>
  <Application>Microsoft Office PowerPoint</Application>
  <PresentationFormat>On-screen Show (4:3)</PresentationFormat>
  <Paragraphs>158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Peningkatan kualitas Pengambilan Keputusan</vt:lpstr>
      <vt:lpstr>Jenis Keputusan</vt:lpstr>
      <vt:lpstr>Kebutuhan Informasi dari kelompok – kelompok pengambil Keputusan</vt:lpstr>
      <vt:lpstr>Proses Pengambilan Keputusan</vt:lpstr>
      <vt:lpstr>Proses Pengambilan Keputusan</vt:lpstr>
      <vt:lpstr>Peran Manajerial dan Sistem Informasi Pendukung</vt:lpstr>
      <vt:lpstr>Peran Manajer</vt:lpstr>
      <vt:lpstr>Peran Manajer</vt:lpstr>
      <vt:lpstr>Slide 9</vt:lpstr>
      <vt:lpstr>Slide 10</vt:lpstr>
      <vt:lpstr>Sistem Pendukung Keputusan</vt:lpstr>
      <vt:lpstr>SIM</vt:lpstr>
      <vt:lpstr>DSS</vt:lpstr>
      <vt:lpstr>DSS</vt:lpstr>
      <vt:lpstr>DSS</vt:lpstr>
      <vt:lpstr>ESS</vt:lpstr>
      <vt:lpstr>ESS</vt:lpstr>
      <vt:lpstr>GDSS</vt:lpstr>
      <vt:lpstr>GDSS</vt:lpstr>
      <vt:lpstr>GDSS</vt:lpstr>
      <vt:lpstr>Pertanyaan</vt:lpstr>
    </vt:vector>
  </TitlesOfParts>
  <Company>the punks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melz</cp:lastModifiedBy>
  <cp:revision>17</cp:revision>
  <dcterms:created xsi:type="dcterms:W3CDTF">2010-10-21T02:00:40Z</dcterms:created>
  <dcterms:modified xsi:type="dcterms:W3CDTF">2010-10-22T11:02:58Z</dcterms:modified>
</cp:coreProperties>
</file>