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 TECNOLOGY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(J2ME)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6096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MENGIMPLEMENTASIKAN </a:t>
            </a:r>
            <a:r>
              <a:rPr lang="en-US" b="1" dirty="0" smtClean="0"/>
              <a:t>Record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686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Data (objek) harus diubah menjadi bentuk rangkaian bytes dahulu sebelum disimpan didalam RS. Dan sebaliknya record dari RS harus diubah menjadi objek dahulu sebelum dapat digunakan di aplikasi.</a:t>
            </a:r>
          </a:p>
          <a:p>
            <a:pPr algn="just"/>
            <a:r>
              <a:rPr lang="en-US" sz="3200" dirty="0" smtClean="0"/>
              <a:t>Untuk teknik perubahan tersebut sudah disediakan method yang bisa langsung digunakan.</a:t>
            </a:r>
            <a:endParaRPr lang="id-ID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Menambah record ke RS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Perintah yang digunakan : addRecord().</a:t>
            </a:r>
          </a:p>
          <a:p>
            <a:pPr algn="just"/>
            <a:r>
              <a:rPr lang="en-US" sz="2800" b="1" dirty="0" smtClean="0"/>
              <a:t>Mempunyai 3 parameter, yaitu :</a:t>
            </a:r>
          </a:p>
          <a:p>
            <a:pPr algn="just"/>
            <a:r>
              <a:rPr lang="en-US" sz="2800" dirty="0" smtClean="0"/>
              <a:t>data(byte[]) : byte array dari objek yang ingin disimpan</a:t>
            </a:r>
          </a:p>
          <a:p>
            <a:pPr algn="just"/>
            <a:r>
              <a:rPr lang="en-US" sz="2800" dirty="0" smtClean="0"/>
              <a:t>Offset(int) : ofset dari data</a:t>
            </a:r>
          </a:p>
          <a:p>
            <a:pPr algn="just"/>
            <a:r>
              <a:rPr lang="en-US" sz="2800" dirty="0" smtClean="0"/>
              <a:t>numBytes(int) : jumlah byte dari data/besar byte  array yang disimpan.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b="1" dirty="0" smtClean="0"/>
              <a:t>Mempunyai nilai kembali (return), yaitu:</a:t>
            </a:r>
          </a:p>
          <a:p>
            <a:pPr algn="just"/>
            <a:r>
              <a:rPr lang="en-US" sz="2800" dirty="0" smtClean="0"/>
              <a:t>recordId(int) : id record yang diberikan untuk record tersebut.</a:t>
            </a:r>
          </a:p>
          <a:p>
            <a:pPr algn="just"/>
            <a:r>
              <a:rPr lang="en-US" sz="2800" dirty="0" smtClean="0">
                <a:cs typeface="Courier New" pitchFamily="49" charset="0"/>
              </a:rPr>
              <a:t>int rid = rs.addRecord(data,0,data.length);</a:t>
            </a:r>
            <a:endParaRPr lang="en-US" sz="2800" dirty="0" smtClean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50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Menghapus record dari RS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Perintah yang digunakan : deleteRecord().</a:t>
            </a:r>
          </a:p>
          <a:p>
            <a:pPr algn="just"/>
            <a:r>
              <a:rPr lang="en-US" sz="2800" b="1" dirty="0" smtClean="0"/>
              <a:t>Mempunyai 1 parameter, yaitu :</a:t>
            </a:r>
          </a:p>
          <a:p>
            <a:pPr algn="just"/>
            <a:r>
              <a:rPr lang="en-US" sz="2800" dirty="0" smtClean="0"/>
              <a:t>recordId(int) : id record yang ingin dihapus.</a:t>
            </a:r>
          </a:p>
          <a:p>
            <a:pPr algn="just"/>
            <a:r>
              <a:rPr lang="en-US" sz="2800" dirty="0" smtClean="0"/>
              <a:t>Contoh :</a:t>
            </a:r>
          </a:p>
          <a:p>
            <a:pPr algn="just"/>
            <a:r>
              <a:rPr lang="en-US" sz="2800" dirty="0" smtClean="0">
                <a:cs typeface="Courier New" pitchFamily="49" charset="0"/>
              </a:rPr>
              <a:t>rs.deleteRecord(rid);</a:t>
            </a:r>
          </a:p>
          <a:p>
            <a:pPr algn="just"/>
            <a:r>
              <a:rPr lang="en-US" sz="2800" dirty="0" smtClean="0">
                <a:cs typeface="Courier New" pitchFamily="49" charset="0"/>
              </a:rPr>
              <a:t>rs.deleteRecord(1);</a:t>
            </a:r>
            <a:endParaRPr lang="en-US" sz="28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69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Mengakses dan membaca record dari RS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Perintah yang digunakan : enumerateRecords().</a:t>
            </a:r>
          </a:p>
          <a:p>
            <a:pPr algn="just"/>
            <a:r>
              <a:rPr lang="en-US" sz="2800" b="1" dirty="0" smtClean="0"/>
              <a:t>Mempunyai 3 parameter, yaitu :</a:t>
            </a:r>
          </a:p>
          <a:p>
            <a:pPr algn="just"/>
            <a:r>
              <a:rPr lang="en-US" sz="2800" dirty="0" smtClean="0"/>
              <a:t>filter</a:t>
            </a:r>
            <a:r>
              <a:rPr lang="en-US" sz="2800" dirty="0" smtClean="0"/>
              <a:t>(RecordFilter) : kriteria untuk pemilihan record.</a:t>
            </a:r>
          </a:p>
          <a:p>
            <a:pPr algn="just"/>
            <a:r>
              <a:rPr lang="en-US" sz="2800" dirty="0" smtClean="0"/>
              <a:t>Comparator</a:t>
            </a:r>
            <a:r>
              <a:rPr lang="en-US" sz="2800" dirty="0" smtClean="0"/>
              <a:t>(RecordComparator) : kriteria pengurutan record.</a:t>
            </a:r>
          </a:p>
          <a:p>
            <a:pPr algn="just"/>
            <a:r>
              <a:rPr lang="en-US" sz="2800" dirty="0" smtClean="0"/>
              <a:t>keepUpdated(boolean)</a:t>
            </a:r>
          </a:p>
          <a:p>
            <a:pPr algn="just"/>
            <a:endParaRPr lang="en-US" sz="2000" dirty="0" smtClean="0">
              <a:cs typeface="Courier New" pitchFamily="49" charset="0"/>
            </a:endParaRP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try{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RecordEnumeration re = rs.enumerateRecords(null, null, false);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recArray = new MyRecord[re.numRecords()];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while(re.hasNextElement()){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  int myId = re.nextRecordId();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  MyRecord rec = new MyRecord(rs.getRecord(myId));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  System.out.println(rec.getName());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algn="just"/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280</TotalTime>
  <Words>230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Origin</vt:lpstr>
      <vt:lpstr>MOBILE TECNOLOGY (J2ME)</vt:lpstr>
      <vt:lpstr>MENGIMPLEMENTASIKAN Record</vt:lpstr>
      <vt:lpstr>Menambah record ke RS</vt:lpstr>
      <vt:lpstr>Menghapus record dari RS</vt:lpstr>
      <vt:lpstr>Mengakses dan membaca record dari 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TECNOLOGY (J2ME)</dc:title>
  <dc:creator/>
  <cp:lastModifiedBy>Phantom Assassin</cp:lastModifiedBy>
  <cp:revision>93</cp:revision>
  <dcterms:created xsi:type="dcterms:W3CDTF">2006-08-16T00:00:00Z</dcterms:created>
  <dcterms:modified xsi:type="dcterms:W3CDTF">2011-05-23T05:30:56Z</dcterms:modified>
</cp:coreProperties>
</file>