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1862-4377-4669-AC5F-FE7A6131097A}" type="datetimeFigureOut">
              <a:rPr lang="en-US" smtClean="0"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4C89-8F88-4942-8B5F-DF120EDAC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1862-4377-4669-AC5F-FE7A6131097A}" type="datetimeFigureOut">
              <a:rPr lang="en-US" smtClean="0"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4C89-8F88-4942-8B5F-DF120EDAC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1862-4377-4669-AC5F-FE7A6131097A}" type="datetimeFigureOut">
              <a:rPr lang="en-US" smtClean="0"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4C89-8F88-4942-8B5F-DF120EDAC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1862-4377-4669-AC5F-FE7A6131097A}" type="datetimeFigureOut">
              <a:rPr lang="en-US" smtClean="0"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4C89-8F88-4942-8B5F-DF120EDAC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1862-4377-4669-AC5F-FE7A6131097A}" type="datetimeFigureOut">
              <a:rPr lang="en-US" smtClean="0"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4C89-8F88-4942-8B5F-DF120EDAC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1862-4377-4669-AC5F-FE7A6131097A}" type="datetimeFigureOut">
              <a:rPr lang="en-US" smtClean="0"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4C89-8F88-4942-8B5F-DF120EDAC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1862-4377-4669-AC5F-FE7A6131097A}" type="datetimeFigureOut">
              <a:rPr lang="en-US" smtClean="0"/>
              <a:t>6/1/2010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4C89-8F88-4942-8B5F-DF120EDAC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1862-4377-4669-AC5F-FE7A6131097A}" type="datetimeFigureOut">
              <a:rPr lang="en-US" smtClean="0"/>
              <a:t>6/1/2010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4C89-8F88-4942-8B5F-DF120EDAC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1862-4377-4669-AC5F-FE7A6131097A}" type="datetimeFigureOut">
              <a:rPr lang="en-US" smtClean="0"/>
              <a:t>6/1/2010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4C89-8F88-4942-8B5F-DF120EDAC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1862-4377-4669-AC5F-FE7A6131097A}" type="datetimeFigureOut">
              <a:rPr lang="en-US" smtClean="0"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4C89-8F88-4942-8B5F-DF120EDAC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1862-4377-4669-AC5F-FE7A6131097A}" type="datetimeFigureOut">
              <a:rPr lang="en-US" smtClean="0"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44C89-8F88-4942-8B5F-DF120EDAC0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81862-4377-4669-AC5F-FE7A6131097A}" type="datetimeFigureOut">
              <a:rPr lang="en-US" smtClean="0"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44C89-8F88-4942-8B5F-DF120EDAC0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MEMBUAT COUNTER SEDERHANA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96" y="66810"/>
            <a:ext cx="4882632" cy="24288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&lt;HTML&gt;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&lt;HEAD&gt;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&lt;TITLE&gt;</a:t>
            </a:r>
            <a:r>
              <a:rPr lang="en-US" sz="1600" dirty="0" err="1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Contoh</a:t>
            </a: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 Counter&lt;/TITLE&gt;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&lt;/HEAD&gt;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&lt;BODY&gt;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&lt;?</a:t>
            </a:r>
            <a:r>
              <a:rPr lang="en-US" sz="1600" dirty="0" err="1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php</a:t>
            </a:r>
            <a:endParaRPr lang="en-US" sz="1600" dirty="0" smtClean="0">
              <a:solidFill>
                <a:srgbClr val="FF0000"/>
              </a:solidFill>
              <a:latin typeface="Berlin Sans FB" pitchFamily="34" charset="0"/>
              <a:ea typeface="BatangChe" pitchFamily="49" charset="-127"/>
            </a:endParaRP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  $</a:t>
            </a:r>
            <a:r>
              <a:rPr lang="en-US" sz="1600" dirty="0" err="1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nama_berkas</a:t>
            </a: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 = "COUNTER.DAT";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  if (</a:t>
            </a:r>
            <a:r>
              <a:rPr lang="en-US" sz="1600" dirty="0" err="1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file_exists</a:t>
            </a: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($</a:t>
            </a:r>
            <a:r>
              <a:rPr lang="en-US" sz="1600" dirty="0" err="1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nama_berkas</a:t>
            </a: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))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611508" y="1713552"/>
            <a:ext cx="5429256" cy="5000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indent="-342900">
              <a:buFont typeface="+mj-lt"/>
              <a:buAutoNum type="arabicPeriod" startAt="9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 {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     $</a:t>
            </a:r>
            <a:r>
              <a:rPr lang="en-US" sz="1600" dirty="0" err="1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berkas</a:t>
            </a: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   = </a:t>
            </a:r>
            <a:r>
              <a:rPr lang="en-US" sz="1600" dirty="0" err="1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fopen</a:t>
            </a: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($</a:t>
            </a:r>
            <a:r>
              <a:rPr lang="en-US" sz="1600" dirty="0" err="1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nama_berkas</a:t>
            </a: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, "r");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     $</a:t>
            </a:r>
            <a:r>
              <a:rPr lang="en-US" sz="1600" dirty="0" err="1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pencacah</a:t>
            </a: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 = (integer) trim(</a:t>
            </a:r>
            <a:r>
              <a:rPr lang="en-US" sz="1600" dirty="0" err="1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fgets</a:t>
            </a: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($</a:t>
            </a:r>
            <a:r>
              <a:rPr lang="en-US" sz="1600" dirty="0" err="1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berkas</a:t>
            </a: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, 255));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     $</a:t>
            </a:r>
            <a:r>
              <a:rPr lang="en-US" sz="1600" dirty="0" err="1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pencacah</a:t>
            </a: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++;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     </a:t>
            </a:r>
            <a:r>
              <a:rPr lang="en-US" sz="1600" dirty="0" err="1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fclose</a:t>
            </a: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($</a:t>
            </a:r>
            <a:r>
              <a:rPr lang="en-US" sz="1600" dirty="0" err="1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berkas</a:t>
            </a: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);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  }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  else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     $</a:t>
            </a:r>
            <a:r>
              <a:rPr lang="en-US" sz="1600" dirty="0" err="1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pencacah</a:t>
            </a:r>
            <a:r>
              <a:rPr lang="en-US" sz="1600" dirty="0" smtClean="0">
                <a:solidFill>
                  <a:srgbClr val="FF0000"/>
                </a:solidFill>
                <a:latin typeface="Berlin Sans FB" pitchFamily="34" charset="0"/>
                <a:ea typeface="BatangChe" pitchFamily="49" charset="-127"/>
              </a:rPr>
              <a:t> = 1;</a:t>
            </a:r>
            <a:endParaRPr lang="en-US" sz="1600" dirty="0">
              <a:solidFill>
                <a:srgbClr val="FF0000"/>
              </a:solidFill>
              <a:latin typeface="Berlin Sans FB" pitchFamily="34" charset="0"/>
              <a:ea typeface="BatangChe" pitchFamily="49" charset="-127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 //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Simpan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pencacah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rlin Sans FB" pitchFamily="34" charset="0"/>
              <a:ea typeface="BatangChe" pitchFamily="49" charset="-127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  $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berkas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   =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fopen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($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nama_berkas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, "w");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 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fputs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($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berkas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, $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pencacah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 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fclose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($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berkas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rlin Sans FB" pitchFamily="34" charset="0"/>
              <a:ea typeface="BatangChe" pitchFamily="49" charset="-127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  //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Tulis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ke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halaman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 web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  print("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Anda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adalah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pengunjung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ke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-$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pencacah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 &lt;BR&gt;\n");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?&gt;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&lt;/BODY&gt;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erlin Sans FB" pitchFamily="34" charset="0"/>
                <a:ea typeface="BatangChe" pitchFamily="49" charset="-127"/>
              </a:rPr>
              <a:t>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PENJELASAN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857784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US" sz="2300" dirty="0" err="1" smtClean="0">
                <a:latin typeface="Berlin Sans FB" pitchFamily="34" charset="0"/>
              </a:rPr>
              <a:t>Pada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skrip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di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atas</a:t>
            </a:r>
            <a:r>
              <a:rPr lang="en-US" sz="2300" dirty="0" smtClean="0">
                <a:latin typeface="Berlin Sans FB" pitchFamily="34" charset="0"/>
              </a:rPr>
              <a:t>, file yang </a:t>
            </a:r>
            <a:r>
              <a:rPr lang="en-US" sz="2300" dirty="0" err="1" smtClean="0">
                <a:latin typeface="Berlin Sans FB" pitchFamily="34" charset="0"/>
              </a:rPr>
              <a:t>digunakan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untuk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menyimpan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pencacah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adalah</a:t>
            </a:r>
            <a:r>
              <a:rPr lang="en-US" sz="2300" dirty="0" smtClean="0">
                <a:latin typeface="Berlin Sans FB" pitchFamily="34" charset="0"/>
              </a:rPr>
              <a:t> COUNTER.DAT. </a:t>
            </a:r>
            <a:r>
              <a:rPr lang="en-US" sz="2300" dirty="0" err="1" smtClean="0">
                <a:latin typeface="Berlin Sans FB" pitchFamily="34" charset="0"/>
              </a:rPr>
              <a:t>Mula-mula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keberadaan</a:t>
            </a:r>
            <a:r>
              <a:rPr lang="en-US" sz="2300" dirty="0" smtClean="0">
                <a:latin typeface="Berlin Sans FB" pitchFamily="34" charset="0"/>
              </a:rPr>
              <a:t> file </a:t>
            </a:r>
            <a:r>
              <a:rPr lang="en-US" sz="2300" dirty="0" err="1" smtClean="0">
                <a:latin typeface="Berlin Sans FB" pitchFamily="34" charset="0"/>
              </a:rPr>
              <a:t>ini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diperiksa</a:t>
            </a:r>
            <a:r>
              <a:rPr lang="en-US" sz="2300" dirty="0" smtClean="0">
                <a:latin typeface="Berlin Sans FB" pitchFamily="34" charset="0"/>
              </a:rPr>
              <a:t> (</a:t>
            </a:r>
            <a:r>
              <a:rPr lang="en-US" sz="2300" dirty="0" err="1" smtClean="0">
                <a:latin typeface="Berlin Sans FB" pitchFamily="34" charset="0"/>
              </a:rPr>
              <a:t>melalui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fungsi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file_exist</a:t>
            </a:r>
            <a:r>
              <a:rPr lang="en-US" sz="2300" dirty="0" smtClean="0">
                <a:latin typeface="Berlin Sans FB" pitchFamily="34" charset="0"/>
              </a:rPr>
              <a:t>()). </a:t>
            </a:r>
            <a:r>
              <a:rPr lang="en-US" sz="2300" dirty="0" err="1" smtClean="0">
                <a:latin typeface="Berlin Sans FB" pitchFamily="34" charset="0"/>
              </a:rPr>
              <a:t>Jika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ada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maka</a:t>
            </a:r>
            <a:r>
              <a:rPr lang="en-US" sz="2300" dirty="0" smtClean="0">
                <a:latin typeface="Berlin Sans FB" pitchFamily="34" charset="0"/>
              </a:rPr>
              <a:t> file </a:t>
            </a:r>
            <a:r>
              <a:rPr lang="en-US" sz="2300" dirty="0" err="1" smtClean="0">
                <a:latin typeface="Berlin Sans FB" pitchFamily="34" charset="0"/>
              </a:rPr>
              <a:t>dibuka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dengan</a:t>
            </a:r>
            <a:r>
              <a:rPr lang="en-US" sz="2300" dirty="0" smtClean="0">
                <a:latin typeface="Berlin Sans FB" pitchFamily="34" charset="0"/>
              </a:rPr>
              <a:t> mode “</a:t>
            </a:r>
            <a:r>
              <a:rPr lang="en-US" sz="2300" dirty="0" err="1" smtClean="0">
                <a:latin typeface="Berlin Sans FB" pitchFamily="34" charset="0"/>
              </a:rPr>
              <a:t>hanya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baca</a:t>
            </a:r>
            <a:r>
              <a:rPr lang="en-US" sz="2300" dirty="0" smtClean="0">
                <a:latin typeface="Berlin Sans FB" pitchFamily="34" charset="0"/>
              </a:rPr>
              <a:t>” (</a:t>
            </a:r>
            <a:r>
              <a:rPr lang="en-US" sz="2300" dirty="0" err="1" smtClean="0">
                <a:latin typeface="Berlin Sans FB" pitchFamily="34" charset="0"/>
              </a:rPr>
              <a:t>argumen</a:t>
            </a:r>
            <a:r>
              <a:rPr lang="en-US" sz="2300" dirty="0" smtClean="0">
                <a:latin typeface="Berlin Sans FB" pitchFamily="34" charset="0"/>
              </a:rPr>
              <a:t> “r” </a:t>
            </a:r>
            <a:r>
              <a:rPr lang="en-US" sz="2300" dirty="0" err="1" smtClean="0">
                <a:latin typeface="Berlin Sans FB" pitchFamily="34" charset="0"/>
              </a:rPr>
              <a:t>pada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fopen</a:t>
            </a:r>
            <a:r>
              <a:rPr lang="en-US" sz="2300" dirty="0" smtClean="0">
                <a:latin typeface="Berlin Sans FB" pitchFamily="34" charset="0"/>
              </a:rPr>
              <a:t>()). </a:t>
            </a:r>
            <a:r>
              <a:rPr lang="en-US" sz="2300" dirty="0" err="1" smtClean="0">
                <a:latin typeface="Berlin Sans FB" pitchFamily="34" charset="0"/>
              </a:rPr>
              <a:t>Kemudian</a:t>
            </a:r>
            <a:r>
              <a:rPr lang="en-US" sz="2300" dirty="0" smtClean="0">
                <a:latin typeface="Berlin Sans FB" pitchFamily="34" charset="0"/>
              </a:rPr>
              <a:t>, </a:t>
            </a:r>
            <a:r>
              <a:rPr lang="en-US" sz="2300" dirty="0" err="1" smtClean="0">
                <a:latin typeface="Berlin Sans FB" pitchFamily="34" charset="0"/>
              </a:rPr>
              <a:t>isinya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dibaca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melalui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fgets</a:t>
            </a:r>
            <a:r>
              <a:rPr lang="en-US" sz="2300" dirty="0" smtClean="0">
                <a:latin typeface="Berlin Sans FB" pitchFamily="34" charset="0"/>
              </a:rPr>
              <a:t>() </a:t>
            </a:r>
            <a:r>
              <a:rPr lang="en-US" sz="2300" dirty="0" err="1" smtClean="0">
                <a:latin typeface="Berlin Sans FB" pitchFamily="34" charset="0"/>
              </a:rPr>
              <a:t>dan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disimpan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ke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variabel</a:t>
            </a:r>
            <a:r>
              <a:rPr lang="en-US" sz="2300" dirty="0" smtClean="0">
                <a:latin typeface="Berlin Sans FB" pitchFamily="34" charset="0"/>
              </a:rPr>
              <a:t> $</a:t>
            </a:r>
            <a:r>
              <a:rPr lang="en-US" sz="2300" dirty="0" err="1" smtClean="0">
                <a:latin typeface="Berlin Sans FB" pitchFamily="34" charset="0"/>
              </a:rPr>
              <a:t>pencacah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dengan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tipe</a:t>
            </a:r>
            <a:r>
              <a:rPr lang="en-US" sz="2300" dirty="0" smtClean="0">
                <a:latin typeface="Berlin Sans FB" pitchFamily="34" charset="0"/>
              </a:rPr>
              <a:t> integer. </a:t>
            </a:r>
            <a:r>
              <a:rPr lang="en-US" sz="2300" dirty="0" err="1" smtClean="0">
                <a:latin typeface="Berlin Sans FB" pitchFamily="34" charset="0"/>
              </a:rPr>
              <a:t>Lalu</a:t>
            </a:r>
            <a:r>
              <a:rPr lang="en-US" sz="2300" dirty="0" smtClean="0">
                <a:latin typeface="Berlin Sans FB" pitchFamily="34" charset="0"/>
              </a:rPr>
              <a:t>, </a:t>
            </a:r>
            <a:r>
              <a:rPr lang="en-US" sz="2300" dirty="0" err="1" smtClean="0">
                <a:latin typeface="Berlin Sans FB" pitchFamily="34" charset="0"/>
              </a:rPr>
              <a:t>isi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variabel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ini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dinaikkan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sebesar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satu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dan</a:t>
            </a:r>
            <a:r>
              <a:rPr lang="en-US" sz="2300" dirty="0" smtClean="0">
                <a:latin typeface="Berlin Sans FB" pitchFamily="34" charset="0"/>
              </a:rPr>
              <a:t> file </a:t>
            </a:r>
            <a:r>
              <a:rPr lang="en-US" sz="2300" dirty="0" err="1" smtClean="0">
                <a:latin typeface="Berlin Sans FB" pitchFamily="34" charset="0"/>
              </a:rPr>
              <a:t>segera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ditutup</a:t>
            </a:r>
            <a:r>
              <a:rPr lang="en-US" sz="2300" dirty="0" smtClean="0">
                <a:latin typeface="Berlin Sans FB" pitchFamily="34" charset="0"/>
              </a:rPr>
              <a:t> (</a:t>
            </a:r>
            <a:r>
              <a:rPr lang="en-US" sz="2300" dirty="0" err="1" smtClean="0">
                <a:latin typeface="Berlin Sans FB" pitchFamily="34" charset="0"/>
              </a:rPr>
              <a:t>melalui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fclose</a:t>
            </a:r>
            <a:r>
              <a:rPr lang="en-US" sz="2300" dirty="0" smtClean="0">
                <a:latin typeface="Berlin Sans FB" pitchFamily="34" charset="0"/>
              </a:rPr>
              <a:t>()).</a:t>
            </a:r>
            <a:r>
              <a:rPr lang="en-US" sz="2300" dirty="0" err="1" smtClean="0">
                <a:latin typeface="Berlin Sans FB" pitchFamily="34" charset="0"/>
              </a:rPr>
              <a:t>kalau</a:t>
            </a:r>
            <a:r>
              <a:rPr lang="en-US" sz="2300" dirty="0" smtClean="0">
                <a:latin typeface="Berlin Sans FB" pitchFamily="34" charset="0"/>
              </a:rPr>
              <a:t> file </a:t>
            </a:r>
            <a:r>
              <a:rPr lang="en-US" sz="2300" dirty="0" err="1" smtClean="0">
                <a:latin typeface="Berlin Sans FB" pitchFamily="34" charset="0"/>
              </a:rPr>
              <a:t>tidak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ada</a:t>
            </a:r>
            <a:r>
              <a:rPr lang="en-US" sz="2300" dirty="0" smtClean="0">
                <a:latin typeface="Berlin Sans FB" pitchFamily="34" charset="0"/>
              </a:rPr>
              <a:t>, </a:t>
            </a:r>
            <a:r>
              <a:rPr lang="en-US" sz="2300" dirty="0" err="1" smtClean="0">
                <a:latin typeface="Berlin Sans FB" pitchFamily="34" charset="0"/>
              </a:rPr>
              <a:t>variabel</a:t>
            </a:r>
            <a:r>
              <a:rPr lang="en-US" sz="2300" dirty="0" smtClean="0">
                <a:latin typeface="Berlin Sans FB" pitchFamily="34" charset="0"/>
              </a:rPr>
              <a:t> $</a:t>
            </a:r>
            <a:r>
              <a:rPr lang="en-US" sz="2300" dirty="0" err="1" smtClean="0">
                <a:latin typeface="Berlin Sans FB" pitchFamily="34" charset="0"/>
              </a:rPr>
              <a:t>pencacah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diisi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dengan</a:t>
            </a:r>
            <a:r>
              <a:rPr lang="en-US" sz="2300" dirty="0" smtClean="0">
                <a:latin typeface="Berlin Sans FB" pitchFamily="34" charset="0"/>
              </a:rPr>
              <a:t> 1</a:t>
            </a:r>
            <a:endParaRPr lang="en-US" sz="23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, </a:t>
            </a:r>
            <a:r>
              <a:rPr lang="en-US" dirty="0" err="1" smtClean="0"/>
              <a:t>isi</a:t>
            </a:r>
            <a:r>
              <a:rPr lang="en-US" dirty="0" smtClean="0"/>
              <a:t> file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mode </a:t>
            </a:r>
            <a:r>
              <a:rPr lang="en-US" dirty="0" err="1" smtClean="0"/>
              <a:t>tulis</a:t>
            </a:r>
            <a:r>
              <a:rPr lang="en-US" dirty="0" smtClean="0"/>
              <a:t> (</a:t>
            </a: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r>
              <a:rPr lang="en-US" dirty="0" smtClean="0"/>
              <a:t>). </a:t>
            </a:r>
            <a:r>
              <a:rPr lang="en-US" dirty="0" err="1" smtClean="0"/>
              <a:t>Lalu</a:t>
            </a:r>
            <a:r>
              <a:rPr lang="en-US" dirty="0" smtClean="0"/>
              <a:t>, </a:t>
            </a:r>
            <a:r>
              <a:rPr lang="en-US" dirty="0" err="1" smtClean="0"/>
              <a:t>isi</a:t>
            </a:r>
            <a:r>
              <a:rPr lang="en-US" dirty="0" smtClean="0"/>
              <a:t> variable $</a:t>
            </a:r>
            <a:r>
              <a:rPr lang="en-US" dirty="0" err="1" smtClean="0"/>
              <a:t>pencacah</a:t>
            </a:r>
            <a:r>
              <a:rPr lang="en-US" dirty="0" smtClean="0"/>
              <a:t> </a:t>
            </a:r>
            <a:r>
              <a:rPr lang="en-US" dirty="0" err="1" smtClean="0"/>
              <a:t>direkam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file </a:t>
            </a:r>
            <a:r>
              <a:rPr lang="en-US" dirty="0" err="1" smtClean="0"/>
              <a:t>ditutup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memanggil</a:t>
            </a:r>
            <a:r>
              <a:rPr lang="en-US" dirty="0" smtClean="0"/>
              <a:t> yang </a:t>
            </a:r>
            <a:r>
              <a:rPr lang="en-US" dirty="0" err="1" smtClean="0"/>
              <a:t>pertama</a:t>
            </a:r>
            <a:r>
              <a:rPr lang="en-US" dirty="0" smtClean="0"/>
              <a:t> kali,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pengunjung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1. </a:t>
            </a:r>
            <a:r>
              <a:rPr lang="en-US" dirty="0" err="1" smtClean="0"/>
              <a:t>selanjutnya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mempraktikannya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Refersh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Reload </a:t>
            </a:r>
            <a:r>
              <a:rPr lang="en-US" dirty="0" err="1" smtClean="0"/>
              <a:t>pada</a:t>
            </a:r>
            <a:r>
              <a:rPr lang="en-US" dirty="0" smtClean="0"/>
              <a:t> browser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289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MEMBUAT COUNTER SEDERHANA</vt:lpstr>
      <vt:lpstr>Slide 2</vt:lpstr>
      <vt:lpstr>PENJELASAN SCRIPT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Adi-Xp</dc:creator>
  <cp:lastModifiedBy>Adi-Xp</cp:lastModifiedBy>
  <cp:revision>7</cp:revision>
  <dcterms:created xsi:type="dcterms:W3CDTF">2010-06-01T03:13:13Z</dcterms:created>
  <dcterms:modified xsi:type="dcterms:W3CDTF">2010-06-01T04:13:02Z</dcterms:modified>
</cp:coreProperties>
</file>