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5BFCD-2A18-4ED5-9788-1AC6452C8CEE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C4EB2-E96A-4BD8-A2A7-6DE52E43EB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48C-2C84-4365-B36B-30FA13F26DCA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C4D6-5AD0-413D-8E75-6E2C792A1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48C-2C84-4365-B36B-30FA13F26DCA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C4D6-5AD0-413D-8E75-6E2C792A1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48C-2C84-4365-B36B-30FA13F26DCA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C4D6-5AD0-413D-8E75-6E2C792A1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48C-2C84-4365-B36B-30FA13F26DCA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C4D6-5AD0-413D-8E75-6E2C792A1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48C-2C84-4365-B36B-30FA13F26DCA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C4D6-5AD0-413D-8E75-6E2C792A1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48C-2C84-4365-B36B-30FA13F26DCA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C4D6-5AD0-413D-8E75-6E2C792A1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48C-2C84-4365-B36B-30FA13F26DCA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C4D6-5AD0-413D-8E75-6E2C792A1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48C-2C84-4365-B36B-30FA13F26DCA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C4D6-5AD0-413D-8E75-6E2C792A1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48C-2C84-4365-B36B-30FA13F26DCA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C4D6-5AD0-413D-8E75-6E2C792A1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48C-2C84-4365-B36B-30FA13F26DCA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C4D6-5AD0-413D-8E75-6E2C792A1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848C-2C84-4365-B36B-30FA13F26DCA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C4D6-5AD0-413D-8E75-6E2C792A1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1848C-2C84-4365-B36B-30FA13F26DCA}" type="datetimeFigureOut">
              <a:rPr lang="en-US" smtClean="0"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CC4D6-5AD0-413D-8E75-6E2C792A17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VyaOP\Gambar\gamabarwall\bc0542-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14290"/>
            <a:ext cx="8929718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Gender </a:t>
            </a:r>
            <a:r>
              <a:rPr lang="en-US" sz="4800" dirty="0" err="1" smtClean="0"/>
              <a:t>dan</a:t>
            </a:r>
            <a:r>
              <a:rPr lang="en-US" sz="4800" dirty="0" smtClean="0"/>
              <a:t> Negara </a:t>
            </a:r>
            <a:r>
              <a:rPr lang="en-US" sz="4800" dirty="0" err="1" smtClean="0"/>
              <a:t>Berkembang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500174"/>
            <a:ext cx="82153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err="1" smtClean="0"/>
              <a:t>Ketika</a:t>
            </a:r>
            <a:r>
              <a:rPr lang="en-US" i="1" dirty="0" smtClean="0"/>
              <a:t> </a:t>
            </a:r>
            <a:r>
              <a:rPr lang="en-US" i="1" dirty="0" err="1" smtClean="0"/>
              <a:t>seorang</a:t>
            </a:r>
            <a:r>
              <a:rPr lang="en-US" i="1" dirty="0" smtClean="0"/>
              <a:t> </a:t>
            </a:r>
            <a:r>
              <a:rPr lang="en-US" i="1" dirty="0" err="1" smtClean="0"/>
              <a:t>wanita</a:t>
            </a:r>
            <a:r>
              <a:rPr lang="en-US" i="1" dirty="0" smtClean="0"/>
              <a:t> </a:t>
            </a:r>
            <a:r>
              <a:rPr lang="en-US" i="1" dirty="0" err="1" smtClean="0"/>
              <a:t>memberikan</a:t>
            </a:r>
            <a:r>
              <a:rPr lang="en-US" i="1" dirty="0" smtClean="0"/>
              <a:t> </a:t>
            </a:r>
            <a:r>
              <a:rPr lang="en-US" i="1" dirty="0" err="1" smtClean="0"/>
              <a:t>pendapatnya</a:t>
            </a:r>
            <a:r>
              <a:rPr lang="en-US" i="1" dirty="0" smtClean="0"/>
              <a:t>, </a:t>
            </a:r>
            <a:r>
              <a:rPr lang="en-US" i="1" dirty="0" err="1" smtClean="0"/>
              <a:t>mereka</a:t>
            </a:r>
            <a:r>
              <a:rPr lang="en-US" i="1" dirty="0" smtClean="0"/>
              <a:t> (</a:t>
            </a:r>
            <a:r>
              <a:rPr lang="en-US" i="1" dirty="0" err="1" smtClean="0"/>
              <a:t>kaum</a:t>
            </a:r>
            <a:r>
              <a:rPr lang="en-US" i="1" dirty="0" smtClean="0"/>
              <a:t> </a:t>
            </a:r>
            <a:r>
              <a:rPr lang="en-US" i="1" dirty="0" err="1" smtClean="0"/>
              <a:t>laki-laki</a:t>
            </a:r>
            <a:r>
              <a:rPr lang="en-US" i="1" dirty="0" smtClean="0"/>
              <a:t>) </a:t>
            </a:r>
            <a:r>
              <a:rPr lang="en-US" i="1" dirty="0" err="1" smtClean="0"/>
              <a:t>akan</a:t>
            </a:r>
            <a:r>
              <a:rPr lang="en-US" i="1" dirty="0" smtClean="0"/>
              <a:t> </a:t>
            </a:r>
            <a:r>
              <a:rPr lang="en-US" i="1" dirty="0" err="1" smtClean="0"/>
              <a:t>mengolok-olok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mau</a:t>
            </a:r>
            <a:r>
              <a:rPr lang="en-US" i="1" dirty="0" smtClean="0"/>
              <a:t> </a:t>
            </a:r>
            <a:r>
              <a:rPr lang="en-US" i="1" dirty="0" err="1" smtClean="0"/>
              <a:t>memperhatikan</a:t>
            </a:r>
            <a:r>
              <a:rPr lang="en-US" i="1" dirty="0" smtClean="0"/>
              <a:t>. </a:t>
            </a:r>
            <a:r>
              <a:rPr lang="en-US" i="1" dirty="0" err="1" smtClean="0"/>
              <a:t>Jadi</a:t>
            </a:r>
            <a:r>
              <a:rPr lang="en-US" i="1" dirty="0" smtClean="0"/>
              <a:t> </a:t>
            </a:r>
            <a:r>
              <a:rPr lang="en-US" i="1" dirty="0" err="1" smtClean="0"/>
              <a:t>ketika</a:t>
            </a:r>
            <a:r>
              <a:rPr lang="en-US" i="1" dirty="0" smtClean="0"/>
              <a:t> </a:t>
            </a:r>
            <a:r>
              <a:rPr lang="en-US" i="1" dirty="0" err="1" smtClean="0"/>
              <a:t>kaum</a:t>
            </a:r>
            <a:r>
              <a:rPr lang="en-US" i="1" dirty="0" smtClean="0"/>
              <a:t> </a:t>
            </a:r>
            <a:r>
              <a:rPr lang="en-US" i="1" dirty="0" err="1" smtClean="0"/>
              <a:t>wanita</a:t>
            </a:r>
            <a:r>
              <a:rPr lang="en-US" i="1" dirty="0" smtClean="0"/>
              <a:t> </a:t>
            </a:r>
            <a:r>
              <a:rPr lang="en-US" i="1" dirty="0" err="1" smtClean="0"/>
              <a:t>pergi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sebuah</a:t>
            </a:r>
            <a:r>
              <a:rPr lang="en-US" i="1" dirty="0" smtClean="0"/>
              <a:t> </a:t>
            </a:r>
            <a:r>
              <a:rPr lang="en-US" i="1" dirty="0" err="1" smtClean="0"/>
              <a:t>pertemuan</a:t>
            </a:r>
            <a:r>
              <a:rPr lang="en-US" i="1" dirty="0" smtClean="0"/>
              <a:t>, </a:t>
            </a:r>
            <a:r>
              <a:rPr lang="en-US" i="1" dirty="0" err="1" smtClean="0"/>
              <a:t>mereka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akan</a:t>
            </a:r>
            <a:r>
              <a:rPr lang="en-US" i="1" dirty="0" smtClean="0"/>
              <a:t> </a:t>
            </a:r>
            <a:r>
              <a:rPr lang="en-US" i="1" dirty="0" err="1" smtClean="0"/>
              <a:t>memberikan</a:t>
            </a:r>
            <a:r>
              <a:rPr lang="en-US" i="1" dirty="0" smtClean="0"/>
              <a:t> </a:t>
            </a:r>
            <a:r>
              <a:rPr lang="en-US" i="1" dirty="0" err="1" smtClean="0"/>
              <a:t>pendapatan</a:t>
            </a:r>
            <a:r>
              <a:rPr lang="en-US" i="1" dirty="0" smtClean="0"/>
              <a:t>.</a:t>
            </a:r>
          </a:p>
          <a:p>
            <a:pPr algn="just"/>
            <a:r>
              <a:rPr lang="en-US" b="1" dirty="0" smtClean="0"/>
              <a:t>--</a:t>
            </a:r>
            <a:r>
              <a:rPr lang="en-US" b="1" dirty="0" err="1" smtClean="0"/>
              <a:t>seorang</a:t>
            </a:r>
            <a:r>
              <a:rPr lang="en-US" b="1" dirty="0" smtClean="0"/>
              <a:t> </a:t>
            </a:r>
            <a:r>
              <a:rPr lang="en-US" b="1" dirty="0" err="1" smtClean="0"/>
              <a:t>perempuan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Las </a:t>
            </a:r>
            <a:r>
              <a:rPr lang="en-US" b="1" dirty="0" err="1" smtClean="0"/>
              <a:t>Pascuas</a:t>
            </a:r>
            <a:r>
              <a:rPr lang="en-US" b="1" dirty="0" smtClean="0"/>
              <a:t>, Bolivia</a:t>
            </a:r>
          </a:p>
          <a:p>
            <a:pPr algn="just"/>
            <a:endParaRPr lang="en-US" dirty="0"/>
          </a:p>
          <a:p>
            <a:pPr algn="just"/>
            <a:r>
              <a:rPr lang="en-US" i="1" dirty="0" err="1" smtClean="0"/>
              <a:t>Ketika</a:t>
            </a:r>
            <a:r>
              <a:rPr lang="en-US" i="1" dirty="0" smtClean="0"/>
              <a:t> </a:t>
            </a:r>
            <a:r>
              <a:rPr lang="en-US" i="1" dirty="0" err="1" smtClean="0"/>
              <a:t>suami</a:t>
            </a:r>
            <a:r>
              <a:rPr lang="en-US" i="1" dirty="0" smtClean="0"/>
              <a:t> </a:t>
            </a:r>
            <a:r>
              <a:rPr lang="en-US" i="1" dirty="0" err="1" smtClean="0"/>
              <a:t>saya</a:t>
            </a:r>
            <a:r>
              <a:rPr lang="en-US" i="1" dirty="0" smtClean="0"/>
              <a:t> </a:t>
            </a:r>
            <a:r>
              <a:rPr lang="en-US" i="1" dirty="0" err="1" smtClean="0"/>
              <a:t>meninggal</a:t>
            </a:r>
            <a:r>
              <a:rPr lang="en-US" i="1" dirty="0" smtClean="0"/>
              <a:t>, </a:t>
            </a:r>
            <a:r>
              <a:rPr lang="en-US" i="1" dirty="0" err="1" smtClean="0"/>
              <a:t>ipar-ipar</a:t>
            </a:r>
            <a:r>
              <a:rPr lang="en-US" i="1" dirty="0" smtClean="0"/>
              <a:t> </a:t>
            </a:r>
            <a:r>
              <a:rPr lang="en-US" i="1" dirty="0" err="1" smtClean="0"/>
              <a:t>saya</a:t>
            </a:r>
            <a:r>
              <a:rPr lang="en-US" i="1" dirty="0" smtClean="0"/>
              <a:t> </a:t>
            </a:r>
            <a:r>
              <a:rPr lang="en-US" i="1" dirty="0" err="1" smtClean="0"/>
              <a:t>mengusir</a:t>
            </a:r>
            <a:r>
              <a:rPr lang="en-US" i="1" dirty="0" smtClean="0"/>
              <a:t> </a:t>
            </a:r>
            <a:r>
              <a:rPr lang="en-US" i="1" dirty="0" err="1" smtClean="0"/>
              <a:t>saya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rumah</a:t>
            </a:r>
            <a:r>
              <a:rPr lang="en-US" i="1" dirty="0" smtClean="0"/>
              <a:t>. </a:t>
            </a:r>
            <a:r>
              <a:rPr lang="en-US" i="1" dirty="0" err="1" smtClean="0"/>
              <a:t>Karena</a:t>
            </a:r>
            <a:r>
              <a:rPr lang="en-US" i="1" dirty="0" smtClean="0"/>
              <a:t> </a:t>
            </a:r>
            <a:r>
              <a:rPr lang="en-US" i="1" dirty="0" err="1" smtClean="0"/>
              <a:t>itulah</a:t>
            </a:r>
            <a:r>
              <a:rPr lang="en-US" i="1" dirty="0" smtClean="0"/>
              <a:t> </a:t>
            </a:r>
            <a:r>
              <a:rPr lang="en-US" i="1" dirty="0" err="1" smtClean="0"/>
              <a:t>saya</a:t>
            </a:r>
            <a:r>
              <a:rPr lang="en-US" i="1" dirty="0" smtClean="0"/>
              <a:t> </a:t>
            </a:r>
            <a:r>
              <a:rPr lang="en-US" i="1" dirty="0" err="1" smtClean="0"/>
              <a:t>pergi</a:t>
            </a:r>
            <a:r>
              <a:rPr lang="en-US" i="1" dirty="0" smtClean="0"/>
              <a:t> </a:t>
            </a:r>
            <a:r>
              <a:rPr lang="en-US" i="1" dirty="0" err="1" smtClean="0"/>
              <a:t>menggelandang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kota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tidur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emperan</a:t>
            </a:r>
            <a:endParaRPr lang="en-US" i="1" dirty="0" smtClean="0"/>
          </a:p>
          <a:p>
            <a:pPr algn="just"/>
            <a:r>
              <a:rPr lang="en-US" b="1" dirty="0" smtClean="0"/>
              <a:t>--</a:t>
            </a:r>
            <a:r>
              <a:rPr lang="en-US" b="1" dirty="0" err="1" smtClean="0"/>
              <a:t>seorang</a:t>
            </a:r>
            <a:r>
              <a:rPr lang="en-US" b="1" dirty="0" smtClean="0"/>
              <a:t> </a:t>
            </a:r>
            <a:r>
              <a:rPr lang="en-US" b="1" dirty="0" err="1" smtClean="0"/>
              <a:t>janda</a:t>
            </a:r>
            <a:r>
              <a:rPr lang="en-US" b="1" dirty="0" smtClean="0"/>
              <a:t> </a:t>
            </a:r>
            <a:r>
              <a:rPr lang="en-US" b="1" dirty="0" err="1" smtClean="0"/>
              <a:t>pertengahan</a:t>
            </a:r>
            <a:r>
              <a:rPr lang="en-US" b="1" dirty="0" smtClean="0"/>
              <a:t> </a:t>
            </a:r>
            <a:r>
              <a:rPr lang="en-US" b="1" dirty="0" err="1" smtClean="0"/>
              <a:t>umur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Kenya—</a:t>
            </a:r>
          </a:p>
          <a:p>
            <a:pPr algn="just"/>
            <a:endParaRPr lang="en-US" dirty="0"/>
          </a:p>
          <a:p>
            <a:pPr algn="just"/>
            <a:r>
              <a:rPr lang="en-US" i="1" dirty="0" err="1" smtClean="0"/>
              <a:t>Ketika</a:t>
            </a:r>
            <a:r>
              <a:rPr lang="en-US" i="1" dirty="0" smtClean="0"/>
              <a:t> </a:t>
            </a:r>
            <a:r>
              <a:rPr lang="en-US" i="1" dirty="0" err="1" smtClean="0"/>
              <a:t>saya</a:t>
            </a:r>
            <a:r>
              <a:rPr lang="en-US" i="1" dirty="0" smtClean="0"/>
              <a:t> </a:t>
            </a:r>
            <a:r>
              <a:rPr lang="en-US" i="1" dirty="0" err="1" smtClean="0"/>
              <a:t>bekerja</a:t>
            </a:r>
            <a:r>
              <a:rPr lang="en-US" i="1" dirty="0" smtClean="0"/>
              <a:t>, </a:t>
            </a:r>
            <a:r>
              <a:rPr lang="en-US" i="1" dirty="0" err="1" smtClean="0"/>
              <a:t>sayalah</a:t>
            </a:r>
            <a:r>
              <a:rPr lang="en-US" i="1" dirty="0" smtClean="0"/>
              <a:t> yang </a:t>
            </a:r>
            <a:r>
              <a:rPr lang="en-US" i="1" dirty="0" err="1" smtClean="0"/>
              <a:t>biasanya</a:t>
            </a:r>
            <a:r>
              <a:rPr lang="en-US" i="1" dirty="0" smtClean="0"/>
              <a:t> </a:t>
            </a:r>
            <a:r>
              <a:rPr lang="en-US" i="1" dirty="0" err="1" smtClean="0"/>
              <a:t>mengambil</a:t>
            </a:r>
            <a:r>
              <a:rPr lang="en-US" i="1" dirty="0" smtClean="0"/>
              <a:t> </a:t>
            </a:r>
            <a:r>
              <a:rPr lang="en-US" i="1" dirty="0" err="1" smtClean="0"/>
              <a:t>keputusan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rumah</a:t>
            </a:r>
            <a:r>
              <a:rPr lang="en-US" i="1" dirty="0" smtClean="0"/>
              <a:t> </a:t>
            </a:r>
            <a:r>
              <a:rPr lang="en-US" i="1" dirty="0" err="1" smtClean="0"/>
              <a:t>tangga</a:t>
            </a:r>
            <a:r>
              <a:rPr lang="en-US" i="1" dirty="0" smtClean="0"/>
              <a:t>. </a:t>
            </a:r>
            <a:r>
              <a:rPr lang="en-US" i="1" dirty="0" err="1" smtClean="0"/>
              <a:t>Ketika</a:t>
            </a:r>
            <a:r>
              <a:rPr lang="en-US" i="1" dirty="0" smtClean="0"/>
              <a:t> </a:t>
            </a:r>
            <a:r>
              <a:rPr lang="en-US" i="1" dirty="0" err="1" smtClean="0"/>
              <a:t>istri</a:t>
            </a:r>
            <a:r>
              <a:rPr lang="en-US" i="1" dirty="0" smtClean="0"/>
              <a:t> </a:t>
            </a:r>
            <a:r>
              <a:rPr lang="en-US" i="1" dirty="0" err="1" smtClean="0"/>
              <a:t>saya</a:t>
            </a:r>
            <a:r>
              <a:rPr lang="en-US" i="1" dirty="0" smtClean="0"/>
              <a:t> </a:t>
            </a:r>
            <a:r>
              <a:rPr lang="en-US" i="1" dirty="0" err="1" smtClean="0"/>
              <a:t>bekerja</a:t>
            </a:r>
            <a:r>
              <a:rPr lang="en-US" i="1" dirty="0" smtClean="0"/>
              <a:t>, </a:t>
            </a:r>
            <a:r>
              <a:rPr lang="en-US" i="1" dirty="0" err="1" smtClean="0"/>
              <a:t>dia</a:t>
            </a:r>
            <a:r>
              <a:rPr lang="en-US" i="1" dirty="0" smtClean="0"/>
              <a:t> </a:t>
            </a:r>
            <a:r>
              <a:rPr lang="en-US" i="1" dirty="0" err="1" smtClean="0"/>
              <a:t>memili</a:t>
            </a:r>
            <a:r>
              <a:rPr lang="en-US" i="1" dirty="0" smtClean="0"/>
              <a:t> </a:t>
            </a:r>
            <a:r>
              <a:rPr lang="en-US" i="1" dirty="0" err="1" smtClean="0"/>
              <a:t>sepenuhnya</a:t>
            </a:r>
            <a:r>
              <a:rPr lang="en-US" i="1" dirty="0" smtClean="0"/>
              <a:t> </a:t>
            </a:r>
            <a:r>
              <a:rPr lang="en-US" i="1" dirty="0" err="1" smtClean="0"/>
              <a:t>uangnya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berbuat</a:t>
            </a:r>
            <a:r>
              <a:rPr lang="en-US" i="1" dirty="0" smtClean="0"/>
              <a:t> </a:t>
            </a:r>
            <a:r>
              <a:rPr lang="en-US" i="1" dirty="0" err="1" smtClean="0"/>
              <a:t>apapun</a:t>
            </a:r>
            <a:r>
              <a:rPr lang="en-US" i="1" dirty="0" smtClean="0"/>
              <a:t> </a:t>
            </a:r>
            <a:r>
              <a:rPr lang="en-US" i="1" dirty="0" err="1" smtClean="0"/>
              <a:t>sekehendaknya</a:t>
            </a:r>
            <a:r>
              <a:rPr lang="en-US" i="1" dirty="0" smtClean="0"/>
              <a:t>.</a:t>
            </a:r>
          </a:p>
          <a:p>
            <a:pPr algn="just"/>
            <a:r>
              <a:rPr lang="en-US" b="1" dirty="0" smtClean="0"/>
              <a:t>--</a:t>
            </a:r>
            <a:r>
              <a:rPr lang="en-US" b="1" dirty="0" err="1" smtClean="0"/>
              <a:t>seorang</a:t>
            </a:r>
            <a:r>
              <a:rPr lang="en-US" b="1" dirty="0" smtClean="0"/>
              <a:t> </a:t>
            </a:r>
            <a:r>
              <a:rPr lang="en-US" b="1" dirty="0" err="1" smtClean="0"/>
              <a:t>pria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Vila </a:t>
            </a:r>
            <a:r>
              <a:rPr lang="en-US" b="1" dirty="0" err="1" smtClean="0"/>
              <a:t>Junqueira</a:t>
            </a:r>
            <a:r>
              <a:rPr lang="en-US" b="1" dirty="0" smtClean="0"/>
              <a:t>, </a:t>
            </a:r>
            <a:r>
              <a:rPr lang="en-US" b="1" dirty="0" err="1" smtClean="0"/>
              <a:t>Brasil</a:t>
            </a:r>
            <a:r>
              <a:rPr lang="en-US" b="1" dirty="0" smtClean="0"/>
              <a:t>—</a:t>
            </a:r>
          </a:p>
          <a:p>
            <a:pPr algn="just"/>
            <a:endParaRPr lang="en-US" dirty="0"/>
          </a:p>
          <a:p>
            <a:pPr algn="just"/>
            <a:r>
              <a:rPr lang="en-US" i="1" dirty="0" err="1" smtClean="0"/>
              <a:t>Berbagai</a:t>
            </a:r>
            <a:r>
              <a:rPr lang="en-US" i="1" dirty="0" smtClean="0"/>
              <a:t> </a:t>
            </a:r>
            <a:r>
              <a:rPr lang="en-US" i="1" dirty="0" err="1" smtClean="0"/>
              <a:t>masalah</a:t>
            </a:r>
            <a:r>
              <a:rPr lang="en-US" i="1" dirty="0" smtClean="0"/>
              <a:t> </a:t>
            </a:r>
            <a:r>
              <a:rPr lang="en-US" i="1" dirty="0" err="1" smtClean="0"/>
              <a:t>mempengaruhi</a:t>
            </a:r>
            <a:r>
              <a:rPr lang="en-US" i="1" dirty="0" smtClean="0"/>
              <a:t> </a:t>
            </a:r>
            <a:r>
              <a:rPr lang="en-US" i="1" dirty="0" err="1" smtClean="0"/>
              <a:t>hubungan</a:t>
            </a:r>
            <a:r>
              <a:rPr lang="en-US" i="1" dirty="0" smtClean="0"/>
              <a:t> </a:t>
            </a:r>
            <a:r>
              <a:rPr lang="en-US" i="1" dirty="0" err="1" smtClean="0"/>
              <a:t>kami</a:t>
            </a:r>
            <a:r>
              <a:rPr lang="en-US" i="1" dirty="0" smtClean="0"/>
              <a:t>.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saat</a:t>
            </a:r>
            <a:r>
              <a:rPr lang="en-US" i="1" dirty="0" smtClean="0"/>
              <a:t> </a:t>
            </a:r>
            <a:r>
              <a:rPr lang="en-US" i="1" dirty="0" err="1" smtClean="0"/>
              <a:t>suami</a:t>
            </a:r>
            <a:r>
              <a:rPr lang="en-US" i="1" dirty="0" smtClean="0"/>
              <a:t> </a:t>
            </a:r>
            <a:r>
              <a:rPr lang="en-US" i="1" dirty="0" err="1" smtClean="0"/>
              <a:t>saya</a:t>
            </a:r>
            <a:r>
              <a:rPr lang="en-US" i="1" dirty="0" smtClean="0"/>
              <a:t> </a:t>
            </a:r>
            <a:r>
              <a:rPr lang="en-US" i="1" dirty="0" err="1" smtClean="0"/>
              <a:t>membawa</a:t>
            </a:r>
            <a:r>
              <a:rPr lang="en-US" i="1" dirty="0" smtClean="0"/>
              <a:t> </a:t>
            </a:r>
            <a:r>
              <a:rPr lang="en-US" i="1" dirty="0" err="1" smtClean="0"/>
              <a:t>pulang</a:t>
            </a:r>
            <a:r>
              <a:rPr lang="en-US" i="1" dirty="0" smtClean="0"/>
              <a:t> </a:t>
            </a:r>
            <a:r>
              <a:rPr lang="en-US" i="1" dirty="0" err="1" smtClean="0"/>
              <a:t>uang</a:t>
            </a:r>
            <a:r>
              <a:rPr lang="en-US" i="1" dirty="0" smtClean="0"/>
              <a:t> </a:t>
            </a:r>
            <a:r>
              <a:rPr lang="en-US" i="1" dirty="0" err="1" smtClean="0"/>
              <a:t>uang</a:t>
            </a:r>
            <a:r>
              <a:rPr lang="en-US" i="1" dirty="0" smtClean="0"/>
              <a:t>, </a:t>
            </a:r>
            <a:r>
              <a:rPr lang="en-US" i="1" dirty="0" err="1" smtClean="0"/>
              <a:t>hubungan</a:t>
            </a:r>
            <a:r>
              <a:rPr lang="en-US" i="1" dirty="0" smtClean="0"/>
              <a:t> </a:t>
            </a:r>
            <a:r>
              <a:rPr lang="en-US" i="1" dirty="0" err="1" smtClean="0"/>
              <a:t>kami</a:t>
            </a:r>
            <a:r>
              <a:rPr lang="en-US" i="1" dirty="0" smtClean="0"/>
              <a:t> </a:t>
            </a:r>
            <a:r>
              <a:rPr lang="en-US" i="1" dirty="0" err="1" smtClean="0"/>
              <a:t>baik-baik</a:t>
            </a:r>
            <a:r>
              <a:rPr lang="en-US" i="1" dirty="0" smtClean="0"/>
              <a:t> </a:t>
            </a:r>
            <a:r>
              <a:rPr lang="en-US" i="1" dirty="0" err="1" smtClean="0"/>
              <a:t>asaja</a:t>
            </a:r>
            <a:r>
              <a:rPr lang="en-US" i="1" dirty="0" smtClean="0"/>
              <a:t>. </a:t>
            </a:r>
            <a:r>
              <a:rPr lang="en-US" i="1" dirty="0" err="1" smtClean="0"/>
              <a:t>Tapi</a:t>
            </a:r>
            <a:r>
              <a:rPr lang="en-US" i="1" dirty="0" smtClean="0"/>
              <a:t> </a:t>
            </a:r>
            <a:r>
              <a:rPr lang="en-US" i="1" dirty="0" err="1" smtClean="0"/>
              <a:t>saat</a:t>
            </a:r>
            <a:r>
              <a:rPr lang="en-US" i="1" dirty="0" smtClean="0"/>
              <a:t> </a:t>
            </a:r>
            <a:r>
              <a:rPr lang="en-US" i="1" dirty="0" err="1" smtClean="0"/>
              <a:t>dia</a:t>
            </a:r>
            <a:r>
              <a:rPr lang="en-US" i="1" dirty="0" smtClean="0"/>
              <a:t> </a:t>
            </a:r>
            <a:r>
              <a:rPr lang="en-US" i="1" dirty="0" err="1" smtClean="0"/>
              <a:t>mengganggur</a:t>
            </a:r>
            <a:r>
              <a:rPr lang="en-US" i="1" dirty="0" smtClean="0"/>
              <a:t>, </a:t>
            </a:r>
            <a:r>
              <a:rPr lang="en-US" i="1" dirty="0" err="1" smtClean="0"/>
              <a:t>kami</a:t>
            </a:r>
            <a:r>
              <a:rPr lang="en-US" i="1" dirty="0" smtClean="0"/>
              <a:t> </a:t>
            </a:r>
            <a:r>
              <a:rPr lang="en-US" i="1" dirty="0" err="1" smtClean="0"/>
              <a:t>bertengkar</a:t>
            </a:r>
            <a:r>
              <a:rPr lang="en-US" i="1" dirty="0" smtClean="0"/>
              <a:t> </a:t>
            </a:r>
            <a:r>
              <a:rPr lang="en-US" i="1" dirty="0" err="1" smtClean="0"/>
              <a:t>setiap</a:t>
            </a:r>
            <a:r>
              <a:rPr lang="en-US" i="1" dirty="0" smtClean="0"/>
              <a:t> </a:t>
            </a:r>
            <a:r>
              <a:rPr lang="en-US" i="1" dirty="0" err="1" smtClean="0"/>
              <a:t>hari</a:t>
            </a:r>
            <a:endParaRPr lang="en-US" i="1" dirty="0" smtClean="0"/>
          </a:p>
          <a:p>
            <a:pPr algn="just"/>
            <a:r>
              <a:rPr lang="en-US" b="1" dirty="0" smtClean="0"/>
              <a:t>--</a:t>
            </a:r>
            <a:r>
              <a:rPr lang="en-US" b="1" dirty="0" err="1" smtClean="0"/>
              <a:t>seorang</a:t>
            </a:r>
            <a:r>
              <a:rPr lang="en-US" b="1" dirty="0" smtClean="0"/>
              <a:t> </a:t>
            </a:r>
            <a:r>
              <a:rPr lang="en-US" b="1" dirty="0" err="1" smtClean="0"/>
              <a:t>wanita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El </a:t>
            </a:r>
            <a:r>
              <a:rPr lang="en-US" b="1" dirty="0" err="1" smtClean="0"/>
              <a:t>Gawaber</a:t>
            </a:r>
            <a:r>
              <a:rPr lang="en-US" b="1" dirty="0" smtClean="0"/>
              <a:t> , </a:t>
            </a:r>
            <a:r>
              <a:rPr lang="en-US" b="1" dirty="0" err="1" smtClean="0"/>
              <a:t>Mesir</a:t>
            </a:r>
            <a:r>
              <a:rPr lang="en-US" b="1" dirty="0" smtClean="0"/>
              <a:t>--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786842" cy="107157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err="1" smtClean="0">
                <a:latin typeface="Tw Cen MT" pitchFamily="34" charset="0"/>
              </a:rPr>
              <a:t>Hubungan</a:t>
            </a:r>
            <a:r>
              <a:rPr lang="en-US" sz="4000" dirty="0" smtClean="0">
                <a:latin typeface="Tw Cen MT" pitchFamily="34" charset="0"/>
              </a:rPr>
              <a:t> Gender Di Negara </a:t>
            </a:r>
            <a:r>
              <a:rPr lang="en-US" sz="4000" dirty="0" err="1" smtClean="0">
                <a:latin typeface="Tw Cen MT" pitchFamily="34" charset="0"/>
              </a:rPr>
              <a:t>Berkembang</a:t>
            </a:r>
            <a:r>
              <a:rPr lang="en-US" sz="4000" dirty="0" smtClean="0">
                <a:latin typeface="Tw Cen MT" pitchFamily="34" charset="0"/>
              </a:rPr>
              <a:t> : </a:t>
            </a:r>
            <a:r>
              <a:rPr lang="en-US" sz="4000" dirty="0" err="1" smtClean="0">
                <a:latin typeface="Tw Cen MT" pitchFamily="34" charset="0"/>
              </a:rPr>
              <a:t>Suara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Kaum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Miskin</a:t>
            </a:r>
            <a:endParaRPr lang="en-US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501122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Kaum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Perempuan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Kemiskinan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500174"/>
            <a:ext cx="80010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w Cen MT" pitchFamily="34" charset="0"/>
              </a:rPr>
              <a:t>Mayoritas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penduduk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miskin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dunia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adalah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kaum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perempuan</a:t>
            </a:r>
            <a:endParaRPr lang="en-US" sz="2400" dirty="0" smtClean="0">
              <a:latin typeface="Tw Cen MT" pitchFamily="34" charset="0"/>
            </a:endParaRPr>
          </a:p>
          <a:p>
            <a:pPr algn="just"/>
            <a:endParaRPr lang="en-US" sz="2400" dirty="0">
              <a:latin typeface="Tw Cen MT" pitchFamily="34" charset="0"/>
            </a:endParaRPr>
          </a:p>
          <a:p>
            <a:pPr algn="just"/>
            <a:r>
              <a:rPr lang="en-US" sz="2400" b="1" dirty="0" smtClean="0">
                <a:latin typeface="Tw Cen MT" pitchFamily="34" charset="0"/>
              </a:rPr>
              <a:t>Problems? </a:t>
            </a:r>
            <a:endParaRPr lang="en-US" sz="2400" b="1" dirty="0">
              <a:latin typeface="Tw Cen MT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latin typeface="Tw Cen MT" pitchFamily="34" charset="0"/>
              </a:rPr>
              <a:t>Kekurangan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gizi</a:t>
            </a:r>
            <a:r>
              <a:rPr lang="en-US" sz="2400" dirty="0" smtClean="0">
                <a:latin typeface="Tw Cen MT" pitchFamily="34" charset="0"/>
              </a:rPr>
              <a:t>, </a:t>
            </a:r>
            <a:r>
              <a:rPr lang="en-US" sz="2400" dirty="0" err="1" smtClean="0">
                <a:latin typeface="Tw Cen MT" pitchFamily="34" charset="0"/>
              </a:rPr>
              <a:t>pelayanan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kesehatan</a:t>
            </a:r>
            <a:r>
              <a:rPr lang="en-US" sz="2400" dirty="0" smtClean="0">
                <a:latin typeface="Tw Cen MT" pitchFamily="34" charset="0"/>
              </a:rPr>
              <a:t>, air </a:t>
            </a:r>
            <a:r>
              <a:rPr lang="en-US" sz="2400" dirty="0" err="1" smtClean="0">
                <a:latin typeface="Tw Cen MT" pitchFamily="34" charset="0"/>
              </a:rPr>
              <a:t>bersih</a:t>
            </a:r>
            <a:r>
              <a:rPr lang="en-US" sz="2400" dirty="0" smtClean="0">
                <a:latin typeface="Tw Cen MT" pitchFamily="34" charset="0"/>
              </a:rPr>
              <a:t>, </a:t>
            </a:r>
            <a:r>
              <a:rPr lang="en-US" sz="2400" dirty="0" err="1" smtClean="0">
                <a:latin typeface="Tw Cen MT" pitchFamily="34" charset="0"/>
              </a:rPr>
              <a:t>sanitasi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berbagai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bentuk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jasa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sosial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lainnya</a:t>
            </a:r>
            <a:endParaRPr lang="en-US" sz="2400" dirty="0" smtClean="0">
              <a:latin typeface="Tw Cen MT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latin typeface="Tw Cen MT" pitchFamily="34" charset="0"/>
              </a:rPr>
              <a:t>Menjadi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kepala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rumah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tangga</a:t>
            </a:r>
            <a:r>
              <a:rPr lang="en-US" sz="2400" dirty="0" smtClean="0">
                <a:latin typeface="Tw Cen MT" pitchFamily="34" charset="0"/>
              </a:rPr>
              <a:t>, </a:t>
            </a:r>
            <a:r>
              <a:rPr lang="en-US" sz="2400" dirty="0" err="1" smtClean="0">
                <a:latin typeface="Tw Cen MT" pitchFamily="34" charset="0"/>
              </a:rPr>
              <a:t>rendahnya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kesempatan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kapasitas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mereka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dalam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memiliki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pendapatan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sendiri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kontrol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terhadap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mereka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terhadap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penghasilan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suami</a:t>
            </a:r>
            <a:endParaRPr lang="en-US" sz="2400" dirty="0" smtClean="0">
              <a:latin typeface="Tw Cen MT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latin typeface="Tw Cen MT" pitchFamily="34" charset="0"/>
              </a:rPr>
              <a:t>Akses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pendidikan</a:t>
            </a:r>
            <a:r>
              <a:rPr lang="en-US" sz="2400" dirty="0" smtClean="0">
                <a:latin typeface="Tw Cen MT" pitchFamily="34" charset="0"/>
              </a:rPr>
              <a:t>, </a:t>
            </a:r>
            <a:r>
              <a:rPr lang="en-US" sz="2400" dirty="0" err="1" smtClean="0">
                <a:latin typeface="Tw Cen MT" pitchFamily="34" charset="0"/>
              </a:rPr>
              <a:t>pekerjaan</a:t>
            </a:r>
            <a:r>
              <a:rPr lang="en-US" sz="2400" dirty="0" smtClean="0">
                <a:latin typeface="Tw Cen MT" pitchFamily="34" charset="0"/>
              </a:rPr>
              <a:t> yang </a:t>
            </a:r>
            <a:r>
              <a:rPr lang="en-US" sz="2400" dirty="0" err="1" smtClean="0">
                <a:latin typeface="Tw Cen MT" pitchFamily="34" charset="0"/>
              </a:rPr>
              <a:t>layak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sektor</a:t>
            </a:r>
            <a:r>
              <a:rPr lang="en-US" sz="2400" dirty="0" smtClean="0">
                <a:latin typeface="Tw Cen MT" pitchFamily="34" charset="0"/>
              </a:rPr>
              <a:t> formal</a:t>
            </a:r>
          </a:p>
          <a:p>
            <a:pPr algn="just"/>
            <a:endParaRPr lang="en-US" sz="2400" dirty="0" smtClean="0">
              <a:latin typeface="Tw Cen MT" pitchFamily="34" charset="0"/>
            </a:endParaRPr>
          </a:p>
          <a:p>
            <a:endParaRPr lang="en-US" sz="24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501122" cy="1470025"/>
          </a:xfrm>
        </p:spPr>
        <p:txBody>
          <a:bodyPr/>
          <a:lstStyle/>
          <a:p>
            <a:pPr algn="l"/>
            <a:r>
              <a:rPr lang="en-US" dirty="0" smtClean="0">
                <a:latin typeface="Tw Cen MT" pitchFamily="34" charset="0"/>
              </a:rPr>
              <a:t>  Fact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500174"/>
            <a:ext cx="80010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Tw Cen MT" pitchFamily="34" charset="0"/>
              </a:rPr>
              <a:t>-- </a:t>
            </a:r>
            <a:r>
              <a:rPr lang="en-US" sz="2400" i="1" dirty="0" err="1" smtClean="0">
                <a:latin typeface="Tw Cen MT" pitchFamily="34" charset="0"/>
              </a:rPr>
              <a:t>sekitar</a:t>
            </a:r>
            <a:r>
              <a:rPr lang="en-US" sz="2400" i="1" dirty="0" smtClean="0">
                <a:latin typeface="Tw Cen MT" pitchFamily="34" charset="0"/>
              </a:rPr>
              <a:t> 20 </a:t>
            </a:r>
            <a:r>
              <a:rPr lang="en-US" sz="2400" i="1" dirty="0" err="1" smtClean="0">
                <a:latin typeface="Tw Cen MT" pitchFamily="34" charset="0"/>
              </a:rPr>
              <a:t>persen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rumah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tangga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di</a:t>
            </a:r>
            <a:r>
              <a:rPr lang="en-US" sz="2400" i="1" dirty="0" smtClean="0">
                <a:latin typeface="Tw Cen MT" pitchFamily="34" charset="0"/>
              </a:rPr>
              <a:t> India, 17 </a:t>
            </a:r>
            <a:r>
              <a:rPr lang="en-US" sz="2400" i="1" dirty="0" err="1" smtClean="0">
                <a:latin typeface="Tw Cen MT" pitchFamily="34" charset="0"/>
              </a:rPr>
              <a:t>persen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di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Kostarika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dan</a:t>
            </a:r>
            <a:r>
              <a:rPr lang="en-US" sz="2400" i="1" dirty="0" smtClean="0">
                <a:latin typeface="Tw Cen MT" pitchFamily="34" charset="0"/>
              </a:rPr>
              <a:t> 40 </a:t>
            </a:r>
            <a:r>
              <a:rPr lang="en-US" sz="2400" i="1" dirty="0" err="1" smtClean="0">
                <a:latin typeface="Tw Cen MT" pitchFamily="34" charset="0"/>
              </a:rPr>
              <a:t>persen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di</a:t>
            </a:r>
            <a:r>
              <a:rPr lang="en-US" sz="2400" i="1" dirty="0" smtClean="0">
                <a:latin typeface="Tw Cen MT" pitchFamily="34" charset="0"/>
              </a:rPr>
              <a:t> Kenya, </a:t>
            </a:r>
            <a:r>
              <a:rPr lang="en-US" sz="2400" i="1" dirty="0" err="1" smtClean="0">
                <a:latin typeface="Tw Cen MT" pitchFamily="34" charset="0"/>
              </a:rPr>
              <a:t>harus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bekerja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karena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tidak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ada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pria</a:t>
            </a:r>
            <a:r>
              <a:rPr lang="en-US" sz="2400" i="1" dirty="0" smtClean="0">
                <a:latin typeface="Tw Cen MT" pitchFamily="34" charset="0"/>
              </a:rPr>
              <a:t> yang </a:t>
            </a:r>
            <a:r>
              <a:rPr lang="en-US" sz="2400" i="1" dirty="0" err="1" smtClean="0">
                <a:latin typeface="Tw Cen MT" pitchFamily="34" charset="0"/>
              </a:rPr>
              <a:t>dapat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memberi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nafkah</a:t>
            </a:r>
            <a:r>
              <a:rPr lang="en-US" sz="2400" i="1" dirty="0" smtClean="0">
                <a:latin typeface="Tw Cen MT" pitchFamily="34" charset="0"/>
              </a:rPr>
              <a:t> –</a:t>
            </a:r>
          </a:p>
          <a:p>
            <a:pPr algn="just"/>
            <a:endParaRPr lang="en-US" sz="2400" i="1" dirty="0">
              <a:latin typeface="Tw Cen MT" pitchFamily="34" charset="0"/>
            </a:endParaRPr>
          </a:p>
          <a:p>
            <a:pPr algn="just"/>
            <a:r>
              <a:rPr lang="en-US" sz="2400" i="1" dirty="0" smtClean="0">
                <a:latin typeface="Tw Cen MT" pitchFamily="34" charset="0"/>
              </a:rPr>
              <a:t>--</a:t>
            </a:r>
            <a:r>
              <a:rPr lang="en-US" sz="2400" i="1" dirty="0" err="1" smtClean="0">
                <a:latin typeface="Tw Cen MT" pitchFamily="34" charset="0"/>
              </a:rPr>
              <a:t>anak-anak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Perempuan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mengalami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kekurangan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gizi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empat</a:t>
            </a:r>
            <a:r>
              <a:rPr lang="en-US" sz="2400" i="1" dirty="0" smtClean="0">
                <a:latin typeface="Tw Cen MT" pitchFamily="34" charset="0"/>
              </a:rPr>
              <a:t> kali </a:t>
            </a:r>
            <a:r>
              <a:rPr lang="en-US" sz="2400" i="1" dirty="0" err="1" smtClean="0">
                <a:latin typeface="Tw Cen MT" pitchFamily="34" charset="0"/>
              </a:rPr>
              <a:t>lebih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parah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dari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pada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anak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laki-laki</a:t>
            </a:r>
            <a:r>
              <a:rPr lang="en-US" sz="2400" i="1" dirty="0" smtClean="0">
                <a:latin typeface="Tw Cen MT" pitchFamily="34" charset="0"/>
              </a:rPr>
              <a:t>, </a:t>
            </a:r>
            <a:r>
              <a:rPr lang="en-US" sz="2400" i="1" dirty="0" err="1" smtClean="0">
                <a:latin typeface="Tw Cen MT" pitchFamily="34" charset="0"/>
              </a:rPr>
              <a:t>sementara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itu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bila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mereka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sakit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maka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anak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laki-laki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memiliki</a:t>
            </a:r>
            <a:r>
              <a:rPr lang="en-US" sz="2400" i="1" dirty="0" smtClean="0">
                <a:latin typeface="Tw Cen MT" pitchFamily="34" charset="0"/>
              </a:rPr>
              <a:t> 40 kali </a:t>
            </a:r>
            <a:r>
              <a:rPr lang="en-US" sz="2400" i="1" dirty="0" err="1" smtClean="0">
                <a:latin typeface="Tw Cen MT" pitchFamily="34" charset="0"/>
              </a:rPr>
              <a:t>lipat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kemungkinan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akan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di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bawa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ke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rumah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sakit</a:t>
            </a:r>
            <a:r>
              <a:rPr lang="en-US" sz="2400" i="1" dirty="0" smtClean="0">
                <a:latin typeface="Tw Cen MT" pitchFamily="34" charset="0"/>
              </a:rPr>
              <a:t>--</a:t>
            </a:r>
          </a:p>
          <a:p>
            <a:pPr algn="just"/>
            <a:endParaRPr lang="en-US" sz="2400" i="1" dirty="0" smtClean="0">
              <a:latin typeface="Tw Cen MT" pitchFamily="34" charset="0"/>
            </a:endParaRPr>
          </a:p>
          <a:p>
            <a:pPr algn="just"/>
            <a:r>
              <a:rPr lang="en-US" sz="2400" i="1" dirty="0" smtClean="0">
                <a:latin typeface="Tw Cen MT" pitchFamily="34" charset="0"/>
              </a:rPr>
              <a:t>-- Di China, </a:t>
            </a:r>
            <a:r>
              <a:rPr lang="en-US" sz="2400" i="1" dirty="0" err="1" smtClean="0">
                <a:latin typeface="Tw Cen MT" pitchFamily="34" charset="0"/>
              </a:rPr>
              <a:t>diperkirakan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terdapat</a:t>
            </a:r>
            <a:r>
              <a:rPr lang="en-US" sz="2400" i="1" dirty="0" smtClean="0">
                <a:latin typeface="Tw Cen MT" pitchFamily="34" charset="0"/>
              </a:rPr>
              <a:t> 100 </a:t>
            </a:r>
            <a:r>
              <a:rPr lang="en-US" sz="2400" i="1" dirty="0" err="1" smtClean="0">
                <a:latin typeface="Tw Cen MT" pitchFamily="34" charset="0"/>
              </a:rPr>
              <a:t>juta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anak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perempuan</a:t>
            </a:r>
            <a:r>
              <a:rPr lang="en-US" sz="2400" i="1" dirty="0" smtClean="0">
                <a:latin typeface="Tw Cen MT" pitchFamily="34" charset="0"/>
              </a:rPr>
              <a:t> “</a:t>
            </a:r>
            <a:r>
              <a:rPr lang="en-US" sz="2400" i="1" dirty="0" err="1" smtClean="0">
                <a:latin typeface="Tw Cen MT" pitchFamily="34" charset="0"/>
              </a:rPr>
              <a:t>hilang</a:t>
            </a:r>
            <a:r>
              <a:rPr lang="en-US" sz="2400" i="1" dirty="0" smtClean="0">
                <a:latin typeface="Tw Cen MT" pitchFamily="34" charset="0"/>
              </a:rPr>
              <a:t>” </a:t>
            </a:r>
            <a:r>
              <a:rPr lang="en-US" sz="2400" i="1" dirty="0" err="1" smtClean="0">
                <a:latin typeface="Tw Cen MT" pitchFamily="34" charset="0"/>
              </a:rPr>
              <a:t>begitu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saja</a:t>
            </a:r>
            <a:r>
              <a:rPr lang="en-US" sz="2400" i="1" dirty="0" smtClean="0">
                <a:latin typeface="Tw Cen MT" pitchFamily="34" charset="0"/>
              </a:rPr>
              <a:t> --</a:t>
            </a:r>
            <a:endParaRPr lang="en-US" sz="2400" i="1" dirty="0" smtClean="0">
              <a:latin typeface="Tw Cen MT" pitchFamily="34" charset="0"/>
            </a:endParaRPr>
          </a:p>
          <a:p>
            <a:pPr algn="just"/>
            <a:endParaRPr lang="en-US" sz="2400" dirty="0" smtClean="0">
              <a:latin typeface="Tw Cen MT" pitchFamily="34" charset="0"/>
            </a:endParaRPr>
          </a:p>
          <a:p>
            <a:endParaRPr lang="en-US" sz="24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501122" cy="71438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w Cen MT" pitchFamily="34" charset="0"/>
              </a:rPr>
              <a:t>  </a:t>
            </a:r>
            <a:r>
              <a:rPr lang="en-US" dirty="0" err="1" smtClean="0">
                <a:latin typeface="Tw Cen MT" pitchFamily="34" charset="0"/>
              </a:rPr>
              <a:t>Wanita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785794"/>
            <a:ext cx="80010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err="1" smtClean="0">
                <a:latin typeface="Tw Cen MT" pitchFamily="34" charset="0"/>
              </a:rPr>
              <a:t>Kesempatan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pendidikan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bagi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kaum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perempuan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sangat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menguntungkan</a:t>
            </a:r>
            <a:r>
              <a:rPr lang="en-US" sz="2400" i="1" dirty="0" smtClean="0">
                <a:latin typeface="Tw Cen MT" pitchFamily="34" charset="0"/>
              </a:rPr>
              <a:t>, </a:t>
            </a:r>
            <a:r>
              <a:rPr lang="en-US" sz="2400" i="1" dirty="0" err="1" smtClean="0">
                <a:latin typeface="Tw Cen MT" pitchFamily="34" charset="0"/>
              </a:rPr>
              <a:t>karena</a:t>
            </a:r>
            <a:r>
              <a:rPr lang="en-US" sz="2400" i="1" dirty="0" smtClean="0">
                <a:latin typeface="Tw Cen MT" pitchFamily="34" charset="0"/>
              </a:rPr>
              <a:t> :</a:t>
            </a:r>
          </a:p>
          <a:p>
            <a:pPr algn="just"/>
            <a:endParaRPr lang="en-US" sz="2400" i="1" dirty="0">
              <a:latin typeface="Tw Cen MT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i="1" dirty="0" smtClean="0">
                <a:latin typeface="Tw Cen MT" pitchFamily="34" charset="0"/>
              </a:rPr>
              <a:t>Rate of return </a:t>
            </a:r>
            <a:r>
              <a:rPr lang="en-US" sz="2400" i="1" dirty="0" err="1" smtClean="0">
                <a:latin typeface="Tw Cen MT" pitchFamily="34" charset="0"/>
              </a:rPr>
              <a:t>dari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pendidikan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kaum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perempuan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lebih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tinggi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dari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pria</a:t>
            </a:r>
            <a:endParaRPr lang="en-US" sz="2400" i="1" dirty="0" smtClean="0">
              <a:latin typeface="Tw Cen MT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i="1" dirty="0" err="1" smtClean="0">
                <a:latin typeface="Tw Cen MT" pitchFamily="34" charset="0"/>
              </a:rPr>
              <a:t>Meningkatnya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produktivitas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dan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juga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partisipasi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kerja</a:t>
            </a:r>
            <a:r>
              <a:rPr lang="en-US" sz="2400" i="1" dirty="0" smtClean="0">
                <a:latin typeface="Tw Cen MT" pitchFamily="34" charset="0"/>
              </a:rPr>
              <a:t>, </a:t>
            </a:r>
            <a:r>
              <a:rPr lang="en-US" sz="2400" i="1" dirty="0" err="1" smtClean="0">
                <a:latin typeface="Tw Cen MT" pitchFamily="34" charset="0"/>
              </a:rPr>
              <a:t>pernikahan</a:t>
            </a:r>
            <a:r>
              <a:rPr lang="en-US" sz="2400" i="1" dirty="0" smtClean="0">
                <a:latin typeface="Tw Cen MT" pitchFamily="34" charset="0"/>
              </a:rPr>
              <a:t> yang </a:t>
            </a:r>
            <a:r>
              <a:rPr lang="en-US" sz="2400" i="1" dirty="0" err="1" smtClean="0">
                <a:latin typeface="Tw Cen MT" pitchFamily="34" charset="0"/>
              </a:rPr>
              <a:t>lebih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lamabat</a:t>
            </a:r>
            <a:r>
              <a:rPr lang="en-US" sz="2400" i="1" dirty="0" smtClean="0">
                <a:latin typeface="Tw Cen MT" pitchFamily="34" charset="0"/>
              </a:rPr>
              <a:t>, </a:t>
            </a:r>
            <a:r>
              <a:rPr lang="en-US" sz="2400" i="1" dirty="0" err="1" smtClean="0">
                <a:latin typeface="Tw Cen MT" pitchFamily="34" charset="0"/>
              </a:rPr>
              <a:t>fertilitas</a:t>
            </a:r>
            <a:r>
              <a:rPr lang="en-US" sz="2400" i="1" dirty="0" smtClean="0">
                <a:latin typeface="Tw Cen MT" pitchFamily="34" charset="0"/>
              </a:rPr>
              <a:t> yang </a:t>
            </a:r>
            <a:r>
              <a:rPr lang="en-US" sz="2400" i="1" dirty="0" err="1" smtClean="0">
                <a:latin typeface="Tw Cen MT" pitchFamily="34" charset="0"/>
              </a:rPr>
              <a:t>rendah</a:t>
            </a:r>
            <a:r>
              <a:rPr lang="en-US" sz="2400" i="1" dirty="0" smtClean="0">
                <a:latin typeface="Tw Cen MT" pitchFamily="34" charset="0"/>
              </a:rPr>
              <a:t>, </a:t>
            </a:r>
            <a:r>
              <a:rPr lang="en-US" sz="2400" i="1" dirty="0" err="1" smtClean="0">
                <a:latin typeface="Tw Cen MT" pitchFamily="34" charset="0"/>
              </a:rPr>
              <a:t>memperbaiki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kesehatan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serta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gizi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anak-anak</a:t>
            </a:r>
            <a:endParaRPr lang="en-US" sz="2400" i="1" dirty="0" smtClean="0">
              <a:latin typeface="Tw Cen MT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i="1" dirty="0" err="1" smtClean="0">
                <a:latin typeface="Tw Cen MT" pitchFamily="34" charset="0"/>
              </a:rPr>
              <a:t>Kesehatan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dan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gizi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anak-anak</a:t>
            </a:r>
            <a:r>
              <a:rPr lang="en-US" sz="2400" i="1" dirty="0" smtClean="0">
                <a:latin typeface="Tw Cen MT" pitchFamily="34" charset="0"/>
              </a:rPr>
              <a:t> yang </a:t>
            </a:r>
            <a:r>
              <a:rPr lang="en-US" sz="2400" i="1" dirty="0" err="1" smtClean="0">
                <a:latin typeface="Tw Cen MT" pitchFamily="34" charset="0"/>
              </a:rPr>
              <a:t>lebih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baik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serta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ibu</a:t>
            </a:r>
            <a:r>
              <a:rPr lang="en-US" sz="2400" i="1" dirty="0" smtClean="0">
                <a:latin typeface="Tw Cen MT" pitchFamily="34" charset="0"/>
              </a:rPr>
              <a:t> yang </a:t>
            </a:r>
            <a:r>
              <a:rPr lang="en-US" sz="2400" i="1" dirty="0" err="1" smtClean="0">
                <a:latin typeface="Tw Cen MT" pitchFamily="34" charset="0"/>
              </a:rPr>
              <a:t>terdidik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akan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memberikan</a:t>
            </a:r>
            <a:r>
              <a:rPr lang="en-US" sz="2400" i="1" dirty="0" smtClean="0">
                <a:latin typeface="Tw Cen MT" pitchFamily="34" charset="0"/>
              </a:rPr>
              <a:t> multiplier </a:t>
            </a:r>
            <a:r>
              <a:rPr lang="en-US" sz="2400" i="1" dirty="0" err="1" smtClean="0">
                <a:latin typeface="Tw Cen MT" pitchFamily="34" charset="0"/>
              </a:rPr>
              <a:t>terhadap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kualitas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anak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bangsa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selama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beberapa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generasi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mendatang</a:t>
            </a:r>
            <a:endParaRPr lang="en-US" sz="2400" i="1" dirty="0" smtClean="0">
              <a:latin typeface="Tw Cen MT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i="1" dirty="0" err="1" smtClean="0">
                <a:latin typeface="Tw Cen MT" pitchFamily="34" charset="0"/>
              </a:rPr>
              <a:t>Karena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kaum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wanita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memikulbeban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terbesar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dari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kemiskinan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dan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kelangkaan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lahan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garapan</a:t>
            </a:r>
            <a:r>
              <a:rPr lang="en-US" sz="2400" i="1" dirty="0" smtClean="0">
                <a:latin typeface="Tw Cen MT" pitchFamily="34" charset="0"/>
              </a:rPr>
              <a:t> yang </a:t>
            </a:r>
            <a:r>
              <a:rPr lang="en-US" sz="2400" i="1" dirty="0" err="1" smtClean="0">
                <a:latin typeface="Tw Cen MT" pitchFamily="34" charset="0"/>
              </a:rPr>
              <a:t>melingkupi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masyarakat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di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negara</a:t>
            </a:r>
            <a:r>
              <a:rPr lang="en-US" sz="2400" i="1" dirty="0" smtClean="0">
                <a:latin typeface="Tw Cen MT" pitchFamily="34" charset="0"/>
              </a:rPr>
              <a:t> </a:t>
            </a:r>
            <a:r>
              <a:rPr lang="en-US" sz="2400" i="1" dirty="0" err="1" smtClean="0">
                <a:latin typeface="Tw Cen MT" pitchFamily="34" charset="0"/>
              </a:rPr>
              <a:t>berkembang</a:t>
            </a:r>
            <a:r>
              <a:rPr lang="en-US" sz="2400" i="1" dirty="0" smtClean="0">
                <a:latin typeface="Tw Cen MT" pitchFamily="34" charset="0"/>
              </a:rPr>
              <a:t>.</a:t>
            </a:r>
            <a:endParaRPr lang="en-US" sz="2400" i="1" dirty="0" smtClean="0">
              <a:latin typeface="Tw Cen MT" pitchFamily="34" charset="0"/>
            </a:endParaRPr>
          </a:p>
          <a:p>
            <a:pPr algn="just"/>
            <a:endParaRPr lang="en-US" sz="2400" dirty="0" smtClean="0">
              <a:latin typeface="Tw Cen MT" pitchFamily="34" charset="0"/>
            </a:endParaRPr>
          </a:p>
          <a:p>
            <a:endParaRPr lang="en-US" sz="24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387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Gender dan Negara Berkembang</vt:lpstr>
      <vt:lpstr>Hubungan Gender Di Negara Berkembang : Suara Kaum Miskin</vt:lpstr>
      <vt:lpstr>Kaum Perempuan dan Kemiskinan</vt:lpstr>
      <vt:lpstr>  Fact</vt:lpstr>
      <vt:lpstr>  Wanita dan Pendidikan</vt:lpstr>
    </vt:vector>
  </TitlesOfParts>
  <Company>Sylvia's Enterprise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dan Negara Berkembang</dc:title>
  <dc:creator>Sylvia Octa Putri</dc:creator>
  <cp:lastModifiedBy>Sylvia Octa Putri</cp:lastModifiedBy>
  <cp:revision>2</cp:revision>
  <dcterms:created xsi:type="dcterms:W3CDTF">2011-06-18T01:36:56Z</dcterms:created>
  <dcterms:modified xsi:type="dcterms:W3CDTF">2011-06-18T04:19:22Z</dcterms:modified>
</cp:coreProperties>
</file>