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8" r:id="rId4"/>
    <p:sldId id="272" r:id="rId5"/>
    <p:sldId id="273" r:id="rId6"/>
    <p:sldId id="277" r:id="rId7"/>
    <p:sldId id="274" r:id="rId8"/>
    <p:sldId id="275" r:id="rId9"/>
    <p:sldId id="276" r:id="rId10"/>
    <p:sldId id="260" r:id="rId11"/>
    <p:sldId id="258" r:id="rId12"/>
    <p:sldId id="261" r:id="rId13"/>
    <p:sldId id="262" r:id="rId14"/>
    <p:sldId id="263" r:id="rId15"/>
    <p:sldId id="264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CDE21-8B69-47D0-953F-3985E0DCF9DA}" type="datetimeFigureOut">
              <a:rPr lang="en-US" smtClean="0"/>
              <a:t>9/19/2011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30712-294A-4612-8A6B-51BBEE3A78D9}" type="slidenum">
              <a:rPr lang="en-SG" smtClean="0"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err="1" smtClean="0"/>
              <a:t>Tahun</a:t>
            </a:r>
            <a:r>
              <a:rPr lang="en-US" sz="1200" dirty="0" smtClean="0"/>
              <a:t> 1960, </a:t>
            </a:r>
            <a:r>
              <a:rPr lang="en-US" sz="1200" dirty="0" err="1" smtClean="0"/>
              <a:t>ditemukan</a:t>
            </a:r>
            <a:r>
              <a:rPr lang="en-US" sz="1200" dirty="0" smtClean="0"/>
              <a:t> </a:t>
            </a:r>
            <a:r>
              <a:rPr lang="en-US" sz="1200" dirty="0" err="1" smtClean="0"/>
              <a:t>suatu</a:t>
            </a:r>
            <a:r>
              <a:rPr lang="en-US" sz="1200" dirty="0" smtClean="0"/>
              <a:t> </a:t>
            </a:r>
            <a:r>
              <a:rPr lang="en-US" sz="1200" dirty="0" err="1" smtClean="0"/>
              <a:t>pembuatan</a:t>
            </a:r>
            <a:r>
              <a:rPr lang="en-US" sz="1200" dirty="0" smtClean="0"/>
              <a:t> program yang </a:t>
            </a:r>
            <a:r>
              <a:rPr lang="en-US" sz="1200" dirty="0" err="1" smtClean="0"/>
              <a:t>terstuktur</a:t>
            </a:r>
            <a:r>
              <a:rPr lang="en-US" sz="1200" dirty="0" smtClean="0"/>
              <a:t> (structured programming). </a:t>
            </a:r>
            <a:r>
              <a:rPr lang="en-US" sz="1200" dirty="0" err="1" smtClean="0"/>
              <a:t>Metode</a:t>
            </a:r>
            <a:r>
              <a:rPr lang="en-US" sz="1200" dirty="0" smtClean="0"/>
              <a:t> </a:t>
            </a:r>
            <a:r>
              <a:rPr lang="en-US" sz="1200" dirty="0" err="1" smtClean="0"/>
              <a:t>ini</a:t>
            </a:r>
            <a:r>
              <a:rPr lang="en-US" sz="1200" dirty="0" smtClean="0"/>
              <a:t> </a:t>
            </a:r>
            <a:r>
              <a:rPr lang="en-US" sz="1200" dirty="0" err="1" smtClean="0"/>
              <a:t>dikembangkan</a:t>
            </a:r>
            <a:r>
              <a:rPr lang="en-US" sz="1200" dirty="0" smtClean="0"/>
              <a:t> </a:t>
            </a:r>
            <a:r>
              <a:rPr lang="en-US" sz="1200" dirty="0" err="1" smtClean="0"/>
              <a:t>dari</a:t>
            </a:r>
            <a:r>
              <a:rPr lang="en-US" sz="1200" dirty="0" smtClean="0"/>
              <a:t> </a:t>
            </a:r>
            <a:r>
              <a:rPr lang="en-US" sz="1200" dirty="0" err="1" smtClean="0"/>
              <a:t>bahasa</a:t>
            </a:r>
            <a:r>
              <a:rPr lang="en-US" sz="1200" dirty="0" smtClean="0"/>
              <a:t> C </a:t>
            </a:r>
            <a:r>
              <a:rPr lang="en-US" sz="1200" dirty="0" err="1" smtClean="0"/>
              <a:t>dan</a:t>
            </a:r>
            <a:r>
              <a:rPr lang="en-US" sz="1200" baseline="0" dirty="0" smtClean="0"/>
              <a:t> </a:t>
            </a:r>
            <a:r>
              <a:rPr lang="en-US" sz="1200" dirty="0" smtClean="0"/>
              <a:t>Pascal.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err="1" smtClean="0"/>
              <a:t>Dengan</a:t>
            </a:r>
            <a:r>
              <a:rPr lang="en-US" sz="1200" dirty="0" smtClean="0"/>
              <a:t> program yang </a:t>
            </a:r>
            <a:r>
              <a:rPr lang="en-US" sz="1200" dirty="0" err="1" smtClean="0"/>
              <a:t>terstruktur</a:t>
            </a:r>
            <a:r>
              <a:rPr lang="en-US" sz="1200" dirty="0" smtClean="0"/>
              <a:t> </a:t>
            </a:r>
            <a:r>
              <a:rPr lang="en-US" sz="1200" dirty="0" err="1" smtClean="0"/>
              <a:t>inilah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pertama</a:t>
            </a:r>
            <a:r>
              <a:rPr lang="en-US" sz="1200" dirty="0" smtClean="0"/>
              <a:t> </a:t>
            </a:r>
            <a:r>
              <a:rPr lang="en-US" sz="1200" dirty="0" err="1" smtClean="0"/>
              <a:t>kalinya</a:t>
            </a:r>
            <a:r>
              <a:rPr lang="en-US" sz="1200" dirty="0" smtClean="0"/>
              <a:t> </a:t>
            </a:r>
            <a:r>
              <a:rPr lang="en-US" sz="1200" dirty="0" err="1" smtClean="0"/>
              <a:t>kita</a:t>
            </a:r>
            <a:r>
              <a:rPr lang="en-US" sz="1200" dirty="0" smtClean="0"/>
              <a:t> </a:t>
            </a:r>
            <a:r>
              <a:rPr lang="en-US" sz="1200" dirty="0" err="1" smtClean="0"/>
              <a:t>mampu</a:t>
            </a:r>
            <a:r>
              <a:rPr lang="en-US" sz="1200" dirty="0" smtClean="0"/>
              <a:t> </a:t>
            </a:r>
            <a:r>
              <a:rPr lang="en-US" sz="1200" dirty="0" err="1" smtClean="0"/>
              <a:t>menulis</a:t>
            </a:r>
            <a:r>
              <a:rPr lang="en-US" sz="1200" dirty="0" smtClean="0"/>
              <a:t> program yang </a:t>
            </a:r>
            <a:r>
              <a:rPr lang="en-US" sz="1200" dirty="0" err="1" smtClean="0"/>
              <a:t>begitu</a:t>
            </a:r>
            <a:r>
              <a:rPr lang="en-US" sz="1200" dirty="0" smtClean="0"/>
              <a:t> </a:t>
            </a:r>
            <a:r>
              <a:rPr lang="en-US" sz="1200" dirty="0" err="1" smtClean="0"/>
              <a:t>sulit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lebih</a:t>
            </a:r>
            <a:r>
              <a:rPr lang="en-US" sz="1200" dirty="0" smtClean="0"/>
              <a:t> </a:t>
            </a:r>
            <a:r>
              <a:rPr lang="en-US" sz="1200" dirty="0" err="1" smtClean="0"/>
              <a:t>mudah</a:t>
            </a:r>
            <a:r>
              <a:rPr lang="en-US" sz="1200" dirty="0" smtClean="0"/>
              <a:t>.</a:t>
            </a:r>
            <a:endParaRPr lang="id-ID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6A549-8FAA-4C2D-921A-9CE425E9634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9/19/2011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9/19/2011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9/19/2011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85720" y="285728"/>
            <a:ext cx="857256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latin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9/19/2011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9/19/2011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 userDrawn="1"/>
        </p:nvSpPr>
        <p:spPr>
          <a:xfrm>
            <a:off x="285720" y="285728"/>
            <a:ext cx="857256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latin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9/19/2011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9/19/2011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9/19/2011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9/19/2011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9/19/2011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9/19/2011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fld id="{67CF8763-BE8A-4443-A184-FD28E032B309}" type="datetimeFigureOut">
              <a:rPr lang="en-US" smtClean="0"/>
              <a:pPr/>
              <a:t>9/19/2011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n.com/software/opensource/java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</a:rPr>
              <a:t>Pemograman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Berorientasi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Objek</a:t>
            </a:r>
            <a:endParaRPr lang="en-SG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28882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S.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Indriani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Lestariningati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, M.T</a:t>
            </a:r>
          </a:p>
          <a:p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Indonesia Computer University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Bandung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2011</a:t>
            </a:r>
            <a:endParaRPr lang="en-SG" dirty="0"/>
          </a:p>
        </p:txBody>
      </p:sp>
      <p:sp>
        <p:nvSpPr>
          <p:cNvPr id="4" name="TextBox 3"/>
          <p:cNvSpPr txBox="1"/>
          <p:nvPr/>
        </p:nvSpPr>
        <p:spPr>
          <a:xfrm>
            <a:off x="2857488" y="1142984"/>
            <a:ext cx="35004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Modul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1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Object Oriented Programming</a:t>
            </a:r>
            <a:endParaRPr lang="en-SG" sz="2000" dirty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SG" sz="2800" dirty="0" err="1" smtClean="0"/>
              <a:t>Dalam</a:t>
            </a:r>
            <a:r>
              <a:rPr lang="en-SG" sz="2800" dirty="0" smtClean="0"/>
              <a:t> </a:t>
            </a:r>
            <a:r>
              <a:rPr lang="en-SG" sz="2800" dirty="0" err="1" smtClean="0"/>
              <a:t>konsep</a:t>
            </a:r>
            <a:r>
              <a:rPr lang="en-SG" sz="2800" dirty="0" smtClean="0"/>
              <a:t> </a:t>
            </a:r>
            <a:r>
              <a:rPr lang="en-SG" sz="2800" dirty="0" err="1" smtClean="0"/>
              <a:t>pemrograman</a:t>
            </a:r>
            <a:r>
              <a:rPr lang="en-SG" sz="2800" dirty="0" smtClean="0"/>
              <a:t> </a:t>
            </a:r>
            <a:r>
              <a:rPr lang="en-SG" sz="2800" dirty="0" err="1" smtClean="0"/>
              <a:t>berorientasi</a:t>
            </a:r>
            <a:r>
              <a:rPr lang="en-SG" sz="2800" dirty="0" smtClean="0"/>
              <a:t> </a:t>
            </a:r>
            <a:r>
              <a:rPr lang="en-SG" sz="2800" dirty="0" err="1" smtClean="0"/>
              <a:t>objek</a:t>
            </a:r>
            <a:r>
              <a:rPr lang="en-SG" sz="2800" dirty="0" smtClean="0"/>
              <a:t>, </a:t>
            </a:r>
            <a:r>
              <a:rPr lang="en-SG" sz="2800" dirty="0" err="1" smtClean="0"/>
              <a:t>hal</a:t>
            </a:r>
            <a:r>
              <a:rPr lang="en-SG" sz="2800" dirty="0" smtClean="0"/>
              <a:t> yang </a:t>
            </a:r>
            <a:r>
              <a:rPr lang="en-SG" sz="2800" dirty="0" err="1" smtClean="0"/>
              <a:t>pertama</a:t>
            </a:r>
            <a:r>
              <a:rPr lang="en-SG" sz="2800" dirty="0" smtClean="0"/>
              <a:t> </a:t>
            </a:r>
            <a:r>
              <a:rPr lang="en-SG" sz="2800" dirty="0" err="1" smtClean="0"/>
              <a:t>harus</a:t>
            </a:r>
            <a:r>
              <a:rPr lang="en-SG" sz="2800" dirty="0" smtClean="0"/>
              <a:t> </a:t>
            </a:r>
            <a:r>
              <a:rPr lang="en-SG" sz="2800" dirty="0" err="1" smtClean="0"/>
              <a:t>dipahami</a:t>
            </a:r>
            <a:r>
              <a:rPr lang="en-SG" sz="2800" dirty="0" smtClean="0"/>
              <a:t> </a:t>
            </a:r>
            <a:r>
              <a:rPr lang="en-SG" sz="2800" dirty="0" err="1" smtClean="0"/>
              <a:t>adalah</a:t>
            </a:r>
            <a:r>
              <a:rPr lang="en-SG" sz="2800" dirty="0" smtClean="0"/>
              <a:t> </a:t>
            </a:r>
            <a:r>
              <a:rPr lang="en-SG" sz="2800" dirty="0" err="1" smtClean="0"/>
              <a:t>konsep</a:t>
            </a:r>
            <a:r>
              <a:rPr lang="en-SG" sz="2800" dirty="0" smtClean="0"/>
              <a:t> class </a:t>
            </a:r>
            <a:r>
              <a:rPr lang="en-SG" sz="2800" dirty="0" err="1" smtClean="0"/>
              <a:t>dan</a:t>
            </a:r>
            <a:r>
              <a:rPr lang="en-SG" sz="2800" dirty="0" smtClean="0"/>
              <a:t> </a:t>
            </a:r>
            <a:r>
              <a:rPr lang="en-SG" sz="2800" dirty="0" err="1" smtClean="0"/>
              <a:t>objek</a:t>
            </a:r>
            <a:r>
              <a:rPr lang="en-SG" sz="2800" dirty="0" smtClean="0"/>
              <a:t>. </a:t>
            </a:r>
            <a:endParaRPr lang="en-SG" sz="2800" dirty="0" smtClean="0"/>
          </a:p>
          <a:p>
            <a:pPr>
              <a:lnSpc>
                <a:spcPct val="150000"/>
              </a:lnSpc>
            </a:pPr>
            <a:r>
              <a:rPr lang="en-SG" sz="2800" dirty="0" smtClean="0"/>
              <a:t>Class </a:t>
            </a:r>
            <a:r>
              <a:rPr lang="en-SG" sz="2800" dirty="0" err="1" smtClean="0"/>
              <a:t>dalam</a:t>
            </a:r>
            <a:r>
              <a:rPr lang="en-SG" sz="2800" dirty="0" smtClean="0"/>
              <a:t> </a:t>
            </a:r>
            <a:r>
              <a:rPr lang="en-SG" sz="2800" dirty="0" err="1" smtClean="0"/>
              <a:t>pemrograman</a:t>
            </a:r>
            <a:r>
              <a:rPr lang="en-SG" sz="2800" dirty="0" smtClean="0"/>
              <a:t> </a:t>
            </a:r>
            <a:r>
              <a:rPr lang="en-SG" sz="2800" dirty="0" err="1" smtClean="0"/>
              <a:t>berorientasi</a:t>
            </a:r>
            <a:r>
              <a:rPr lang="en-SG" sz="2800" dirty="0" smtClean="0"/>
              <a:t> </a:t>
            </a:r>
            <a:r>
              <a:rPr lang="en-SG" sz="2800" dirty="0" err="1" smtClean="0"/>
              <a:t>objek</a:t>
            </a:r>
            <a:r>
              <a:rPr lang="en-SG" sz="2800" dirty="0" smtClean="0"/>
              <a:t> </a:t>
            </a:r>
            <a:r>
              <a:rPr lang="en-SG" sz="2800" dirty="0" err="1" smtClean="0"/>
              <a:t>berarti</a:t>
            </a:r>
            <a:r>
              <a:rPr lang="en-SG" sz="2800" dirty="0" smtClean="0"/>
              <a:t> </a:t>
            </a:r>
            <a:r>
              <a:rPr lang="en-SG" sz="2800" dirty="0" err="1" smtClean="0"/>
              <a:t>kumpulan</a:t>
            </a:r>
            <a:r>
              <a:rPr lang="en-SG" sz="2800" dirty="0" smtClean="0"/>
              <a:t> </a:t>
            </a:r>
            <a:r>
              <a:rPr lang="en-SG" sz="2800" dirty="0" err="1" smtClean="0"/>
              <a:t>objek</a:t>
            </a:r>
            <a:r>
              <a:rPr lang="en-SG" sz="2800" dirty="0" smtClean="0"/>
              <a:t> yang </a:t>
            </a:r>
            <a:r>
              <a:rPr lang="en-SG" sz="2800" dirty="0" err="1" smtClean="0"/>
              <a:t>mempunyai</a:t>
            </a:r>
            <a:r>
              <a:rPr lang="en-SG" sz="2800" dirty="0" smtClean="0"/>
              <a:t> data </a:t>
            </a:r>
            <a:r>
              <a:rPr lang="en-SG" sz="2800" dirty="0" err="1" smtClean="0"/>
              <a:t>dan</a:t>
            </a:r>
            <a:r>
              <a:rPr lang="en-SG" sz="2800" dirty="0" smtClean="0"/>
              <a:t> </a:t>
            </a:r>
            <a:r>
              <a:rPr lang="en-SG" sz="2800" dirty="0" err="1" smtClean="0"/>
              <a:t>fungsi</a:t>
            </a:r>
            <a:r>
              <a:rPr lang="en-SG" sz="2800" dirty="0" smtClean="0"/>
              <a:t> yang </a:t>
            </a:r>
            <a:r>
              <a:rPr lang="en-SG" sz="2800" dirty="0" err="1" smtClean="0"/>
              <a:t>sama</a:t>
            </a:r>
            <a:r>
              <a:rPr lang="en-SG" sz="2800" dirty="0" smtClean="0"/>
              <a:t> </a:t>
            </a:r>
            <a:r>
              <a:rPr lang="en-SG" sz="2800" dirty="0" err="1" smtClean="0"/>
              <a:t>dan</a:t>
            </a:r>
            <a:r>
              <a:rPr lang="en-SG" sz="2800" dirty="0" smtClean="0"/>
              <a:t> </a:t>
            </a:r>
            <a:r>
              <a:rPr lang="en-SG" sz="2800" dirty="0" err="1" smtClean="0"/>
              <a:t>objek</a:t>
            </a:r>
            <a:r>
              <a:rPr lang="en-SG" sz="2800" dirty="0" smtClean="0"/>
              <a:t> </a:t>
            </a:r>
            <a:r>
              <a:rPr lang="en-SG" sz="2800" dirty="0" err="1" smtClean="0"/>
              <a:t>adalah</a:t>
            </a:r>
            <a:r>
              <a:rPr lang="en-SG" sz="2800" dirty="0" smtClean="0"/>
              <a:t> </a:t>
            </a:r>
            <a:r>
              <a:rPr lang="en-SG" sz="2800" dirty="0" err="1" smtClean="0"/>
              <a:t>sesuatu</a:t>
            </a:r>
            <a:r>
              <a:rPr lang="en-SG" sz="2800" dirty="0" smtClean="0"/>
              <a:t> yang </a:t>
            </a:r>
            <a:r>
              <a:rPr lang="en-SG" sz="2800" dirty="0" err="1" smtClean="0"/>
              <a:t>mempunyai</a:t>
            </a:r>
            <a:r>
              <a:rPr lang="en-SG" sz="2800" dirty="0" smtClean="0"/>
              <a:t> data </a:t>
            </a:r>
            <a:r>
              <a:rPr lang="en-SG" sz="2800" dirty="0" err="1" smtClean="0"/>
              <a:t>dan</a:t>
            </a:r>
            <a:r>
              <a:rPr lang="en-SG" sz="2800" dirty="0" smtClean="0"/>
              <a:t> </a:t>
            </a:r>
            <a:r>
              <a:rPr lang="en-SG" sz="2800" dirty="0" err="1" smtClean="0"/>
              <a:t>fungsi</a:t>
            </a:r>
            <a:r>
              <a:rPr lang="en-SG" sz="2800" dirty="0" smtClean="0"/>
              <a:t> </a:t>
            </a:r>
            <a:r>
              <a:rPr lang="en-SG" sz="2800" dirty="0" err="1" smtClean="0"/>
              <a:t>untuk</a:t>
            </a:r>
            <a:r>
              <a:rPr lang="en-SG" sz="2800" dirty="0" smtClean="0"/>
              <a:t> </a:t>
            </a:r>
            <a:r>
              <a:rPr lang="en-SG" sz="2800" dirty="0" err="1" smtClean="0"/>
              <a:t>tujuan</a:t>
            </a:r>
            <a:r>
              <a:rPr lang="en-SG" sz="2800" dirty="0" smtClean="0"/>
              <a:t> </a:t>
            </a:r>
            <a:r>
              <a:rPr lang="en-SG" sz="2800" dirty="0" err="1" smtClean="0"/>
              <a:t>tertentu</a:t>
            </a:r>
            <a:r>
              <a:rPr lang="en-SG" sz="2800" dirty="0" smtClean="0"/>
              <a:t>. </a:t>
            </a:r>
            <a:endParaRPr lang="en-SG" sz="2800" dirty="0" smtClean="0"/>
          </a:p>
          <a:p>
            <a:pPr>
              <a:lnSpc>
                <a:spcPct val="150000"/>
              </a:lnSpc>
            </a:pPr>
            <a:r>
              <a:rPr lang="en-SG" sz="2800" dirty="0" err="1" smtClean="0"/>
              <a:t>Sebuah</a:t>
            </a:r>
            <a:r>
              <a:rPr lang="en-SG" sz="2800" dirty="0" smtClean="0"/>
              <a:t> class </a:t>
            </a:r>
            <a:r>
              <a:rPr lang="en-SG" sz="2800" dirty="0" err="1" smtClean="0"/>
              <a:t>akan</a:t>
            </a:r>
            <a:r>
              <a:rPr lang="en-SG" sz="2800" dirty="0" smtClean="0"/>
              <a:t> </a:t>
            </a:r>
            <a:r>
              <a:rPr lang="en-SG" sz="2800" dirty="0" err="1" smtClean="0"/>
              <a:t>selalu</a:t>
            </a:r>
            <a:r>
              <a:rPr lang="en-SG" sz="2800" dirty="0" smtClean="0"/>
              <a:t> </a:t>
            </a:r>
            <a:r>
              <a:rPr lang="en-SG" sz="2800" dirty="0" err="1" smtClean="0"/>
              <a:t>mempunyai</a:t>
            </a:r>
            <a:r>
              <a:rPr lang="en-SG" sz="2800" dirty="0" smtClean="0"/>
              <a:t> data (</a:t>
            </a:r>
            <a:r>
              <a:rPr lang="en-SG" sz="2800" dirty="0" err="1" smtClean="0"/>
              <a:t>attribut</a:t>
            </a:r>
            <a:r>
              <a:rPr lang="en-SG" sz="2800" dirty="0" smtClean="0"/>
              <a:t>) </a:t>
            </a:r>
            <a:r>
              <a:rPr lang="en-SG" sz="2800" dirty="0" err="1" smtClean="0"/>
              <a:t>dan</a:t>
            </a:r>
            <a:r>
              <a:rPr lang="en-SG" sz="2800" dirty="0" smtClean="0"/>
              <a:t> </a:t>
            </a:r>
            <a:r>
              <a:rPr lang="en-SG" sz="2800" dirty="0" err="1" smtClean="0"/>
              <a:t>fungsi</a:t>
            </a:r>
            <a:r>
              <a:rPr lang="en-SG" sz="2800" dirty="0" smtClean="0"/>
              <a:t> (method).</a:t>
            </a:r>
            <a:endParaRPr lang="en-SG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Atribut</a:t>
            </a:r>
            <a:r>
              <a:rPr lang="en-US" dirty="0" smtClean="0"/>
              <a:t> &amp; Method</a:t>
            </a:r>
            <a:endParaRPr lang="en-SG" dirty="0"/>
          </a:p>
        </p:txBody>
      </p:sp>
      <p:pic>
        <p:nvPicPr>
          <p:cNvPr id="1026" name="Picture 2" descr="OOP dengan Jav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714488"/>
            <a:ext cx="6572296" cy="47375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Class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SG" sz="2200" dirty="0" err="1" smtClean="0"/>
              <a:t>Pemrograman</a:t>
            </a:r>
            <a:r>
              <a:rPr lang="en-SG" sz="2200" dirty="0" smtClean="0"/>
              <a:t> </a:t>
            </a:r>
            <a:r>
              <a:rPr lang="en-SG" sz="2200" dirty="0" err="1" smtClean="0"/>
              <a:t>berorientasi</a:t>
            </a:r>
            <a:r>
              <a:rPr lang="en-SG" sz="2200" dirty="0" smtClean="0"/>
              <a:t> </a:t>
            </a:r>
            <a:r>
              <a:rPr lang="en-SG" sz="2200" dirty="0" err="1" smtClean="0"/>
              <a:t>objek</a:t>
            </a:r>
            <a:r>
              <a:rPr lang="en-SG" sz="2200" dirty="0" smtClean="0"/>
              <a:t> </a:t>
            </a:r>
            <a:r>
              <a:rPr lang="en-SG" sz="2200" dirty="0" err="1" smtClean="0"/>
              <a:t>menuntut</a:t>
            </a:r>
            <a:r>
              <a:rPr lang="en-SG" sz="2200" dirty="0" smtClean="0"/>
              <a:t> </a:t>
            </a:r>
            <a:r>
              <a:rPr lang="en-SG" sz="2200" dirty="0" err="1" smtClean="0"/>
              <a:t>kita</a:t>
            </a:r>
            <a:r>
              <a:rPr lang="en-SG" sz="2200" dirty="0" smtClean="0"/>
              <a:t> </a:t>
            </a:r>
            <a:r>
              <a:rPr lang="en-SG" sz="2200" dirty="0" err="1" smtClean="0"/>
              <a:t>untuk</a:t>
            </a:r>
            <a:r>
              <a:rPr lang="en-SG" sz="2200" dirty="0" smtClean="0"/>
              <a:t> </a:t>
            </a:r>
            <a:r>
              <a:rPr lang="en-SG" sz="2200" dirty="0" err="1" smtClean="0"/>
              <a:t>selalu</a:t>
            </a:r>
            <a:r>
              <a:rPr lang="en-SG" sz="2200" dirty="0" smtClean="0"/>
              <a:t> </a:t>
            </a:r>
            <a:r>
              <a:rPr lang="en-SG" sz="2200" dirty="0" err="1" smtClean="0"/>
              <a:t>menggunakan</a:t>
            </a:r>
            <a:r>
              <a:rPr lang="en-SG" sz="2200" dirty="0" smtClean="0"/>
              <a:t> </a:t>
            </a:r>
            <a:r>
              <a:rPr lang="en-SG" sz="2200" dirty="0" err="1" smtClean="0"/>
              <a:t>paradigma</a:t>
            </a:r>
            <a:r>
              <a:rPr lang="en-SG" sz="2200" dirty="0" smtClean="0"/>
              <a:t> object oriented </a:t>
            </a:r>
            <a:r>
              <a:rPr lang="en-SG" sz="2200" dirty="0" err="1" smtClean="0"/>
              <a:t>dalam</a:t>
            </a:r>
            <a:r>
              <a:rPr lang="en-SG" sz="2200" dirty="0" smtClean="0"/>
              <a:t> </a:t>
            </a:r>
            <a:r>
              <a:rPr lang="en-SG" sz="2200" dirty="0" err="1" smtClean="0"/>
              <a:t>membuat</a:t>
            </a:r>
            <a:r>
              <a:rPr lang="en-SG" sz="2200" dirty="0" smtClean="0"/>
              <a:t> program. </a:t>
            </a:r>
            <a:endParaRPr lang="en-SG" sz="2200" dirty="0" smtClean="0"/>
          </a:p>
          <a:p>
            <a:pPr>
              <a:lnSpc>
                <a:spcPct val="150000"/>
              </a:lnSpc>
            </a:pPr>
            <a:r>
              <a:rPr lang="en-SG" sz="2200" dirty="0" err="1" smtClean="0"/>
              <a:t>Segala</a:t>
            </a:r>
            <a:r>
              <a:rPr lang="en-SG" sz="2200" dirty="0" smtClean="0"/>
              <a:t> </a:t>
            </a:r>
            <a:r>
              <a:rPr lang="en-SG" sz="2200" dirty="0" err="1" smtClean="0"/>
              <a:t>sesuatu</a:t>
            </a:r>
            <a:r>
              <a:rPr lang="en-SG" sz="2200" dirty="0" smtClean="0"/>
              <a:t> </a:t>
            </a:r>
            <a:r>
              <a:rPr lang="en-SG" sz="2200" dirty="0" err="1" smtClean="0"/>
              <a:t>harus</a:t>
            </a:r>
            <a:r>
              <a:rPr lang="en-SG" sz="2200" dirty="0" smtClean="0"/>
              <a:t> </a:t>
            </a:r>
            <a:r>
              <a:rPr lang="en-SG" sz="2200" dirty="0" err="1" smtClean="0"/>
              <a:t>kita</a:t>
            </a:r>
            <a:r>
              <a:rPr lang="en-SG" sz="2200" dirty="0" smtClean="0"/>
              <a:t> </a:t>
            </a:r>
            <a:r>
              <a:rPr lang="en-SG" sz="2200" dirty="0" err="1" smtClean="0"/>
              <a:t>pandang</a:t>
            </a:r>
            <a:r>
              <a:rPr lang="en-SG" sz="2200" dirty="0" smtClean="0"/>
              <a:t> </a:t>
            </a:r>
            <a:r>
              <a:rPr lang="en-SG" sz="2200" dirty="0" err="1" smtClean="0"/>
              <a:t>dalam</a:t>
            </a:r>
            <a:r>
              <a:rPr lang="en-SG" sz="2200" dirty="0" smtClean="0"/>
              <a:t> </a:t>
            </a:r>
            <a:r>
              <a:rPr lang="en-SG" sz="2200" dirty="0" err="1" smtClean="0"/>
              <a:t>konsep</a:t>
            </a:r>
            <a:r>
              <a:rPr lang="en-SG" sz="2200" dirty="0" smtClean="0"/>
              <a:t> class </a:t>
            </a:r>
            <a:r>
              <a:rPr lang="en-SG" sz="2200" dirty="0" err="1" smtClean="0"/>
              <a:t>dan</a:t>
            </a:r>
            <a:r>
              <a:rPr lang="en-SG" sz="2200" dirty="0" smtClean="0"/>
              <a:t> object. </a:t>
            </a:r>
            <a:r>
              <a:rPr lang="en-SG" sz="2200" dirty="0" err="1" smtClean="0"/>
              <a:t>Misalnya</a:t>
            </a:r>
            <a:r>
              <a:rPr lang="en-SG" sz="2200" dirty="0" smtClean="0"/>
              <a:t> Program </a:t>
            </a:r>
            <a:r>
              <a:rPr lang="en-SG" sz="2200" dirty="0" err="1" smtClean="0"/>
              <a:t>tentang</a:t>
            </a:r>
            <a:r>
              <a:rPr lang="en-SG" sz="2200" dirty="0" smtClean="0"/>
              <a:t> </a:t>
            </a:r>
            <a:r>
              <a:rPr lang="en-SG" sz="2200" dirty="0" err="1" smtClean="0"/>
              <a:t>mahasiswa</a:t>
            </a:r>
            <a:r>
              <a:rPr lang="en-SG" sz="2200" dirty="0" smtClean="0"/>
              <a:t>, </a:t>
            </a:r>
            <a:r>
              <a:rPr lang="en-SG" sz="2200" dirty="0" err="1" smtClean="0"/>
              <a:t>maka</a:t>
            </a:r>
            <a:r>
              <a:rPr lang="en-SG" sz="2200" dirty="0" smtClean="0"/>
              <a:t> </a:t>
            </a:r>
            <a:r>
              <a:rPr lang="en-SG" sz="2200" dirty="0" err="1" smtClean="0"/>
              <a:t>kegiatan</a:t>
            </a:r>
            <a:r>
              <a:rPr lang="en-SG" sz="2200" dirty="0" smtClean="0"/>
              <a:t> object oriented </a:t>
            </a:r>
            <a:r>
              <a:rPr lang="en-SG" sz="2200" dirty="0" err="1" smtClean="0"/>
              <a:t>nya</a:t>
            </a:r>
            <a:r>
              <a:rPr lang="en-SG" sz="2200" dirty="0" smtClean="0"/>
              <a:t> </a:t>
            </a:r>
            <a:r>
              <a:rPr lang="en-SG" sz="2200" dirty="0" err="1" smtClean="0"/>
              <a:t>adalah</a:t>
            </a:r>
            <a:r>
              <a:rPr lang="en-SG" sz="2200" dirty="0" smtClean="0"/>
              <a:t> </a:t>
            </a:r>
            <a:r>
              <a:rPr lang="en-SG" sz="2200" dirty="0" err="1" smtClean="0"/>
              <a:t>kita</a:t>
            </a:r>
            <a:r>
              <a:rPr lang="en-SG" sz="2200" dirty="0" smtClean="0"/>
              <a:t> </a:t>
            </a:r>
            <a:r>
              <a:rPr lang="en-SG" sz="2200" dirty="0" err="1" smtClean="0"/>
              <a:t>pandang</a:t>
            </a:r>
            <a:r>
              <a:rPr lang="en-SG" sz="2200" dirty="0" smtClean="0"/>
              <a:t> </a:t>
            </a:r>
            <a:r>
              <a:rPr lang="en-SG" sz="2200" dirty="0" err="1" smtClean="0"/>
              <a:t>mahasiswa</a:t>
            </a:r>
            <a:r>
              <a:rPr lang="en-SG" sz="2200" dirty="0" smtClean="0"/>
              <a:t> </a:t>
            </a:r>
            <a:r>
              <a:rPr lang="en-SG" sz="2200" dirty="0" err="1" smtClean="0"/>
              <a:t>sebagai</a:t>
            </a:r>
            <a:r>
              <a:rPr lang="en-SG" sz="2200" dirty="0" smtClean="0"/>
              <a:t> </a:t>
            </a:r>
            <a:r>
              <a:rPr lang="en-SG" sz="2200" dirty="0" err="1" smtClean="0"/>
              <a:t>sebuah</a:t>
            </a:r>
            <a:r>
              <a:rPr lang="en-SG" sz="2200" dirty="0" smtClean="0"/>
              <a:t> class. </a:t>
            </a:r>
            <a:endParaRPr lang="en-SG" sz="2200" dirty="0" smtClean="0"/>
          </a:p>
          <a:p>
            <a:pPr>
              <a:lnSpc>
                <a:spcPct val="150000"/>
              </a:lnSpc>
            </a:pPr>
            <a:r>
              <a:rPr lang="en-SG" sz="2200" dirty="0" err="1" smtClean="0"/>
              <a:t>Contoh</a:t>
            </a:r>
            <a:r>
              <a:rPr lang="en-SG" sz="2200" dirty="0" smtClean="0"/>
              <a:t> </a:t>
            </a:r>
            <a:r>
              <a:rPr lang="en-SG" sz="2200" dirty="0" err="1" smtClean="0"/>
              <a:t>atribut</a:t>
            </a:r>
            <a:r>
              <a:rPr lang="en-SG" sz="2200" dirty="0" smtClean="0"/>
              <a:t> class </a:t>
            </a:r>
            <a:r>
              <a:rPr lang="en-SG" sz="2200" dirty="0" err="1" smtClean="0"/>
              <a:t>mahasiswa</a:t>
            </a:r>
            <a:r>
              <a:rPr lang="en-SG" sz="2200" dirty="0" smtClean="0"/>
              <a:t> </a:t>
            </a:r>
            <a:r>
              <a:rPr lang="en-SG" sz="2200" dirty="0" err="1" smtClean="0"/>
              <a:t>misalnya</a:t>
            </a:r>
            <a:r>
              <a:rPr lang="en-SG" sz="2200" dirty="0" smtClean="0"/>
              <a:t> </a:t>
            </a:r>
            <a:r>
              <a:rPr lang="en-SG" sz="2200" dirty="0" err="1" smtClean="0"/>
              <a:t>nim</a:t>
            </a:r>
            <a:r>
              <a:rPr lang="en-SG" sz="2200" dirty="0" smtClean="0"/>
              <a:t>, </a:t>
            </a:r>
            <a:r>
              <a:rPr lang="en-SG" sz="2200" dirty="0" err="1" smtClean="0"/>
              <a:t>nama</a:t>
            </a:r>
            <a:r>
              <a:rPr lang="en-SG" sz="2200" dirty="0" smtClean="0"/>
              <a:t>, </a:t>
            </a:r>
            <a:r>
              <a:rPr lang="en-SG" sz="2200" dirty="0" err="1" smtClean="0"/>
              <a:t>jurusan</a:t>
            </a:r>
            <a:r>
              <a:rPr lang="en-SG" sz="2200" dirty="0" smtClean="0"/>
              <a:t>, </a:t>
            </a:r>
            <a:r>
              <a:rPr lang="en-SG" sz="2200" dirty="0" err="1" smtClean="0"/>
              <a:t>alamat</a:t>
            </a:r>
            <a:r>
              <a:rPr lang="en-SG" sz="2200" dirty="0" smtClean="0"/>
              <a:t> </a:t>
            </a:r>
            <a:r>
              <a:rPr lang="en-SG" sz="2200" dirty="0" err="1" smtClean="0"/>
              <a:t>dan</a:t>
            </a:r>
            <a:r>
              <a:rPr lang="en-SG" sz="2200" dirty="0" smtClean="0"/>
              <a:t> email. </a:t>
            </a:r>
            <a:r>
              <a:rPr lang="en-SG" sz="2200" dirty="0" err="1" smtClean="0"/>
              <a:t>Sedangkan</a:t>
            </a:r>
            <a:r>
              <a:rPr lang="en-SG" sz="2200" dirty="0" smtClean="0"/>
              <a:t> </a:t>
            </a:r>
            <a:r>
              <a:rPr lang="en-SG" sz="2200" dirty="0" err="1" smtClean="0"/>
              <a:t>methodnya</a:t>
            </a:r>
            <a:r>
              <a:rPr lang="en-SG" sz="2200" dirty="0" smtClean="0"/>
              <a:t> </a:t>
            </a:r>
            <a:r>
              <a:rPr lang="en-SG" sz="2200" dirty="0" err="1" smtClean="0"/>
              <a:t>misalnya</a:t>
            </a:r>
            <a:r>
              <a:rPr lang="en-SG" sz="2200" dirty="0" smtClean="0"/>
              <a:t> </a:t>
            </a:r>
            <a:r>
              <a:rPr lang="en-SG" sz="2200" dirty="0" err="1" smtClean="0"/>
              <a:t>ikutKuliah</a:t>
            </a:r>
            <a:r>
              <a:rPr lang="en-SG" sz="2200" dirty="0" smtClean="0"/>
              <a:t>, </a:t>
            </a:r>
            <a:r>
              <a:rPr lang="en-SG" sz="2200" dirty="0" err="1" smtClean="0"/>
              <a:t>ikutUjian</a:t>
            </a:r>
            <a:r>
              <a:rPr lang="en-SG" sz="2200" dirty="0" smtClean="0"/>
              <a:t>, </a:t>
            </a:r>
            <a:r>
              <a:rPr lang="en-SG" sz="2200" dirty="0" err="1" smtClean="0"/>
              <a:t>isiFrs</a:t>
            </a:r>
            <a:r>
              <a:rPr lang="en-SG" sz="2200" dirty="0" smtClean="0"/>
              <a:t> </a:t>
            </a:r>
            <a:r>
              <a:rPr lang="en-SG" sz="2200" dirty="0" err="1" smtClean="0"/>
              <a:t>dan</a:t>
            </a:r>
            <a:r>
              <a:rPr lang="en-SG" sz="2200" dirty="0" smtClean="0"/>
              <a:t> </a:t>
            </a:r>
            <a:r>
              <a:rPr lang="en-SG" sz="2200" dirty="0" err="1" smtClean="0"/>
              <a:t>bayarUangKuliah</a:t>
            </a:r>
            <a:r>
              <a:rPr lang="en-SG" sz="2200" dirty="0" smtClean="0"/>
              <a:t>.</a:t>
            </a:r>
            <a:endParaRPr lang="en-SG" sz="2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9190" y="1600200"/>
            <a:ext cx="3786214" cy="52578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en-SG" dirty="0" smtClean="0"/>
              <a:t>	</a:t>
            </a:r>
            <a:r>
              <a:rPr lang="en-SG" dirty="0" err="1" smtClean="0"/>
              <a:t>Dengan</a:t>
            </a:r>
            <a:r>
              <a:rPr lang="en-SG" dirty="0" smtClean="0"/>
              <a:t> </a:t>
            </a:r>
            <a:r>
              <a:rPr lang="en-SG" dirty="0" smtClean="0"/>
              <a:t>class </a:t>
            </a:r>
            <a:r>
              <a:rPr lang="en-SG" dirty="0" err="1" smtClean="0"/>
              <a:t>mahasiswa</a:t>
            </a:r>
            <a:r>
              <a:rPr lang="en-SG" dirty="0" smtClean="0"/>
              <a:t> </a:t>
            </a:r>
            <a:r>
              <a:rPr lang="en-SG" dirty="0" err="1" smtClean="0"/>
              <a:t>tersebut</a:t>
            </a:r>
            <a:r>
              <a:rPr lang="en-SG" dirty="0" smtClean="0"/>
              <a:t> </a:t>
            </a:r>
            <a:r>
              <a:rPr lang="en-SG" dirty="0" err="1" smtClean="0"/>
              <a:t>kita</a:t>
            </a:r>
            <a:r>
              <a:rPr lang="en-SG" dirty="0" smtClean="0"/>
              <a:t> </a:t>
            </a:r>
            <a:r>
              <a:rPr lang="en-SG" dirty="0" err="1" smtClean="0"/>
              <a:t>bisa</a:t>
            </a:r>
            <a:r>
              <a:rPr lang="en-SG" dirty="0" smtClean="0"/>
              <a:t> </a:t>
            </a:r>
            <a:r>
              <a:rPr lang="en-SG" dirty="0" err="1" smtClean="0"/>
              <a:t>membuat</a:t>
            </a:r>
            <a:r>
              <a:rPr lang="en-SG" dirty="0" smtClean="0"/>
              <a:t> </a:t>
            </a:r>
            <a:r>
              <a:rPr lang="en-SG" dirty="0" err="1" smtClean="0"/>
              <a:t>atau</a:t>
            </a:r>
            <a:r>
              <a:rPr lang="en-SG" dirty="0" smtClean="0"/>
              <a:t> </a:t>
            </a:r>
            <a:r>
              <a:rPr lang="en-SG" dirty="0" err="1" smtClean="0"/>
              <a:t>mencetak</a:t>
            </a:r>
            <a:r>
              <a:rPr lang="en-SG" dirty="0" smtClean="0"/>
              <a:t> object. </a:t>
            </a:r>
            <a:r>
              <a:rPr lang="en-SG" dirty="0" err="1" smtClean="0"/>
              <a:t>Misalnya</a:t>
            </a:r>
            <a:r>
              <a:rPr lang="en-SG" dirty="0" smtClean="0"/>
              <a:t> </a:t>
            </a:r>
            <a:r>
              <a:rPr lang="en-SG" dirty="0" err="1" smtClean="0"/>
              <a:t>kita</a:t>
            </a:r>
            <a:r>
              <a:rPr lang="en-SG" dirty="0" smtClean="0"/>
              <a:t> </a:t>
            </a:r>
            <a:r>
              <a:rPr lang="en-SG" dirty="0" err="1" smtClean="0"/>
              <a:t>buat</a:t>
            </a:r>
            <a:r>
              <a:rPr lang="en-SG" dirty="0" smtClean="0"/>
              <a:t> object  </a:t>
            </a:r>
            <a:r>
              <a:rPr lang="en-SG" dirty="0" err="1" smtClean="0"/>
              <a:t>mahasiswa</a:t>
            </a:r>
            <a:r>
              <a:rPr lang="en-SG" dirty="0" smtClean="0"/>
              <a:t> </a:t>
            </a:r>
            <a:r>
              <a:rPr lang="en-SG" dirty="0" err="1" smtClean="0"/>
              <a:t>dengan</a:t>
            </a:r>
            <a:r>
              <a:rPr lang="en-SG" dirty="0" smtClean="0"/>
              <a:t> </a:t>
            </a:r>
            <a:r>
              <a:rPr lang="en-SG" dirty="0" err="1" smtClean="0"/>
              <a:t>nim</a:t>
            </a:r>
            <a:r>
              <a:rPr lang="en-SG" dirty="0" smtClean="0"/>
              <a:t>: 43A870120, </a:t>
            </a:r>
            <a:r>
              <a:rPr lang="en-SG" dirty="0" err="1" smtClean="0"/>
              <a:t>nama</a:t>
            </a:r>
            <a:r>
              <a:rPr lang="en-SG" dirty="0" smtClean="0"/>
              <a:t>: </a:t>
            </a:r>
            <a:r>
              <a:rPr lang="en-SG" dirty="0" err="1" smtClean="0"/>
              <a:t>Agus</a:t>
            </a:r>
            <a:r>
              <a:rPr lang="en-SG" dirty="0" smtClean="0"/>
              <a:t>, </a:t>
            </a:r>
            <a:r>
              <a:rPr lang="en-SG" dirty="0" err="1" smtClean="0"/>
              <a:t>alamat</a:t>
            </a:r>
            <a:r>
              <a:rPr lang="en-SG" dirty="0" smtClean="0"/>
              <a:t>: </a:t>
            </a:r>
            <a:r>
              <a:rPr lang="en-SG" dirty="0" err="1" smtClean="0"/>
              <a:t>Bekasi</a:t>
            </a:r>
            <a:r>
              <a:rPr lang="en-SG" dirty="0" smtClean="0"/>
              <a:t> </a:t>
            </a:r>
            <a:r>
              <a:rPr lang="en-SG" dirty="0" err="1" smtClean="0"/>
              <a:t>dan</a:t>
            </a:r>
            <a:r>
              <a:rPr lang="en-SG" dirty="0" smtClean="0"/>
              <a:t> </a:t>
            </a:r>
            <a:r>
              <a:rPr lang="en-SG" dirty="0" err="1" smtClean="0"/>
              <a:t>jurusan</a:t>
            </a:r>
            <a:r>
              <a:rPr lang="en-SG" dirty="0" smtClean="0"/>
              <a:t> </a:t>
            </a:r>
            <a:r>
              <a:rPr lang="en-SG" dirty="0" err="1" smtClean="0"/>
              <a:t>Informatika</a:t>
            </a:r>
            <a:r>
              <a:rPr lang="en-SG" dirty="0" smtClean="0"/>
              <a:t>, </a:t>
            </a:r>
            <a:r>
              <a:rPr lang="en-SG" dirty="0" err="1" smtClean="0"/>
              <a:t>maka</a:t>
            </a:r>
            <a:r>
              <a:rPr lang="en-SG" dirty="0" smtClean="0"/>
              <a:t> object </a:t>
            </a:r>
            <a:r>
              <a:rPr lang="en-SG" dirty="0" err="1" smtClean="0"/>
              <a:t>Agus</a:t>
            </a:r>
            <a:r>
              <a:rPr lang="en-SG" dirty="0" smtClean="0"/>
              <a:t> </a:t>
            </a:r>
            <a:r>
              <a:rPr lang="en-SG" dirty="0" err="1" smtClean="0"/>
              <a:t>ini</a:t>
            </a:r>
            <a:r>
              <a:rPr lang="en-SG" dirty="0" smtClean="0"/>
              <a:t> </a:t>
            </a:r>
            <a:r>
              <a:rPr lang="en-SG" dirty="0" err="1" smtClean="0"/>
              <a:t>dikatakan</a:t>
            </a:r>
            <a:r>
              <a:rPr lang="en-SG" dirty="0" smtClean="0"/>
              <a:t> object </a:t>
            </a:r>
            <a:r>
              <a:rPr lang="en-SG" dirty="0" err="1" smtClean="0"/>
              <a:t>dari</a:t>
            </a:r>
            <a:r>
              <a:rPr lang="en-SG" dirty="0" smtClean="0"/>
              <a:t> class </a:t>
            </a:r>
            <a:r>
              <a:rPr lang="en-SG" dirty="0" err="1" smtClean="0"/>
              <a:t>mahasiswa</a:t>
            </a:r>
            <a:r>
              <a:rPr lang="en-SG" dirty="0" smtClean="0"/>
              <a:t>.</a:t>
            </a:r>
            <a:endParaRPr lang="en-SG" dirty="0"/>
          </a:p>
        </p:txBody>
      </p:sp>
      <p:pic>
        <p:nvPicPr>
          <p:cNvPr id="43010" name="Picture 2" descr="Class = Methode + Variab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674" y="1785926"/>
            <a:ext cx="4611640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</a:t>
            </a:r>
            <a:endParaRPr lang="en-SG" dirty="0"/>
          </a:p>
        </p:txBody>
      </p:sp>
      <p:pic>
        <p:nvPicPr>
          <p:cNvPr id="47106" name="Picture 2" descr="Object method variabel bernila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714488"/>
            <a:ext cx="4786346" cy="42119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dirty="0" err="1" smtClean="0"/>
              <a:t>vs</a:t>
            </a:r>
            <a:r>
              <a:rPr lang="en-US" dirty="0" smtClean="0"/>
              <a:t> Object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</a:pPr>
            <a:r>
              <a:rPr lang="en-SG" dirty="0" err="1" smtClean="0"/>
              <a:t>Secara</a:t>
            </a:r>
            <a:r>
              <a:rPr lang="en-SG" dirty="0" smtClean="0"/>
              <a:t> </a:t>
            </a:r>
            <a:r>
              <a:rPr lang="en-SG" dirty="0" err="1" smtClean="0"/>
              <a:t>umum</a:t>
            </a:r>
            <a:r>
              <a:rPr lang="en-SG" dirty="0" smtClean="0"/>
              <a:t>, </a:t>
            </a:r>
            <a:r>
              <a:rPr lang="en-SG" dirty="0" err="1" smtClean="0"/>
              <a:t>terkadang</a:t>
            </a:r>
            <a:r>
              <a:rPr lang="en-SG" dirty="0" smtClean="0"/>
              <a:t> </a:t>
            </a:r>
            <a:r>
              <a:rPr lang="en-SG" dirty="0" err="1" smtClean="0"/>
              <a:t>orang</a:t>
            </a:r>
            <a:r>
              <a:rPr lang="en-SG" dirty="0" smtClean="0"/>
              <a:t> </a:t>
            </a:r>
            <a:r>
              <a:rPr lang="en-SG" dirty="0" err="1" smtClean="0"/>
              <a:t>sulit</a:t>
            </a:r>
            <a:r>
              <a:rPr lang="en-SG" dirty="0" smtClean="0"/>
              <a:t> </a:t>
            </a:r>
            <a:r>
              <a:rPr lang="en-SG" dirty="0" err="1" smtClean="0"/>
              <a:t>membedakan</a:t>
            </a:r>
            <a:r>
              <a:rPr lang="en-SG" dirty="0" smtClean="0"/>
              <a:t> </a:t>
            </a:r>
            <a:r>
              <a:rPr lang="en-SG" dirty="0" err="1" smtClean="0"/>
              <a:t>antara</a:t>
            </a:r>
            <a:r>
              <a:rPr lang="en-SG" dirty="0" smtClean="0"/>
              <a:t> class </a:t>
            </a:r>
            <a:r>
              <a:rPr lang="en-SG" dirty="0" err="1" smtClean="0"/>
              <a:t>dengan</a:t>
            </a:r>
            <a:r>
              <a:rPr lang="en-SG" dirty="0" smtClean="0"/>
              <a:t> object, </a:t>
            </a:r>
            <a:r>
              <a:rPr lang="en-SG" dirty="0" err="1" smtClean="0"/>
              <a:t>karena</a:t>
            </a:r>
            <a:r>
              <a:rPr lang="en-SG" dirty="0" smtClean="0"/>
              <a:t> </a:t>
            </a:r>
            <a:r>
              <a:rPr lang="en-SG" dirty="0" err="1" smtClean="0"/>
              <a:t>masing-masing</a:t>
            </a:r>
            <a:r>
              <a:rPr lang="en-SG" dirty="0" smtClean="0"/>
              <a:t> </a:t>
            </a:r>
            <a:r>
              <a:rPr lang="en-SG" dirty="0" err="1" smtClean="0"/>
              <a:t>mempunyai</a:t>
            </a:r>
            <a:r>
              <a:rPr lang="en-SG" dirty="0" smtClean="0"/>
              <a:t> </a:t>
            </a:r>
            <a:r>
              <a:rPr lang="en-SG" dirty="0" err="1" smtClean="0"/>
              <a:t>atribut</a:t>
            </a:r>
            <a:r>
              <a:rPr lang="en-SG" dirty="0" smtClean="0"/>
              <a:t> </a:t>
            </a:r>
            <a:r>
              <a:rPr lang="en-SG" dirty="0" err="1" smtClean="0"/>
              <a:t>dan</a:t>
            </a:r>
            <a:r>
              <a:rPr lang="en-SG" dirty="0" smtClean="0"/>
              <a:t> method. </a:t>
            </a:r>
            <a:endParaRPr lang="en-SG" dirty="0" smtClean="0"/>
          </a:p>
          <a:p>
            <a:pPr>
              <a:lnSpc>
                <a:spcPct val="160000"/>
              </a:lnSpc>
            </a:pPr>
            <a:r>
              <a:rPr lang="en-SG" dirty="0" smtClean="0"/>
              <a:t>Cara </a:t>
            </a:r>
            <a:r>
              <a:rPr lang="en-SG" dirty="0" err="1" smtClean="0"/>
              <a:t>mudah</a:t>
            </a:r>
            <a:r>
              <a:rPr lang="en-SG" dirty="0" smtClean="0"/>
              <a:t> </a:t>
            </a:r>
            <a:r>
              <a:rPr lang="en-SG" dirty="0" err="1" smtClean="0"/>
              <a:t>untuk</a:t>
            </a:r>
            <a:r>
              <a:rPr lang="en-SG" dirty="0" smtClean="0"/>
              <a:t> </a:t>
            </a:r>
            <a:r>
              <a:rPr lang="en-SG" dirty="0" err="1" smtClean="0"/>
              <a:t>membedakannya</a:t>
            </a:r>
            <a:r>
              <a:rPr lang="en-SG" dirty="0" smtClean="0"/>
              <a:t> </a:t>
            </a:r>
            <a:r>
              <a:rPr lang="en-SG" dirty="0" err="1" smtClean="0"/>
              <a:t>adalah</a:t>
            </a:r>
            <a:r>
              <a:rPr lang="en-SG" dirty="0" smtClean="0"/>
              <a:t> </a:t>
            </a:r>
            <a:r>
              <a:rPr lang="en-SG" dirty="0" err="1" smtClean="0"/>
              <a:t>atribut</a:t>
            </a:r>
            <a:r>
              <a:rPr lang="en-SG" dirty="0" smtClean="0"/>
              <a:t> </a:t>
            </a:r>
            <a:r>
              <a:rPr lang="en-SG" dirty="0" err="1" smtClean="0"/>
              <a:t>dan</a:t>
            </a:r>
            <a:r>
              <a:rPr lang="en-SG" dirty="0" smtClean="0"/>
              <a:t> method yang </a:t>
            </a:r>
            <a:r>
              <a:rPr lang="en-SG" dirty="0" err="1" smtClean="0"/>
              <a:t>belum</a:t>
            </a:r>
            <a:r>
              <a:rPr lang="en-SG" dirty="0" smtClean="0"/>
              <a:t> </a:t>
            </a:r>
            <a:r>
              <a:rPr lang="en-SG" dirty="0" err="1" smtClean="0"/>
              <a:t>punya</a:t>
            </a:r>
            <a:r>
              <a:rPr lang="en-SG" dirty="0" smtClean="0"/>
              <a:t> data </a:t>
            </a:r>
            <a:r>
              <a:rPr lang="en-SG" dirty="0" err="1" smtClean="0"/>
              <a:t>atau</a:t>
            </a:r>
            <a:r>
              <a:rPr lang="en-SG" dirty="0" smtClean="0"/>
              <a:t> </a:t>
            </a:r>
            <a:r>
              <a:rPr lang="en-SG" dirty="0" err="1" smtClean="0"/>
              <a:t>nilai</a:t>
            </a:r>
            <a:r>
              <a:rPr lang="en-SG" dirty="0" smtClean="0"/>
              <a:t> </a:t>
            </a:r>
            <a:r>
              <a:rPr lang="en-SG" dirty="0" err="1" smtClean="0"/>
              <a:t>adalah</a:t>
            </a:r>
            <a:r>
              <a:rPr lang="en-SG" dirty="0" smtClean="0"/>
              <a:t> class, </a:t>
            </a:r>
            <a:r>
              <a:rPr lang="en-SG" dirty="0" err="1" smtClean="0"/>
              <a:t>sedangkan</a:t>
            </a:r>
            <a:r>
              <a:rPr lang="en-SG" dirty="0" smtClean="0"/>
              <a:t> </a:t>
            </a:r>
            <a:r>
              <a:rPr lang="en-SG" dirty="0" err="1" smtClean="0"/>
              <a:t>atribut</a:t>
            </a:r>
            <a:r>
              <a:rPr lang="en-SG" dirty="0" smtClean="0"/>
              <a:t> </a:t>
            </a:r>
            <a:r>
              <a:rPr lang="en-SG" dirty="0" err="1" smtClean="0"/>
              <a:t>dan</a:t>
            </a:r>
            <a:r>
              <a:rPr lang="en-SG" dirty="0" smtClean="0"/>
              <a:t> method yang </a:t>
            </a:r>
            <a:r>
              <a:rPr lang="en-SG" dirty="0" err="1" smtClean="0"/>
              <a:t>telah</a:t>
            </a:r>
            <a:r>
              <a:rPr lang="en-SG" dirty="0" smtClean="0"/>
              <a:t> </a:t>
            </a:r>
            <a:r>
              <a:rPr lang="en-SG" dirty="0" err="1" smtClean="0"/>
              <a:t>berisi</a:t>
            </a:r>
            <a:r>
              <a:rPr lang="en-SG" dirty="0" smtClean="0"/>
              <a:t> data </a:t>
            </a:r>
            <a:r>
              <a:rPr lang="en-SG" dirty="0" err="1" smtClean="0"/>
              <a:t>adalah</a:t>
            </a:r>
            <a:r>
              <a:rPr lang="en-SG" dirty="0" smtClean="0"/>
              <a:t> object</a:t>
            </a:r>
            <a:endParaRPr lang="en-S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57189" y="1928802"/>
            <a:ext cx="8429653" cy="452596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Mahasiswa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{ </a:t>
            </a:r>
            <a:endParaRPr lang="en-SG" sz="18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	String 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nim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; </a:t>
            </a:r>
            <a:endParaRPr lang="en-SG" sz="18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	String 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nama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; </a:t>
            </a:r>
            <a:endParaRPr lang="en-SG" sz="18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	String 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jurusan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;   </a:t>
            </a:r>
            <a:endParaRPr lang="en-SG" sz="18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SG" sz="18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public 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tampilInfo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(){ </a:t>
            </a:r>
            <a:endParaRPr lang="en-SG" sz="18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Nim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mahasiswa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 "+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nim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); 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				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Nama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mahasiswa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 "+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nama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); 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Jurusan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mahasiswa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 "+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jurusan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); </a:t>
            </a:r>
            <a:endParaRPr lang="en-SG" sz="18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	} 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 </a:t>
            </a:r>
            <a:endParaRPr lang="en-SG" sz="18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	public 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ikutUjian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(){ </a:t>
            </a:r>
            <a:endParaRPr lang="en-SG" sz="18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Mahasiswa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ini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sedang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ikut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ujian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"); } </a:t>
            </a:r>
            <a:endParaRPr lang="en-SG" sz="18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SG" sz="1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442721"/>
            <a:ext cx="842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 err="1" smtClean="0">
                <a:latin typeface="Franklin Gothic Book" pitchFamily="34" charset="0"/>
              </a:rPr>
              <a:t>Jika</a:t>
            </a:r>
            <a:r>
              <a:rPr lang="en-SG" dirty="0" smtClean="0">
                <a:latin typeface="Franklin Gothic Book" pitchFamily="34" charset="0"/>
              </a:rPr>
              <a:t> program </a:t>
            </a:r>
            <a:r>
              <a:rPr lang="en-SG" dirty="0" err="1" smtClean="0">
                <a:latin typeface="Franklin Gothic Book" pitchFamily="34" charset="0"/>
              </a:rPr>
              <a:t>mahasiswa</a:t>
            </a:r>
            <a:r>
              <a:rPr lang="en-SG" dirty="0" smtClean="0">
                <a:latin typeface="Franklin Gothic Book" pitchFamily="34" charset="0"/>
              </a:rPr>
              <a:t> </a:t>
            </a:r>
            <a:r>
              <a:rPr lang="en-SG" dirty="0" err="1" smtClean="0">
                <a:latin typeface="Franklin Gothic Book" pitchFamily="34" charset="0"/>
              </a:rPr>
              <a:t>kita</a:t>
            </a:r>
            <a:r>
              <a:rPr lang="en-SG" dirty="0" smtClean="0">
                <a:latin typeface="Franklin Gothic Book" pitchFamily="34" charset="0"/>
              </a:rPr>
              <a:t> </a:t>
            </a:r>
            <a:r>
              <a:rPr lang="en-SG" dirty="0" err="1" smtClean="0">
                <a:latin typeface="Franklin Gothic Book" pitchFamily="34" charset="0"/>
              </a:rPr>
              <a:t>implementasikan</a:t>
            </a:r>
            <a:r>
              <a:rPr lang="en-SG" dirty="0" smtClean="0">
                <a:latin typeface="Franklin Gothic Book" pitchFamily="34" charset="0"/>
              </a:rPr>
              <a:t>  </a:t>
            </a:r>
            <a:r>
              <a:rPr lang="en-SG" dirty="0" err="1" smtClean="0">
                <a:latin typeface="Franklin Gothic Book" pitchFamily="34" charset="0"/>
              </a:rPr>
              <a:t>dalam</a:t>
            </a:r>
            <a:r>
              <a:rPr lang="en-SG" dirty="0" smtClean="0">
                <a:latin typeface="Franklin Gothic Book" pitchFamily="34" charset="0"/>
              </a:rPr>
              <a:t> java, </a:t>
            </a:r>
            <a:r>
              <a:rPr lang="en-SG" dirty="0" err="1" smtClean="0">
                <a:latin typeface="Franklin Gothic Book" pitchFamily="34" charset="0"/>
              </a:rPr>
              <a:t>maka</a:t>
            </a:r>
            <a:r>
              <a:rPr lang="en-SG" dirty="0" smtClean="0">
                <a:latin typeface="Franklin Gothic Book" pitchFamily="34" charset="0"/>
              </a:rPr>
              <a:t> </a:t>
            </a:r>
            <a:r>
              <a:rPr lang="en-SG" dirty="0" err="1" smtClean="0">
                <a:latin typeface="Franklin Gothic Book" pitchFamily="34" charset="0"/>
              </a:rPr>
              <a:t>kita</a:t>
            </a:r>
            <a:r>
              <a:rPr lang="en-SG" dirty="0" smtClean="0">
                <a:latin typeface="Franklin Gothic Book" pitchFamily="34" charset="0"/>
              </a:rPr>
              <a:t> </a:t>
            </a:r>
            <a:r>
              <a:rPr lang="en-SG" dirty="0" err="1" smtClean="0">
                <a:latin typeface="Franklin Gothic Book" pitchFamily="34" charset="0"/>
              </a:rPr>
              <a:t>bisa</a:t>
            </a:r>
            <a:r>
              <a:rPr lang="en-SG" dirty="0" smtClean="0">
                <a:latin typeface="Franklin Gothic Book" pitchFamily="34" charset="0"/>
              </a:rPr>
              <a:t> </a:t>
            </a:r>
            <a:r>
              <a:rPr lang="en-SG" dirty="0" err="1" smtClean="0">
                <a:latin typeface="Franklin Gothic Book" pitchFamily="34" charset="0"/>
              </a:rPr>
              <a:t>membuat</a:t>
            </a:r>
            <a:r>
              <a:rPr lang="en-SG" dirty="0" smtClean="0">
                <a:latin typeface="Franklin Gothic Book" pitchFamily="34" charset="0"/>
              </a:rPr>
              <a:t> </a:t>
            </a:r>
            <a:r>
              <a:rPr lang="en-SG" dirty="0" err="1" smtClean="0">
                <a:latin typeface="Franklin Gothic Book" pitchFamily="34" charset="0"/>
              </a:rPr>
              <a:t>dua</a:t>
            </a:r>
            <a:r>
              <a:rPr lang="en-SG" dirty="0" smtClean="0">
                <a:latin typeface="Franklin Gothic Book" pitchFamily="34" charset="0"/>
              </a:rPr>
              <a:t> </a:t>
            </a:r>
            <a:r>
              <a:rPr lang="en-SG" dirty="0" err="1" smtClean="0">
                <a:latin typeface="Franklin Gothic Book" pitchFamily="34" charset="0"/>
              </a:rPr>
              <a:t>buah</a:t>
            </a:r>
            <a:r>
              <a:rPr lang="en-SG" dirty="0" smtClean="0">
                <a:latin typeface="Franklin Gothic Book" pitchFamily="34" charset="0"/>
              </a:rPr>
              <a:t> class, </a:t>
            </a:r>
            <a:r>
              <a:rPr lang="en-SG" dirty="0" err="1" smtClean="0">
                <a:latin typeface="Franklin Gothic Book" pitchFamily="34" charset="0"/>
              </a:rPr>
              <a:t>yaitu</a:t>
            </a:r>
            <a:r>
              <a:rPr lang="en-SG" dirty="0" smtClean="0">
                <a:latin typeface="Franklin Gothic Book" pitchFamily="34" charset="0"/>
              </a:rPr>
              <a:t> class </a:t>
            </a:r>
            <a:r>
              <a:rPr lang="en-SG" dirty="0" err="1" smtClean="0">
                <a:latin typeface="Franklin Gothic Book" pitchFamily="34" charset="0"/>
              </a:rPr>
              <a:t>Mahasiswa</a:t>
            </a:r>
            <a:r>
              <a:rPr lang="en-SG" dirty="0" smtClean="0">
                <a:latin typeface="Franklin Gothic Book" pitchFamily="34" charset="0"/>
              </a:rPr>
              <a:t> </a:t>
            </a:r>
            <a:r>
              <a:rPr lang="en-SG" dirty="0" err="1" smtClean="0">
                <a:latin typeface="Franklin Gothic Book" pitchFamily="34" charset="0"/>
              </a:rPr>
              <a:t>dan</a:t>
            </a:r>
            <a:r>
              <a:rPr lang="en-SG" dirty="0" smtClean="0">
                <a:latin typeface="Franklin Gothic Book" pitchFamily="34" charset="0"/>
              </a:rPr>
              <a:t> class </a:t>
            </a:r>
            <a:r>
              <a:rPr lang="en-SG" dirty="0" err="1" smtClean="0">
                <a:latin typeface="Franklin Gothic Book" pitchFamily="34" charset="0"/>
              </a:rPr>
              <a:t>MahasiswaBeraksi</a:t>
            </a:r>
            <a:r>
              <a:rPr lang="en-SG" dirty="0" smtClean="0">
                <a:latin typeface="Franklin Gothic Book" pitchFamily="34" charset="0"/>
              </a:rPr>
              <a:t>. Class </a:t>
            </a:r>
            <a:r>
              <a:rPr lang="en-SG" dirty="0" err="1" smtClean="0">
                <a:latin typeface="Franklin Gothic Book" pitchFamily="34" charset="0"/>
              </a:rPr>
              <a:t>Mahasiswa</a:t>
            </a:r>
            <a:r>
              <a:rPr lang="en-SG" dirty="0" smtClean="0">
                <a:latin typeface="Franklin Gothic Book" pitchFamily="34" charset="0"/>
              </a:rPr>
              <a:t> </a:t>
            </a:r>
            <a:r>
              <a:rPr lang="en-SG" dirty="0" err="1" smtClean="0">
                <a:latin typeface="Franklin Gothic Book" pitchFamily="34" charset="0"/>
              </a:rPr>
              <a:t>adalah</a:t>
            </a:r>
            <a:r>
              <a:rPr lang="en-SG" dirty="0" smtClean="0">
                <a:latin typeface="Franklin Gothic Book" pitchFamily="34" charset="0"/>
              </a:rPr>
              <a:t> class yang </a:t>
            </a:r>
            <a:r>
              <a:rPr lang="en-SG" dirty="0" err="1" smtClean="0">
                <a:latin typeface="Franklin Gothic Book" pitchFamily="34" charset="0"/>
              </a:rPr>
              <a:t>merepresentasikan</a:t>
            </a:r>
            <a:r>
              <a:rPr lang="en-SG" dirty="0" smtClean="0">
                <a:latin typeface="Franklin Gothic Book" pitchFamily="34" charset="0"/>
              </a:rPr>
              <a:t> </a:t>
            </a:r>
            <a:r>
              <a:rPr lang="en-SG" dirty="0" err="1" smtClean="0">
                <a:latin typeface="Franklin Gothic Book" pitchFamily="34" charset="0"/>
              </a:rPr>
              <a:t>mahasiswa</a:t>
            </a:r>
            <a:r>
              <a:rPr lang="en-SG" dirty="0" smtClean="0">
                <a:latin typeface="Franklin Gothic Book" pitchFamily="34" charset="0"/>
              </a:rPr>
              <a:t>, </a:t>
            </a:r>
            <a:r>
              <a:rPr lang="en-SG" dirty="0" err="1" smtClean="0">
                <a:latin typeface="Franklin Gothic Book" pitchFamily="34" charset="0"/>
              </a:rPr>
              <a:t>karena</a:t>
            </a:r>
            <a:r>
              <a:rPr lang="en-SG" dirty="0" smtClean="0">
                <a:latin typeface="Franklin Gothic Book" pitchFamily="34" charset="0"/>
              </a:rPr>
              <a:t> </a:t>
            </a:r>
            <a:r>
              <a:rPr lang="en-SG" dirty="0" err="1" smtClean="0">
                <a:latin typeface="Franklin Gothic Book" pitchFamily="34" charset="0"/>
              </a:rPr>
              <a:t>itu</a:t>
            </a:r>
            <a:r>
              <a:rPr lang="en-SG" dirty="0" smtClean="0">
                <a:latin typeface="Franklin Gothic Book" pitchFamily="34" charset="0"/>
              </a:rPr>
              <a:t> </a:t>
            </a:r>
            <a:r>
              <a:rPr lang="en-SG" dirty="0" err="1" smtClean="0">
                <a:latin typeface="Franklin Gothic Book" pitchFamily="34" charset="0"/>
              </a:rPr>
              <a:t>dalam</a:t>
            </a:r>
            <a:r>
              <a:rPr lang="en-SG" dirty="0" smtClean="0">
                <a:latin typeface="Franklin Gothic Book" pitchFamily="34" charset="0"/>
              </a:rPr>
              <a:t> class </a:t>
            </a:r>
            <a:r>
              <a:rPr lang="en-SG" dirty="0" err="1" smtClean="0">
                <a:latin typeface="Franklin Gothic Book" pitchFamily="34" charset="0"/>
              </a:rPr>
              <a:t>mahasiswa</a:t>
            </a:r>
            <a:r>
              <a:rPr lang="en-SG" dirty="0" smtClean="0">
                <a:latin typeface="Franklin Gothic Book" pitchFamily="34" charset="0"/>
              </a:rPr>
              <a:t> </a:t>
            </a:r>
            <a:r>
              <a:rPr lang="en-SG" dirty="0" err="1" smtClean="0">
                <a:latin typeface="Franklin Gothic Book" pitchFamily="34" charset="0"/>
              </a:rPr>
              <a:t>berikan</a:t>
            </a:r>
            <a:r>
              <a:rPr lang="en-SG" dirty="0" smtClean="0">
                <a:latin typeface="Franklin Gothic Book" pitchFamily="34" charset="0"/>
              </a:rPr>
              <a:t>  </a:t>
            </a:r>
            <a:r>
              <a:rPr lang="en-SG" dirty="0" err="1" smtClean="0">
                <a:latin typeface="Franklin Gothic Book" pitchFamily="34" charset="0"/>
              </a:rPr>
              <a:t>tiga</a:t>
            </a:r>
            <a:r>
              <a:rPr lang="en-SG" dirty="0" smtClean="0">
                <a:latin typeface="Franklin Gothic Book" pitchFamily="34" charset="0"/>
              </a:rPr>
              <a:t> </a:t>
            </a:r>
            <a:r>
              <a:rPr lang="en-SG" dirty="0" err="1" smtClean="0">
                <a:latin typeface="Franklin Gothic Book" pitchFamily="34" charset="0"/>
              </a:rPr>
              <a:t>atribut</a:t>
            </a:r>
            <a:r>
              <a:rPr lang="en-SG" dirty="0" smtClean="0">
                <a:latin typeface="Franklin Gothic Book" pitchFamily="34" charset="0"/>
              </a:rPr>
              <a:t> </a:t>
            </a:r>
            <a:r>
              <a:rPr lang="en-SG" dirty="0" err="1" smtClean="0">
                <a:latin typeface="Franklin Gothic Book" pitchFamily="34" charset="0"/>
              </a:rPr>
              <a:t>misalnya</a:t>
            </a:r>
            <a:r>
              <a:rPr lang="en-SG" dirty="0" smtClean="0">
                <a:latin typeface="Franklin Gothic Book" pitchFamily="34" charset="0"/>
              </a:rPr>
              <a:t> </a:t>
            </a:r>
            <a:r>
              <a:rPr lang="en-SG" dirty="0" err="1" smtClean="0">
                <a:latin typeface="Franklin Gothic Book" pitchFamily="34" charset="0"/>
              </a:rPr>
              <a:t>nim</a:t>
            </a:r>
            <a:r>
              <a:rPr lang="en-SG" dirty="0" smtClean="0">
                <a:latin typeface="Franklin Gothic Book" pitchFamily="34" charset="0"/>
              </a:rPr>
              <a:t>, </a:t>
            </a:r>
            <a:r>
              <a:rPr lang="en-SG" dirty="0" err="1" smtClean="0">
                <a:latin typeface="Franklin Gothic Book" pitchFamily="34" charset="0"/>
              </a:rPr>
              <a:t>nama</a:t>
            </a:r>
            <a:r>
              <a:rPr lang="en-SG" dirty="0" smtClean="0">
                <a:latin typeface="Franklin Gothic Book" pitchFamily="34" charset="0"/>
              </a:rPr>
              <a:t> </a:t>
            </a:r>
            <a:r>
              <a:rPr lang="en-SG" dirty="0" err="1" smtClean="0">
                <a:latin typeface="Franklin Gothic Book" pitchFamily="34" charset="0"/>
              </a:rPr>
              <a:t>dan</a:t>
            </a:r>
            <a:r>
              <a:rPr lang="en-SG" dirty="0" smtClean="0">
                <a:latin typeface="Franklin Gothic Book" pitchFamily="34" charset="0"/>
              </a:rPr>
              <a:t> </a:t>
            </a:r>
            <a:r>
              <a:rPr lang="en-SG" dirty="0" err="1" smtClean="0">
                <a:latin typeface="Franklin Gothic Book" pitchFamily="34" charset="0"/>
              </a:rPr>
              <a:t>jurusan</a:t>
            </a:r>
            <a:endParaRPr lang="en-SG" dirty="0" smtClean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57158" y="1885973"/>
            <a:ext cx="8229600" cy="482917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en-SG" sz="2000" b="1" dirty="0" smtClean="0">
                <a:latin typeface="Consolas" pitchFamily="49" charset="0"/>
                <a:cs typeface="Consolas" pitchFamily="49" charset="0"/>
              </a:rPr>
              <a:t>public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sz="2000" b="1" dirty="0" smtClean="0">
                <a:latin typeface="Consolas" pitchFamily="49" charset="0"/>
                <a:cs typeface="Consolas" pitchFamily="49" charset="0"/>
              </a:rPr>
              <a:t>class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sz="2000" dirty="0" err="1" smtClean="0">
                <a:latin typeface="Consolas" pitchFamily="49" charset="0"/>
                <a:cs typeface="Consolas" pitchFamily="49" charset="0"/>
              </a:rPr>
              <a:t>MahasiswaBeraksi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{   </a:t>
            </a:r>
            <a:endParaRPr lang="en-SG" sz="20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SG" sz="20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sz="2000" b="1" dirty="0" smtClean="0">
                <a:latin typeface="Consolas" pitchFamily="49" charset="0"/>
                <a:cs typeface="Consolas" pitchFamily="49" charset="0"/>
              </a:rPr>
              <a:t>public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sz="2000" b="1" dirty="0" smtClean="0">
                <a:latin typeface="Consolas" pitchFamily="49" charset="0"/>
                <a:cs typeface="Consolas" pitchFamily="49" charset="0"/>
              </a:rPr>
              <a:t>static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sz="2000" b="1" dirty="0" smtClean="0">
                <a:latin typeface="Consolas" pitchFamily="49" charset="0"/>
                <a:cs typeface="Consolas" pitchFamily="49" charset="0"/>
              </a:rPr>
              <a:t>void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 main(String[]</a:t>
            </a:r>
            <a:r>
              <a:rPr lang="en-SG" sz="20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){ 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120000"/>
              </a:lnSpc>
              <a:buNone/>
            </a:pP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sz="2000" dirty="0" err="1" smtClean="0">
                <a:latin typeface="Consolas" pitchFamily="49" charset="0"/>
                <a:cs typeface="Consolas" pitchFamily="49" charset="0"/>
              </a:rPr>
              <a:t>Mahasiswa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sz="2000" dirty="0" err="1" smtClean="0">
                <a:latin typeface="Consolas" pitchFamily="49" charset="0"/>
                <a:cs typeface="Consolas" pitchFamily="49" charset="0"/>
              </a:rPr>
              <a:t>agus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SG" sz="2000" b="1" dirty="0" smtClean="0">
                <a:latin typeface="Consolas" pitchFamily="49" charset="0"/>
                <a:cs typeface="Consolas" pitchFamily="49" charset="0"/>
              </a:rPr>
              <a:t>new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sz="2000" dirty="0" err="1" smtClean="0">
                <a:latin typeface="Consolas" pitchFamily="49" charset="0"/>
                <a:cs typeface="Consolas" pitchFamily="49" charset="0"/>
              </a:rPr>
              <a:t>Mahasiswa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(); 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	agus.nim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="43A8700120"; 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120000"/>
              </a:lnSpc>
              <a:buNone/>
            </a:pP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sz="2000" dirty="0" err="1" smtClean="0">
                <a:latin typeface="Consolas" pitchFamily="49" charset="0"/>
                <a:cs typeface="Consolas" pitchFamily="49" charset="0"/>
              </a:rPr>
              <a:t>agus.nama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="</a:t>
            </a:r>
            <a:r>
              <a:rPr lang="en-SG" sz="2000" dirty="0" err="1" smtClean="0">
                <a:latin typeface="Consolas" pitchFamily="49" charset="0"/>
                <a:cs typeface="Consolas" pitchFamily="49" charset="0"/>
              </a:rPr>
              <a:t>Agus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"; 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120000"/>
              </a:lnSpc>
              <a:buNone/>
            </a:pP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sz="2000" dirty="0" err="1" smtClean="0">
                <a:latin typeface="Consolas" pitchFamily="49" charset="0"/>
                <a:cs typeface="Consolas" pitchFamily="49" charset="0"/>
              </a:rPr>
              <a:t>agus.jurusan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="</a:t>
            </a:r>
            <a:r>
              <a:rPr lang="en-SG" sz="2000" dirty="0" err="1" smtClean="0">
                <a:latin typeface="Consolas" pitchFamily="49" charset="0"/>
                <a:cs typeface="Consolas" pitchFamily="49" charset="0"/>
              </a:rPr>
              <a:t>Teknik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sz="2000" dirty="0" err="1" smtClean="0">
                <a:latin typeface="Consolas" pitchFamily="49" charset="0"/>
                <a:cs typeface="Consolas" pitchFamily="49" charset="0"/>
              </a:rPr>
              <a:t>Informatika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";   </a:t>
            </a:r>
            <a:endParaRPr lang="en-SG" sz="20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120000"/>
              </a:lnSpc>
              <a:buNone/>
            </a:pP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sz="2000" dirty="0" err="1" smtClean="0">
                <a:latin typeface="Consolas" pitchFamily="49" charset="0"/>
                <a:cs typeface="Consolas" pitchFamily="49" charset="0"/>
              </a:rPr>
              <a:t>agus.tampilInfo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lnSpc>
                <a:spcPct val="120000"/>
              </a:lnSpc>
              <a:buNone/>
            </a:pP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sz="2000" dirty="0" err="1" smtClean="0">
                <a:latin typeface="Consolas" pitchFamily="49" charset="0"/>
                <a:cs typeface="Consolas" pitchFamily="49" charset="0"/>
              </a:rPr>
              <a:t>agus.ikutUjian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(); </a:t>
            </a:r>
            <a:endParaRPr lang="en-SG" sz="20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	} </a:t>
            </a: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 </a:t>
            </a:r>
            <a:endParaRPr lang="en-SG" sz="20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SG" sz="20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SG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214290"/>
            <a:ext cx="84296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 smtClean="0">
                <a:latin typeface="Franklin Gothic Book" pitchFamily="34" charset="0"/>
              </a:rPr>
              <a:t>Dan </a:t>
            </a:r>
            <a:r>
              <a:rPr lang="en-SG" dirty="0" err="1" smtClean="0">
                <a:latin typeface="Franklin Gothic Book" pitchFamily="34" charset="0"/>
              </a:rPr>
              <a:t>berikut</a:t>
            </a:r>
            <a:r>
              <a:rPr lang="en-SG" dirty="0" smtClean="0">
                <a:latin typeface="Franklin Gothic Book" pitchFamily="34" charset="0"/>
              </a:rPr>
              <a:t> </a:t>
            </a:r>
            <a:r>
              <a:rPr lang="en-SG" dirty="0" err="1" smtClean="0">
                <a:latin typeface="Franklin Gothic Book" pitchFamily="34" charset="0"/>
              </a:rPr>
              <a:t>ini</a:t>
            </a:r>
            <a:r>
              <a:rPr lang="en-SG" dirty="0" smtClean="0">
                <a:latin typeface="Franklin Gothic Book" pitchFamily="34" charset="0"/>
              </a:rPr>
              <a:t> </a:t>
            </a:r>
            <a:r>
              <a:rPr lang="en-SG" dirty="0" err="1" smtClean="0">
                <a:latin typeface="Franklin Gothic Book" pitchFamily="34" charset="0"/>
              </a:rPr>
              <a:t>adalah</a:t>
            </a:r>
            <a:r>
              <a:rPr lang="en-SG" dirty="0" smtClean="0">
                <a:latin typeface="Franklin Gothic Book" pitchFamily="34" charset="0"/>
              </a:rPr>
              <a:t> class </a:t>
            </a:r>
            <a:r>
              <a:rPr lang="en-SG" dirty="0" err="1" smtClean="0">
                <a:latin typeface="Franklin Gothic Book" pitchFamily="34" charset="0"/>
              </a:rPr>
              <a:t>MahasiswaBeraksi</a:t>
            </a:r>
            <a:r>
              <a:rPr lang="en-SG" dirty="0" smtClean="0">
                <a:latin typeface="Franklin Gothic Book" pitchFamily="34" charset="0"/>
              </a:rPr>
              <a:t>. </a:t>
            </a:r>
            <a:r>
              <a:rPr lang="en-SG" dirty="0" err="1" smtClean="0">
                <a:latin typeface="Franklin Gothic Book" pitchFamily="34" charset="0"/>
              </a:rPr>
              <a:t>Pada</a:t>
            </a:r>
            <a:r>
              <a:rPr lang="en-SG" dirty="0" smtClean="0">
                <a:latin typeface="Franklin Gothic Book" pitchFamily="34" charset="0"/>
              </a:rPr>
              <a:t> class </a:t>
            </a:r>
            <a:r>
              <a:rPr lang="en-SG" dirty="0" err="1" smtClean="0">
                <a:latin typeface="Franklin Gothic Book" pitchFamily="34" charset="0"/>
              </a:rPr>
              <a:t>ini</a:t>
            </a:r>
            <a:r>
              <a:rPr lang="en-SG" dirty="0" smtClean="0">
                <a:latin typeface="Franklin Gothic Book" pitchFamily="34" charset="0"/>
              </a:rPr>
              <a:t> </a:t>
            </a:r>
            <a:r>
              <a:rPr lang="en-SG" dirty="0" err="1" smtClean="0">
                <a:latin typeface="Franklin Gothic Book" pitchFamily="34" charset="0"/>
              </a:rPr>
              <a:t>terdapat</a:t>
            </a:r>
            <a:r>
              <a:rPr lang="en-SG" dirty="0" smtClean="0">
                <a:latin typeface="Franklin Gothic Book" pitchFamily="34" charset="0"/>
              </a:rPr>
              <a:t> method main. Method main </a:t>
            </a:r>
            <a:r>
              <a:rPr lang="en-SG" dirty="0" err="1" smtClean="0">
                <a:latin typeface="Franklin Gothic Book" pitchFamily="34" charset="0"/>
              </a:rPr>
              <a:t>adalah</a:t>
            </a:r>
            <a:r>
              <a:rPr lang="en-SG" dirty="0" smtClean="0">
                <a:latin typeface="Franklin Gothic Book" pitchFamily="34" charset="0"/>
              </a:rPr>
              <a:t> method yang </a:t>
            </a:r>
            <a:r>
              <a:rPr lang="en-SG" dirty="0" err="1" smtClean="0">
                <a:latin typeface="Franklin Gothic Book" pitchFamily="34" charset="0"/>
              </a:rPr>
              <a:t>memungkinkan</a:t>
            </a:r>
            <a:r>
              <a:rPr lang="en-SG" dirty="0" smtClean="0">
                <a:latin typeface="Franklin Gothic Book" pitchFamily="34" charset="0"/>
              </a:rPr>
              <a:t> </a:t>
            </a:r>
            <a:r>
              <a:rPr lang="en-SG" dirty="0" err="1" smtClean="0">
                <a:latin typeface="Franklin Gothic Book" pitchFamily="34" charset="0"/>
              </a:rPr>
              <a:t>sebuah</a:t>
            </a:r>
            <a:r>
              <a:rPr lang="en-SG" dirty="0" smtClean="0">
                <a:latin typeface="Franklin Gothic Book" pitchFamily="34" charset="0"/>
              </a:rPr>
              <a:t> class java </a:t>
            </a:r>
            <a:r>
              <a:rPr lang="en-SG" dirty="0" err="1" smtClean="0">
                <a:latin typeface="Franklin Gothic Book" pitchFamily="34" charset="0"/>
              </a:rPr>
              <a:t>bisa</a:t>
            </a:r>
            <a:r>
              <a:rPr lang="en-SG" dirty="0" smtClean="0">
                <a:latin typeface="Franklin Gothic Book" pitchFamily="34" charset="0"/>
              </a:rPr>
              <a:t> </a:t>
            </a:r>
            <a:r>
              <a:rPr lang="en-SG" dirty="0" err="1" smtClean="0">
                <a:latin typeface="Franklin Gothic Book" pitchFamily="34" charset="0"/>
              </a:rPr>
              <a:t>di</a:t>
            </a:r>
            <a:r>
              <a:rPr lang="en-SG" dirty="0" smtClean="0">
                <a:latin typeface="Franklin Gothic Book" pitchFamily="34" charset="0"/>
              </a:rPr>
              <a:t> run </a:t>
            </a:r>
            <a:r>
              <a:rPr lang="en-SG" dirty="0" err="1" smtClean="0">
                <a:latin typeface="Franklin Gothic Book" pitchFamily="34" charset="0"/>
              </a:rPr>
              <a:t>atau</a:t>
            </a:r>
            <a:r>
              <a:rPr lang="en-SG" dirty="0" smtClean="0">
                <a:latin typeface="Franklin Gothic Book" pitchFamily="34" charset="0"/>
              </a:rPr>
              <a:t> </a:t>
            </a:r>
            <a:r>
              <a:rPr lang="en-SG" dirty="0" err="1" smtClean="0">
                <a:latin typeface="Franklin Gothic Book" pitchFamily="34" charset="0"/>
              </a:rPr>
              <a:t>dijalankan</a:t>
            </a:r>
            <a:r>
              <a:rPr lang="en-SG" dirty="0" smtClean="0">
                <a:latin typeface="Franklin Gothic Book" pitchFamily="34" charset="0"/>
              </a:rPr>
              <a:t>. </a:t>
            </a:r>
            <a:r>
              <a:rPr lang="en-SG" dirty="0" err="1" smtClean="0">
                <a:latin typeface="Franklin Gothic Book" pitchFamily="34" charset="0"/>
              </a:rPr>
              <a:t>Dalam</a:t>
            </a:r>
            <a:r>
              <a:rPr lang="en-SG" dirty="0" smtClean="0">
                <a:latin typeface="Franklin Gothic Book" pitchFamily="34" charset="0"/>
              </a:rPr>
              <a:t> class </a:t>
            </a:r>
            <a:r>
              <a:rPr lang="en-SG" dirty="0" err="1" smtClean="0">
                <a:latin typeface="Franklin Gothic Book" pitchFamily="34" charset="0"/>
              </a:rPr>
              <a:t>MahasiswaBeraksi</a:t>
            </a:r>
            <a:r>
              <a:rPr lang="en-SG" dirty="0" smtClean="0">
                <a:latin typeface="Franklin Gothic Book" pitchFamily="34" charset="0"/>
              </a:rPr>
              <a:t>, </a:t>
            </a:r>
            <a:r>
              <a:rPr lang="en-SG" dirty="0" err="1" smtClean="0">
                <a:latin typeface="Franklin Gothic Book" pitchFamily="34" charset="0"/>
              </a:rPr>
              <a:t>buat</a:t>
            </a:r>
            <a:r>
              <a:rPr lang="en-SG" dirty="0" smtClean="0">
                <a:latin typeface="Franklin Gothic Book" pitchFamily="34" charset="0"/>
              </a:rPr>
              <a:t> </a:t>
            </a:r>
            <a:r>
              <a:rPr lang="en-SG" dirty="0" err="1" smtClean="0">
                <a:latin typeface="Franklin Gothic Book" pitchFamily="34" charset="0"/>
              </a:rPr>
              <a:t>sebuah</a:t>
            </a:r>
            <a:r>
              <a:rPr lang="en-SG" dirty="0" smtClean="0">
                <a:latin typeface="Franklin Gothic Book" pitchFamily="34" charset="0"/>
              </a:rPr>
              <a:t> object </a:t>
            </a:r>
            <a:r>
              <a:rPr lang="en-SG" dirty="0" err="1" smtClean="0">
                <a:latin typeface="Franklin Gothic Book" pitchFamily="34" charset="0"/>
              </a:rPr>
              <a:t>dari</a:t>
            </a:r>
            <a:r>
              <a:rPr lang="en-SG" dirty="0" smtClean="0">
                <a:latin typeface="Franklin Gothic Book" pitchFamily="34" charset="0"/>
              </a:rPr>
              <a:t> class </a:t>
            </a:r>
            <a:r>
              <a:rPr lang="en-SG" dirty="0" err="1" smtClean="0">
                <a:latin typeface="Franklin Gothic Book" pitchFamily="34" charset="0"/>
              </a:rPr>
              <a:t>Mahasiswa</a:t>
            </a:r>
            <a:r>
              <a:rPr lang="en-SG" dirty="0" smtClean="0">
                <a:latin typeface="Franklin Gothic Book" pitchFamily="34" charset="0"/>
              </a:rPr>
              <a:t>. </a:t>
            </a:r>
            <a:r>
              <a:rPr lang="en-SG" dirty="0" err="1" smtClean="0">
                <a:latin typeface="Franklin Gothic Book" pitchFamily="34" charset="0"/>
              </a:rPr>
              <a:t>Misalnya</a:t>
            </a:r>
            <a:r>
              <a:rPr lang="en-SG" dirty="0" smtClean="0">
                <a:latin typeface="Franklin Gothic Book" pitchFamily="34" charset="0"/>
              </a:rPr>
              <a:t> </a:t>
            </a:r>
            <a:r>
              <a:rPr lang="en-SG" dirty="0" err="1" smtClean="0">
                <a:latin typeface="Franklin Gothic Book" pitchFamily="34" charset="0"/>
              </a:rPr>
              <a:t>nama</a:t>
            </a:r>
            <a:r>
              <a:rPr lang="en-SG" dirty="0" smtClean="0">
                <a:latin typeface="Franklin Gothic Book" pitchFamily="34" charset="0"/>
              </a:rPr>
              <a:t> </a:t>
            </a:r>
            <a:r>
              <a:rPr lang="en-SG" dirty="0" err="1" smtClean="0">
                <a:latin typeface="Franklin Gothic Book" pitchFamily="34" charset="0"/>
              </a:rPr>
              <a:t>objectnya</a:t>
            </a:r>
            <a:r>
              <a:rPr lang="en-SG" dirty="0" smtClean="0">
                <a:latin typeface="Franklin Gothic Book" pitchFamily="34" charset="0"/>
              </a:rPr>
              <a:t> </a:t>
            </a:r>
            <a:r>
              <a:rPr lang="en-SG" dirty="0" err="1" smtClean="0">
                <a:latin typeface="Franklin Gothic Book" pitchFamily="34" charset="0"/>
              </a:rPr>
              <a:t>adalah</a:t>
            </a:r>
            <a:r>
              <a:rPr lang="en-SG" dirty="0" smtClean="0">
                <a:latin typeface="Franklin Gothic Book" pitchFamily="34" charset="0"/>
              </a:rPr>
              <a:t> </a:t>
            </a:r>
            <a:r>
              <a:rPr lang="en-SG" dirty="0" err="1" smtClean="0">
                <a:latin typeface="Franklin Gothic Book" pitchFamily="34" charset="0"/>
              </a:rPr>
              <a:t>agus</a:t>
            </a:r>
            <a:r>
              <a:rPr lang="en-SG" dirty="0" smtClean="0">
                <a:latin typeface="Franklin Gothic Book" pitchFamily="34" charset="0"/>
              </a:rPr>
              <a:t>. </a:t>
            </a:r>
            <a:r>
              <a:rPr lang="en-SG" dirty="0" err="1" smtClean="0">
                <a:latin typeface="Franklin Gothic Book" pitchFamily="34" charset="0"/>
              </a:rPr>
              <a:t>Isi</a:t>
            </a:r>
            <a:r>
              <a:rPr lang="en-SG" dirty="0" smtClean="0">
                <a:latin typeface="Franklin Gothic Book" pitchFamily="34" charset="0"/>
              </a:rPr>
              <a:t> </a:t>
            </a:r>
            <a:r>
              <a:rPr lang="en-SG" dirty="0" err="1" smtClean="0">
                <a:latin typeface="Franklin Gothic Book" pitchFamily="34" charset="0"/>
              </a:rPr>
              <a:t>masing-masing</a:t>
            </a:r>
            <a:r>
              <a:rPr lang="en-SG" dirty="0" smtClean="0">
                <a:latin typeface="Franklin Gothic Book" pitchFamily="34" charset="0"/>
              </a:rPr>
              <a:t> </a:t>
            </a:r>
            <a:r>
              <a:rPr lang="en-SG" dirty="0" err="1" smtClean="0">
                <a:latin typeface="Franklin Gothic Book" pitchFamily="34" charset="0"/>
              </a:rPr>
              <a:t>variabel</a:t>
            </a:r>
            <a:r>
              <a:rPr lang="en-SG" dirty="0" smtClean="0">
                <a:latin typeface="Franklin Gothic Book" pitchFamily="34" charset="0"/>
              </a:rPr>
              <a:t> </a:t>
            </a:r>
            <a:r>
              <a:rPr lang="en-SG" dirty="0" err="1" smtClean="0">
                <a:latin typeface="Franklin Gothic Book" pitchFamily="34" charset="0"/>
              </a:rPr>
              <a:t>dalam</a:t>
            </a:r>
            <a:r>
              <a:rPr lang="en-SG" dirty="0" smtClean="0">
                <a:latin typeface="Franklin Gothic Book" pitchFamily="34" charset="0"/>
              </a:rPr>
              <a:t> object </a:t>
            </a:r>
            <a:r>
              <a:rPr lang="en-SG" dirty="0" err="1" smtClean="0">
                <a:latin typeface="Franklin Gothic Book" pitchFamily="34" charset="0"/>
              </a:rPr>
              <a:t>agus</a:t>
            </a:r>
            <a:r>
              <a:rPr lang="en-SG" dirty="0" smtClean="0">
                <a:latin typeface="Franklin Gothic Book" pitchFamily="34" charset="0"/>
              </a:rPr>
              <a:t> </a:t>
            </a:r>
            <a:r>
              <a:rPr lang="en-SG" dirty="0" err="1" smtClean="0">
                <a:latin typeface="Franklin Gothic Book" pitchFamily="34" charset="0"/>
              </a:rPr>
              <a:t>dengan</a:t>
            </a:r>
            <a:r>
              <a:rPr lang="en-SG" dirty="0" smtClean="0">
                <a:latin typeface="Franklin Gothic Book" pitchFamily="34" charset="0"/>
              </a:rPr>
              <a:t> data. </a:t>
            </a:r>
            <a:r>
              <a:rPr lang="en-SG" dirty="0" err="1" smtClean="0">
                <a:latin typeface="Franklin Gothic Book" pitchFamily="34" charset="0"/>
              </a:rPr>
              <a:t>Kemudian</a:t>
            </a:r>
            <a:r>
              <a:rPr lang="en-SG" dirty="0" smtClean="0">
                <a:latin typeface="Franklin Gothic Book" pitchFamily="34" charset="0"/>
              </a:rPr>
              <a:t> </a:t>
            </a:r>
            <a:r>
              <a:rPr lang="en-SG" dirty="0" err="1" smtClean="0">
                <a:latin typeface="Franklin Gothic Book" pitchFamily="34" charset="0"/>
              </a:rPr>
              <a:t>panggil</a:t>
            </a:r>
            <a:r>
              <a:rPr lang="en-SG" dirty="0" smtClean="0">
                <a:latin typeface="Franklin Gothic Book" pitchFamily="34" charset="0"/>
              </a:rPr>
              <a:t> </a:t>
            </a:r>
            <a:r>
              <a:rPr lang="en-SG" dirty="0" err="1" smtClean="0">
                <a:latin typeface="Franklin Gothic Book" pitchFamily="34" charset="0"/>
              </a:rPr>
              <a:t>masing-masing</a:t>
            </a:r>
            <a:r>
              <a:rPr lang="en-SG" dirty="0" smtClean="0">
                <a:latin typeface="Franklin Gothic Book" pitchFamily="34" charset="0"/>
              </a:rPr>
              <a:t> </a:t>
            </a:r>
            <a:r>
              <a:rPr lang="en-SG" dirty="0" smtClean="0">
                <a:latin typeface="Franklin Gothic Book" pitchFamily="34" charset="0"/>
              </a:rPr>
              <a:t>method (function)</a:t>
            </a:r>
            <a:r>
              <a:rPr lang="en-SG" dirty="0" err="1" smtClean="0">
                <a:latin typeface="Franklin Gothic Book" pitchFamily="34" charset="0"/>
              </a:rPr>
              <a:t>nya</a:t>
            </a:r>
            <a:r>
              <a:rPr lang="en-SG" dirty="0" smtClean="0">
                <a:latin typeface="Franklin Gothic Book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SG" sz="2800" dirty="0" err="1" smtClean="0"/>
              <a:t>Secara</a:t>
            </a:r>
            <a:r>
              <a:rPr lang="en-SG" sz="2800" dirty="0" smtClean="0"/>
              <a:t> </a:t>
            </a:r>
            <a:r>
              <a:rPr lang="en-SG" sz="2800" dirty="0" err="1" smtClean="0"/>
              <a:t>umum</a:t>
            </a:r>
            <a:r>
              <a:rPr lang="en-SG" sz="2800" dirty="0" smtClean="0"/>
              <a:t> </a:t>
            </a:r>
            <a:r>
              <a:rPr lang="en-SG" sz="2800" dirty="0" err="1" smtClean="0"/>
              <a:t>belajar</a:t>
            </a:r>
            <a:r>
              <a:rPr lang="en-SG" sz="2800" dirty="0" smtClean="0"/>
              <a:t> bahasa </a:t>
            </a:r>
            <a:r>
              <a:rPr lang="en-SG" sz="2800" dirty="0" err="1" smtClean="0"/>
              <a:t>pemrograman</a:t>
            </a:r>
            <a:r>
              <a:rPr lang="en-SG" sz="2800" dirty="0" smtClean="0"/>
              <a:t> </a:t>
            </a:r>
            <a:r>
              <a:rPr lang="en-SG" sz="2800" dirty="0" err="1" smtClean="0"/>
              <a:t>apapun</a:t>
            </a:r>
            <a:r>
              <a:rPr lang="en-SG" sz="2800" dirty="0" smtClean="0"/>
              <a:t> </a:t>
            </a:r>
            <a:r>
              <a:rPr lang="en-SG" sz="2800" dirty="0" smtClean="0"/>
              <a:t>basic-</a:t>
            </a:r>
            <a:r>
              <a:rPr lang="en-SG" sz="2800" dirty="0" err="1" smtClean="0"/>
              <a:t>nya</a:t>
            </a:r>
            <a:r>
              <a:rPr lang="en-SG" sz="2800" dirty="0" smtClean="0"/>
              <a:t> </a:t>
            </a:r>
            <a:r>
              <a:rPr lang="en-SG" sz="2800" dirty="0" err="1" smtClean="0"/>
              <a:t>sama</a:t>
            </a:r>
            <a:r>
              <a:rPr lang="en-SG" sz="2800" dirty="0" smtClean="0"/>
              <a:t> </a:t>
            </a:r>
            <a:r>
              <a:rPr lang="en-SG" sz="2800" dirty="0" err="1" smtClean="0"/>
              <a:t>yaitu</a:t>
            </a:r>
            <a:r>
              <a:rPr lang="en-SG" sz="2800" dirty="0" smtClean="0"/>
              <a:t> </a:t>
            </a:r>
            <a:r>
              <a:rPr lang="en-SG" sz="2800" dirty="0" err="1" smtClean="0"/>
              <a:t>kuasai</a:t>
            </a:r>
            <a:r>
              <a:rPr lang="en-SG" sz="2800" dirty="0" smtClean="0"/>
              <a:t> </a:t>
            </a:r>
            <a:r>
              <a:rPr lang="en-SG" sz="2800" dirty="0" err="1" smtClean="0"/>
              <a:t>algoritma</a:t>
            </a:r>
            <a:r>
              <a:rPr lang="en-SG" sz="2800" dirty="0" smtClean="0"/>
              <a:t> </a:t>
            </a:r>
            <a:r>
              <a:rPr lang="en-SG" sz="2800" dirty="0" err="1" smtClean="0"/>
              <a:t>dahulu</a:t>
            </a:r>
            <a:r>
              <a:rPr lang="en-SG" sz="2800" dirty="0" smtClean="0"/>
              <a:t>. </a:t>
            </a:r>
            <a:endParaRPr lang="en-SG" sz="2800" dirty="0" smtClean="0"/>
          </a:p>
          <a:p>
            <a:pPr>
              <a:lnSpc>
                <a:spcPct val="150000"/>
              </a:lnSpc>
            </a:pPr>
            <a:r>
              <a:rPr lang="en-SG" sz="2800" dirty="0" err="1" smtClean="0"/>
              <a:t>Itulah</a:t>
            </a:r>
            <a:r>
              <a:rPr lang="en-SG" sz="2800" dirty="0" smtClean="0"/>
              <a:t> </a:t>
            </a:r>
            <a:r>
              <a:rPr lang="en-SG" sz="2800" dirty="0" err="1" smtClean="0"/>
              <a:t>sebabnya</a:t>
            </a:r>
            <a:r>
              <a:rPr lang="en-SG" sz="2800" dirty="0" smtClean="0"/>
              <a:t>, </a:t>
            </a:r>
            <a:r>
              <a:rPr lang="en-SG" sz="2800" dirty="0" err="1" smtClean="0"/>
              <a:t>algoritma</a:t>
            </a:r>
            <a:r>
              <a:rPr lang="en-SG" sz="2800" dirty="0" smtClean="0"/>
              <a:t> </a:t>
            </a:r>
            <a:r>
              <a:rPr lang="en-SG" sz="2800" dirty="0" err="1" smtClean="0"/>
              <a:t>pasti</a:t>
            </a:r>
            <a:r>
              <a:rPr lang="en-SG" sz="2800" dirty="0" smtClean="0"/>
              <a:t> </a:t>
            </a:r>
            <a:r>
              <a:rPr lang="en-SG" sz="2800" dirty="0" err="1" smtClean="0"/>
              <a:t>diberikan</a:t>
            </a:r>
            <a:r>
              <a:rPr lang="en-SG" sz="2800" dirty="0" smtClean="0"/>
              <a:t> </a:t>
            </a:r>
            <a:r>
              <a:rPr lang="en-SG" sz="2800" dirty="0" err="1" smtClean="0"/>
              <a:t>diawal</a:t>
            </a:r>
            <a:r>
              <a:rPr lang="en-SG" sz="2800" dirty="0" smtClean="0"/>
              <a:t> </a:t>
            </a:r>
            <a:r>
              <a:rPr lang="en-SG" sz="2800" dirty="0" err="1" smtClean="0"/>
              <a:t>masa</a:t>
            </a:r>
            <a:r>
              <a:rPr lang="en-SG" sz="2800" dirty="0" smtClean="0"/>
              <a:t> </a:t>
            </a:r>
            <a:r>
              <a:rPr lang="en-SG" sz="2800" dirty="0" err="1" smtClean="0"/>
              <a:t>perkuliahan</a:t>
            </a:r>
            <a:r>
              <a:rPr lang="en-SG" sz="2800" dirty="0" smtClean="0"/>
              <a:t>, </a:t>
            </a:r>
            <a:r>
              <a:rPr lang="en-SG" sz="2800" dirty="0" err="1" smtClean="0"/>
              <a:t>tujuannya</a:t>
            </a:r>
            <a:r>
              <a:rPr lang="en-SG" sz="2800" dirty="0" smtClean="0"/>
              <a:t> </a:t>
            </a:r>
            <a:r>
              <a:rPr lang="en-SG" sz="2800" dirty="0" err="1" smtClean="0"/>
              <a:t>tidak</a:t>
            </a:r>
            <a:r>
              <a:rPr lang="en-SG" sz="2800" dirty="0" smtClean="0"/>
              <a:t> lain agar </a:t>
            </a:r>
            <a:r>
              <a:rPr lang="en-SG" sz="2800" dirty="0" err="1" smtClean="0"/>
              <a:t>mahasiswa</a:t>
            </a:r>
            <a:r>
              <a:rPr lang="en-SG" sz="2800" dirty="0" smtClean="0"/>
              <a:t> </a:t>
            </a:r>
            <a:r>
              <a:rPr lang="en-SG" sz="2800" dirty="0" err="1" smtClean="0"/>
              <a:t>punya</a:t>
            </a:r>
            <a:r>
              <a:rPr lang="en-SG" sz="2800" dirty="0" smtClean="0"/>
              <a:t> </a:t>
            </a:r>
            <a:r>
              <a:rPr lang="en-SG" sz="2800" dirty="0" err="1" smtClean="0"/>
              <a:t>dasar</a:t>
            </a:r>
            <a:r>
              <a:rPr lang="en-SG" sz="2800" dirty="0" smtClean="0"/>
              <a:t> yang </a:t>
            </a:r>
            <a:r>
              <a:rPr lang="en-SG" sz="2800" dirty="0" err="1" smtClean="0"/>
              <a:t>cukup</a:t>
            </a:r>
            <a:r>
              <a:rPr lang="en-SG" sz="2800" dirty="0" smtClean="0"/>
              <a:t> </a:t>
            </a:r>
            <a:r>
              <a:rPr lang="en-SG" sz="2800" dirty="0" err="1" smtClean="0"/>
              <a:t>ketika</a:t>
            </a:r>
            <a:r>
              <a:rPr lang="en-SG" sz="2800" dirty="0" smtClean="0"/>
              <a:t> </a:t>
            </a:r>
            <a:r>
              <a:rPr lang="en-SG" sz="2800" dirty="0" err="1" smtClean="0"/>
              <a:t>mulai</a:t>
            </a:r>
            <a:r>
              <a:rPr lang="en-SG" sz="2800" dirty="0" smtClean="0"/>
              <a:t> </a:t>
            </a:r>
            <a:r>
              <a:rPr lang="en-SG" sz="2800" dirty="0" err="1" smtClean="0"/>
              <a:t>belajar</a:t>
            </a:r>
            <a:r>
              <a:rPr lang="en-SG" sz="2800" dirty="0" smtClean="0"/>
              <a:t> </a:t>
            </a:r>
            <a:r>
              <a:rPr lang="en-SG" sz="2800" dirty="0" err="1" smtClean="0"/>
              <a:t>pemrograman</a:t>
            </a:r>
            <a:r>
              <a:rPr lang="en-SG" sz="2800" dirty="0" smtClean="0"/>
              <a:t>.</a:t>
            </a:r>
            <a:endParaRPr lang="en-SG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5893"/>
            <a:ext cx="8229600" cy="719136"/>
          </a:xfrm>
          <a:solidFill>
            <a:schemeClr val="accent1"/>
          </a:solidFill>
        </p:spPr>
        <p:txBody>
          <a:bodyPr/>
          <a:lstStyle/>
          <a:p>
            <a:r>
              <a:rPr lang="en-US" sz="3500" b="1" dirty="0" smtClean="0"/>
              <a:t>History of </a:t>
            </a:r>
            <a:r>
              <a:rPr lang="en-US" sz="3500" b="1" dirty="0" smtClean="0">
                <a:solidFill>
                  <a:srgbClr val="FF3300"/>
                </a:solidFill>
              </a:rPr>
              <a:t>C</a:t>
            </a:r>
            <a:r>
              <a:rPr lang="en-US" sz="3500" b="1" dirty="0" smtClean="0">
                <a:solidFill>
                  <a:srgbClr val="FF3300"/>
                </a:solidFill>
              </a:rPr>
              <a:t>,</a:t>
            </a:r>
            <a:r>
              <a:rPr lang="en-US" sz="3500" b="1" dirty="0" smtClean="0"/>
              <a:t> </a:t>
            </a:r>
            <a:r>
              <a:rPr lang="en-US" sz="3500" b="1" dirty="0" smtClean="0">
                <a:solidFill>
                  <a:srgbClr val="FF3300"/>
                </a:solidFill>
              </a:rPr>
              <a:t>C++, </a:t>
            </a:r>
            <a:r>
              <a:rPr lang="en-US" sz="3500" b="1" dirty="0" smtClean="0"/>
              <a:t>and </a:t>
            </a:r>
            <a:r>
              <a:rPr lang="en-US" sz="3500" b="1" dirty="0" smtClean="0">
                <a:solidFill>
                  <a:srgbClr val="FF3300"/>
                </a:solidFill>
              </a:rPr>
              <a:t>Java</a:t>
            </a:r>
            <a:endParaRPr lang="en-US" sz="3500" b="1" dirty="0">
              <a:solidFill>
                <a:srgbClr val="FF3300"/>
              </a:solidFill>
            </a:endParaRP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900119" y="981076"/>
            <a:ext cx="3095624" cy="1511299"/>
          </a:xfrm>
          <a:prstGeom prst="cloudCallout">
            <a:avLst>
              <a:gd name="adj1" fmla="val -45079"/>
              <a:gd name="adj2" fmla="val 18593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88889" tIns="44444" rIns="88889" bIns="44444"/>
          <a:lstStyle/>
          <a:p>
            <a:pPr algn="ctr"/>
            <a:r>
              <a:rPr lang="en-US" b="1" dirty="0">
                <a:solidFill>
                  <a:srgbClr val="0000CC"/>
                </a:solidFill>
              </a:rPr>
              <a:t>BCPL</a:t>
            </a:r>
            <a:r>
              <a:rPr lang="en-US" dirty="0"/>
              <a:t> 1967</a:t>
            </a:r>
          </a:p>
          <a:p>
            <a:pPr algn="ctr"/>
            <a:r>
              <a:rPr lang="en-US" sz="1400" dirty="0"/>
              <a:t>By Martin Richards</a:t>
            </a:r>
          </a:p>
          <a:p>
            <a:pPr algn="ctr"/>
            <a:r>
              <a:rPr lang="en-US" sz="1400" dirty="0"/>
              <a:t>Lang. to write OS</a:t>
            </a:r>
          </a:p>
          <a:p>
            <a:pPr algn="ctr"/>
            <a:r>
              <a:rPr lang="en-US" sz="1400" b="1" dirty="0"/>
              <a:t>NO Data Type</a:t>
            </a:r>
          </a:p>
          <a:p>
            <a:pPr algn="ctr"/>
            <a:endParaRPr lang="en-US" sz="1400" b="1" dirty="0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4716468" y="1052516"/>
            <a:ext cx="3743324" cy="1368424"/>
          </a:xfrm>
          <a:prstGeom prst="cloudCallout">
            <a:avLst>
              <a:gd name="adj1" fmla="val -25065"/>
              <a:gd name="adj2" fmla="val 3259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88889" tIns="44444" rIns="88889" bIns="44444"/>
          <a:lstStyle/>
          <a:p>
            <a:pPr algn="ctr"/>
            <a:r>
              <a:rPr lang="en-US" b="1" dirty="0">
                <a:solidFill>
                  <a:srgbClr val="0000CC"/>
                </a:solidFill>
              </a:rPr>
              <a:t>B</a:t>
            </a:r>
            <a:r>
              <a:rPr lang="en-US" dirty="0"/>
              <a:t> :</a:t>
            </a:r>
            <a:r>
              <a:rPr lang="en-US" sz="1400" dirty="0"/>
              <a:t>By Ken Thompson</a:t>
            </a:r>
          </a:p>
          <a:p>
            <a:pPr algn="ctr"/>
            <a:r>
              <a:rPr lang="en-US" sz="1400" dirty="0"/>
              <a:t>Used to create early UNIX @ Bell lab's 1970</a:t>
            </a:r>
          </a:p>
          <a:p>
            <a:pPr algn="ctr"/>
            <a:r>
              <a:rPr lang="en-US" sz="1400" b="1" dirty="0"/>
              <a:t>NO Data Type</a:t>
            </a:r>
          </a:p>
          <a:p>
            <a:pPr algn="ctr"/>
            <a:endParaRPr lang="en-US" sz="1400" b="1" dirty="0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2268545" y="2636842"/>
            <a:ext cx="4391024" cy="1584326"/>
          </a:xfrm>
          <a:prstGeom prst="cloudCallout">
            <a:avLst>
              <a:gd name="adj1" fmla="val -43671"/>
              <a:gd name="adj2" fmla="val -22245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88889" tIns="44444" rIns="88889" bIns="44444"/>
          <a:lstStyle/>
          <a:p>
            <a:pPr algn="ctr"/>
            <a:r>
              <a:rPr lang="en-US" b="1" dirty="0">
                <a:solidFill>
                  <a:srgbClr val="0000CC"/>
                </a:solidFill>
              </a:rPr>
              <a:t>C</a:t>
            </a:r>
            <a:r>
              <a:rPr lang="en-US" dirty="0"/>
              <a:t> :</a:t>
            </a:r>
            <a:r>
              <a:rPr lang="en-US" sz="1400" dirty="0"/>
              <a:t>By Dennis Ritchie @ Bell lab’s</a:t>
            </a:r>
          </a:p>
          <a:p>
            <a:pPr algn="ctr"/>
            <a:r>
              <a:rPr lang="en-US" sz="1400" dirty="0"/>
              <a:t>-UNIX written in C</a:t>
            </a:r>
          </a:p>
          <a:p>
            <a:pPr algn="ctr"/>
            <a:r>
              <a:rPr lang="en-US" sz="1400" b="1" dirty="0"/>
              <a:t>-</a:t>
            </a:r>
            <a:r>
              <a:rPr lang="en-US" sz="1400" dirty="0"/>
              <a:t>HW Independent</a:t>
            </a:r>
            <a:endParaRPr lang="en-US" sz="1400" b="1" dirty="0"/>
          </a:p>
          <a:p>
            <a:pPr algn="ctr"/>
            <a:r>
              <a:rPr lang="en-US" sz="1400" b="1" dirty="0"/>
              <a:t>-</a:t>
            </a:r>
            <a:r>
              <a:rPr lang="en-US" sz="1400" dirty="0"/>
              <a:t>many versions in late 1970’s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7164387" y="2781301"/>
            <a:ext cx="1655762" cy="4333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8889" tIns="44444" rIns="88889" bIns="44444" anchor="ctr"/>
          <a:lstStyle/>
          <a:p>
            <a:pPr algn="ctr"/>
            <a:r>
              <a:rPr lang="en-US" b="1" dirty="0"/>
              <a:t>OO Features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6084893" y="4221165"/>
            <a:ext cx="2808286" cy="8635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8889" tIns="44444" rIns="88889" bIns="44444" anchor="ctr"/>
          <a:lstStyle/>
          <a:p>
            <a:pPr algn="ctr"/>
            <a:r>
              <a:rPr lang="en-US" b="1" dirty="0">
                <a:solidFill>
                  <a:srgbClr val="0000CC"/>
                </a:solidFill>
              </a:rPr>
              <a:t>C++</a:t>
            </a:r>
            <a:r>
              <a:rPr lang="en-US" b="1" dirty="0"/>
              <a:t>:</a:t>
            </a:r>
            <a:r>
              <a:rPr lang="en-US" dirty="0"/>
              <a:t> By </a:t>
            </a:r>
            <a:r>
              <a:rPr lang="en-US" dirty="0" err="1"/>
              <a:t>Bjarne</a:t>
            </a:r>
            <a:r>
              <a:rPr lang="en-US" dirty="0"/>
              <a:t> </a:t>
            </a:r>
            <a:r>
              <a:rPr lang="en-US" dirty="0" err="1"/>
              <a:t>Stroustrap</a:t>
            </a:r>
            <a:endParaRPr lang="en-US" dirty="0"/>
          </a:p>
          <a:p>
            <a:pPr algn="ctr"/>
            <a:r>
              <a:rPr lang="ar-JO" dirty="0"/>
              <a:t>ُ</a:t>
            </a:r>
            <a:r>
              <a:rPr lang="en-US" dirty="0"/>
              <a:t>Early 1980s @ Bell lab’s</a:t>
            </a:r>
          </a:p>
          <a:p>
            <a:pPr algn="ctr"/>
            <a:r>
              <a:rPr lang="en-US" dirty="0"/>
              <a:t>Provides OO programming</a:t>
            </a:r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8027987" y="3213103"/>
            <a:ext cx="0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8889" tIns="44444" rIns="88889" bIns="44444"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6516689" y="3573463"/>
            <a:ext cx="1511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88889" tIns="44444" rIns="88889" bIns="44444"/>
          <a:lstStyle/>
          <a:p>
            <a:endParaRPr lang="en-US"/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250828" y="4221165"/>
            <a:ext cx="2303463" cy="8635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8889" tIns="44444" rIns="88889" bIns="44444" anchor="ctr"/>
          <a:lstStyle/>
          <a:p>
            <a:pPr algn="ctr"/>
            <a:r>
              <a:rPr lang="en-US" b="1" dirty="0">
                <a:solidFill>
                  <a:srgbClr val="0000CC"/>
                </a:solidFill>
              </a:rPr>
              <a:t>Standard ANSI C</a:t>
            </a:r>
          </a:p>
          <a:p>
            <a:pPr algn="ctr"/>
            <a:r>
              <a:rPr lang="en-US" dirty="0"/>
              <a:t>In 1980 was approved</a:t>
            </a: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3205165" y="5734052"/>
            <a:ext cx="2735262" cy="8635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8889" tIns="44444" rIns="88889" bIns="44444" anchor="ctr"/>
          <a:lstStyle/>
          <a:p>
            <a:pPr algn="ctr"/>
            <a:r>
              <a:rPr lang="en-US" b="1" dirty="0">
                <a:solidFill>
                  <a:srgbClr val="0000CC"/>
                </a:solidFill>
              </a:rPr>
              <a:t>Java</a:t>
            </a:r>
            <a:r>
              <a:rPr lang="en-US" dirty="0"/>
              <a:t>: In 1995 by </a:t>
            </a:r>
          </a:p>
          <a:p>
            <a:pPr algn="ctr"/>
            <a:r>
              <a:rPr lang="en-US" dirty="0"/>
              <a:t>Sun Microsystems</a:t>
            </a: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611187" y="5157795"/>
            <a:ext cx="1655762" cy="4333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8889" tIns="44444" rIns="88889" bIns="44444" anchor="ctr"/>
          <a:lstStyle/>
          <a:p>
            <a:pPr algn="ctr"/>
            <a:r>
              <a:rPr lang="en-US" b="1" dirty="0"/>
              <a:t>OO Features</a:t>
            </a:r>
          </a:p>
        </p:txBody>
      </p:sp>
      <p:sp>
        <p:nvSpPr>
          <p:cNvPr id="5142" name="Oval 22"/>
          <p:cNvSpPr>
            <a:spLocks noChangeArrowheads="1"/>
          </p:cNvSpPr>
          <p:nvPr/>
        </p:nvSpPr>
        <p:spPr bwMode="auto">
          <a:xfrm>
            <a:off x="7812087" y="3357567"/>
            <a:ext cx="431800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8889" tIns="44444" rIns="88889" bIns="44444" anchor="ctr"/>
          <a:lstStyle/>
          <a:p>
            <a:pPr algn="ctr"/>
            <a:r>
              <a:rPr lang="en-US" b="1"/>
              <a:t>+</a:t>
            </a:r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 flipH="1">
            <a:off x="2555879" y="4724400"/>
            <a:ext cx="352901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88889" tIns="44444" rIns="88889" bIns="44444"/>
          <a:lstStyle/>
          <a:p>
            <a:endParaRPr lang="en-US"/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>
            <a:off x="4572000" y="4724405"/>
            <a:ext cx="0" cy="100965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8889" tIns="44444" rIns="88889" bIns="44444"/>
          <a:lstStyle/>
          <a:p>
            <a:endParaRPr lang="en-US"/>
          </a:p>
        </p:txBody>
      </p:sp>
      <p:sp>
        <p:nvSpPr>
          <p:cNvPr id="5148" name="Oval 28"/>
          <p:cNvSpPr>
            <a:spLocks noChangeArrowheads="1"/>
          </p:cNvSpPr>
          <p:nvPr/>
        </p:nvSpPr>
        <p:spPr bwMode="auto">
          <a:xfrm>
            <a:off x="4356100" y="4581530"/>
            <a:ext cx="431800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8889" tIns="44444" rIns="88889" bIns="44444" anchor="ctr"/>
          <a:lstStyle/>
          <a:p>
            <a:pPr algn="ctr"/>
            <a:r>
              <a:rPr lang="en-US" b="1"/>
              <a:t>+</a:t>
            </a:r>
          </a:p>
        </p:txBody>
      </p:sp>
      <p:sp>
        <p:nvSpPr>
          <p:cNvPr id="5149" name="Line 29"/>
          <p:cNvSpPr>
            <a:spLocks noChangeShapeType="1"/>
          </p:cNvSpPr>
          <p:nvPr/>
        </p:nvSpPr>
        <p:spPr bwMode="auto">
          <a:xfrm flipH="1">
            <a:off x="1258893" y="3500440"/>
            <a:ext cx="108108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88889" tIns="44444" rIns="88889" bIns="44444"/>
          <a:lstStyle/>
          <a:p>
            <a:endParaRPr lang="en-US"/>
          </a:p>
        </p:txBody>
      </p:sp>
      <p:sp>
        <p:nvSpPr>
          <p:cNvPr id="5150" name="Line 30"/>
          <p:cNvSpPr>
            <a:spLocks noChangeShapeType="1"/>
          </p:cNvSpPr>
          <p:nvPr/>
        </p:nvSpPr>
        <p:spPr bwMode="auto">
          <a:xfrm>
            <a:off x="1258887" y="3500440"/>
            <a:ext cx="0" cy="7223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8889" tIns="44444" rIns="88889" bIns="44444"/>
          <a:lstStyle/>
          <a:p>
            <a:endParaRPr lang="en-US"/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 flipH="1">
            <a:off x="3492502" y="2133600"/>
            <a:ext cx="1511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88889" tIns="44444" rIns="88889" bIns="44444"/>
          <a:lstStyle/>
          <a:p>
            <a:endParaRPr lang="en-US"/>
          </a:p>
        </p:txBody>
      </p:sp>
      <p:sp>
        <p:nvSpPr>
          <p:cNvPr id="5152" name="Line 32"/>
          <p:cNvSpPr>
            <a:spLocks noChangeShapeType="1"/>
          </p:cNvSpPr>
          <p:nvPr/>
        </p:nvSpPr>
        <p:spPr bwMode="auto">
          <a:xfrm>
            <a:off x="4284663" y="2060576"/>
            <a:ext cx="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8889" tIns="44444" rIns="88889" bIns="44444"/>
          <a:lstStyle/>
          <a:p>
            <a:endParaRPr lang="en-US"/>
          </a:p>
        </p:txBody>
      </p:sp>
      <p:sp>
        <p:nvSpPr>
          <p:cNvPr id="5153" name="Oval 33"/>
          <p:cNvSpPr>
            <a:spLocks noChangeArrowheads="1"/>
          </p:cNvSpPr>
          <p:nvPr/>
        </p:nvSpPr>
        <p:spPr bwMode="auto">
          <a:xfrm>
            <a:off x="4067176" y="1916116"/>
            <a:ext cx="431800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8889" tIns="44444" rIns="88889" bIns="44444" anchor="ctr"/>
          <a:lstStyle/>
          <a:p>
            <a:pPr algn="ctr"/>
            <a:r>
              <a:rPr lang="en-US" b="1"/>
              <a:t>+</a:t>
            </a:r>
          </a:p>
        </p:txBody>
      </p:sp>
      <p:sp>
        <p:nvSpPr>
          <p:cNvPr id="5154" name="Line 34"/>
          <p:cNvSpPr>
            <a:spLocks noChangeShapeType="1"/>
          </p:cNvSpPr>
          <p:nvPr/>
        </p:nvSpPr>
        <p:spPr bwMode="auto">
          <a:xfrm>
            <a:off x="2268540" y="5373688"/>
            <a:ext cx="23034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88889" tIns="44444" rIns="88889" bIns="44444"/>
          <a:lstStyle/>
          <a:p>
            <a:endParaRPr lang="en-US"/>
          </a:p>
        </p:txBody>
      </p:sp>
      <p:sp>
        <p:nvSpPr>
          <p:cNvPr id="5155" name="Oval 35"/>
          <p:cNvSpPr>
            <a:spLocks noChangeArrowheads="1"/>
          </p:cNvSpPr>
          <p:nvPr/>
        </p:nvSpPr>
        <p:spPr bwMode="auto">
          <a:xfrm>
            <a:off x="4356100" y="5157792"/>
            <a:ext cx="431800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8889" tIns="44444" rIns="88889" bIns="44444" anchor="ctr"/>
          <a:lstStyle/>
          <a:p>
            <a:pPr algn="ctr"/>
            <a:r>
              <a:rPr lang="en-US" b="1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Bahasa </a:t>
            </a:r>
            <a:r>
              <a:rPr lang="en-US" sz="3200" dirty="0" err="1" smtClean="0"/>
              <a:t>Pemograman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Mendukung</a:t>
            </a:r>
            <a:r>
              <a:rPr lang="en-US" sz="3200" dirty="0" smtClean="0"/>
              <a:t> OOP</a:t>
            </a:r>
            <a:endParaRPr lang="en-SG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SG" dirty="0" smtClean="0"/>
              <a:t>Visual </a:t>
            </a:r>
            <a:r>
              <a:rPr lang="en-SG" dirty="0" err="1" smtClean="0"/>
              <a:t>Foxpro</a:t>
            </a:r>
            <a:endParaRPr lang="en-SG" dirty="0" smtClean="0"/>
          </a:p>
          <a:p>
            <a:r>
              <a:rPr lang="en-SG" dirty="0" smtClean="0"/>
              <a:t>Java</a:t>
            </a:r>
          </a:p>
          <a:p>
            <a:r>
              <a:rPr lang="en-SG" dirty="0" smtClean="0"/>
              <a:t>C++</a:t>
            </a:r>
          </a:p>
          <a:p>
            <a:r>
              <a:rPr lang="en-SG" dirty="0" smtClean="0"/>
              <a:t>Pascal (bahasa </a:t>
            </a:r>
            <a:r>
              <a:rPr lang="en-SG" dirty="0" err="1" smtClean="0"/>
              <a:t>pemrograman</a:t>
            </a:r>
            <a:r>
              <a:rPr lang="en-SG" dirty="0" smtClean="0"/>
              <a:t>)</a:t>
            </a:r>
          </a:p>
          <a:p>
            <a:r>
              <a:rPr lang="en-SG" dirty="0" smtClean="0"/>
              <a:t>Visual Basic.NET</a:t>
            </a:r>
          </a:p>
          <a:p>
            <a:r>
              <a:rPr lang="en-SG" dirty="0" smtClean="0"/>
              <a:t>SIMULA</a:t>
            </a:r>
          </a:p>
          <a:p>
            <a:r>
              <a:rPr lang="en-SG" dirty="0" smtClean="0"/>
              <a:t>Smalltalk</a:t>
            </a:r>
            <a:endParaRPr lang="en-SG" dirty="0" smtClean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SG" dirty="0" smtClean="0"/>
              <a:t>Ruby</a:t>
            </a:r>
          </a:p>
          <a:p>
            <a:r>
              <a:rPr lang="en-SG" dirty="0" smtClean="0"/>
              <a:t>Python</a:t>
            </a:r>
          </a:p>
          <a:p>
            <a:r>
              <a:rPr lang="en-SG" dirty="0" smtClean="0"/>
              <a:t>PHP</a:t>
            </a:r>
          </a:p>
          <a:p>
            <a:r>
              <a:rPr lang="en-SG" dirty="0" smtClean="0"/>
              <a:t>C#</a:t>
            </a:r>
          </a:p>
          <a:p>
            <a:r>
              <a:rPr lang="en-SG" dirty="0" smtClean="0"/>
              <a:t>Delphi</a:t>
            </a:r>
          </a:p>
          <a:p>
            <a:r>
              <a:rPr lang="en-SG" dirty="0" smtClean="0"/>
              <a:t>Eiffel</a:t>
            </a:r>
          </a:p>
          <a:p>
            <a:r>
              <a:rPr lang="en-SG" dirty="0" smtClean="0"/>
              <a:t>Perl</a:t>
            </a:r>
          </a:p>
          <a:p>
            <a:endParaRPr lang="en-S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Java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SG" sz="1800" dirty="0" smtClean="0"/>
              <a:t>Open Source</a:t>
            </a:r>
          </a:p>
          <a:p>
            <a:pPr lvl="1">
              <a:lnSpc>
                <a:spcPct val="120000"/>
              </a:lnSpc>
            </a:pPr>
            <a:r>
              <a:rPr lang="en-SG" sz="1800" dirty="0" smtClean="0">
                <a:hlinkClick r:id="rId2"/>
              </a:rPr>
              <a:t>Always Open</a:t>
            </a:r>
            <a:r>
              <a:rPr lang="en-SG" sz="1800" dirty="0" smtClean="0"/>
              <a:t>. Open Source </a:t>
            </a:r>
            <a:r>
              <a:rPr lang="en-SG" sz="1800" dirty="0" err="1" smtClean="0"/>
              <a:t>atau</a:t>
            </a:r>
            <a:r>
              <a:rPr lang="en-SG" sz="1800" dirty="0" smtClean="0"/>
              <a:t> Opened Source Code ( </a:t>
            </a:r>
            <a:r>
              <a:rPr lang="en-SG" sz="1800" dirty="0" err="1" smtClean="0"/>
              <a:t>sumber</a:t>
            </a:r>
            <a:r>
              <a:rPr lang="en-SG" sz="1800" dirty="0" smtClean="0"/>
              <a:t> program </a:t>
            </a:r>
            <a:r>
              <a:rPr lang="en-SG" sz="1800" dirty="0" err="1" smtClean="0"/>
              <a:t>dapat</a:t>
            </a:r>
            <a:r>
              <a:rPr lang="en-SG" sz="1800" dirty="0" smtClean="0"/>
              <a:t> </a:t>
            </a:r>
            <a:r>
              <a:rPr lang="en-SG" sz="1800" dirty="0" err="1" smtClean="0"/>
              <a:t>di</a:t>
            </a:r>
            <a:r>
              <a:rPr lang="en-SG" sz="1800" dirty="0" smtClean="0"/>
              <a:t> </a:t>
            </a:r>
            <a:r>
              <a:rPr lang="en-SG" sz="1800" dirty="0" err="1" smtClean="0"/>
              <a:t>buka</a:t>
            </a:r>
            <a:r>
              <a:rPr lang="en-SG" sz="1800" dirty="0" smtClean="0"/>
              <a:t> ), </a:t>
            </a:r>
            <a:r>
              <a:rPr lang="en-SG" sz="1800" dirty="0" err="1" smtClean="0"/>
              <a:t>sehingga</a:t>
            </a:r>
            <a:r>
              <a:rPr lang="en-SG" sz="1800" dirty="0" smtClean="0"/>
              <a:t> </a:t>
            </a:r>
            <a:r>
              <a:rPr lang="en-SG" sz="1800" dirty="0" err="1" smtClean="0"/>
              <a:t>fihak</a:t>
            </a:r>
            <a:r>
              <a:rPr lang="en-SG" sz="1800" dirty="0" smtClean="0"/>
              <a:t> </a:t>
            </a:r>
            <a:r>
              <a:rPr lang="en-SG" sz="1800" dirty="0" err="1" smtClean="0"/>
              <a:t>selain</a:t>
            </a:r>
            <a:r>
              <a:rPr lang="en-SG" sz="1800" dirty="0" smtClean="0"/>
              <a:t> </a:t>
            </a:r>
            <a:r>
              <a:rPr lang="en-SG" sz="1800" dirty="0" err="1" smtClean="0"/>
              <a:t>pengembang</a:t>
            </a:r>
            <a:r>
              <a:rPr lang="en-SG" sz="1800" dirty="0" smtClean="0"/>
              <a:t> </a:t>
            </a:r>
            <a:r>
              <a:rPr lang="en-SG" sz="1800" dirty="0" err="1" smtClean="0"/>
              <a:t>perangkat</a:t>
            </a:r>
            <a:r>
              <a:rPr lang="en-SG" sz="1800" dirty="0" smtClean="0"/>
              <a:t> </a:t>
            </a:r>
            <a:r>
              <a:rPr lang="en-SG" sz="1800" dirty="0" err="1" smtClean="0"/>
              <a:t>lunak</a:t>
            </a:r>
            <a:r>
              <a:rPr lang="en-SG" sz="1800" dirty="0" smtClean="0"/>
              <a:t> </a:t>
            </a:r>
            <a:r>
              <a:rPr lang="en-SG" sz="1800" dirty="0" err="1" smtClean="0"/>
              <a:t>dapat</a:t>
            </a:r>
            <a:r>
              <a:rPr lang="en-SG" sz="1800" dirty="0" smtClean="0"/>
              <a:t> </a:t>
            </a:r>
            <a:r>
              <a:rPr lang="en-SG" sz="1800" dirty="0" err="1" smtClean="0"/>
              <a:t>melihat</a:t>
            </a:r>
            <a:r>
              <a:rPr lang="en-SG" sz="1800" dirty="0" smtClean="0"/>
              <a:t>, </a:t>
            </a:r>
            <a:r>
              <a:rPr lang="en-SG" sz="1800" dirty="0" err="1" smtClean="0"/>
              <a:t>memiliki</a:t>
            </a:r>
            <a:r>
              <a:rPr lang="en-SG" sz="1800" dirty="0" smtClean="0"/>
              <a:t> </a:t>
            </a:r>
            <a:r>
              <a:rPr lang="en-SG" sz="1800" dirty="0" err="1" smtClean="0"/>
              <a:t>dan</a:t>
            </a:r>
            <a:r>
              <a:rPr lang="en-SG" sz="1800" dirty="0" smtClean="0"/>
              <a:t> </a:t>
            </a:r>
            <a:r>
              <a:rPr lang="en-SG" sz="1800" dirty="0" err="1" smtClean="0"/>
              <a:t>mengubahnya</a:t>
            </a:r>
            <a:r>
              <a:rPr lang="en-SG" sz="1800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en-SG" sz="1800" dirty="0" err="1" smtClean="0"/>
              <a:t>Perangkat</a:t>
            </a:r>
            <a:r>
              <a:rPr lang="en-SG" sz="1800" dirty="0" smtClean="0"/>
              <a:t> </a:t>
            </a:r>
            <a:r>
              <a:rPr lang="en-SG" sz="1800" dirty="0" err="1" smtClean="0"/>
              <a:t>lunak</a:t>
            </a:r>
            <a:r>
              <a:rPr lang="en-SG" sz="1800" dirty="0" smtClean="0"/>
              <a:t> Open Source </a:t>
            </a:r>
            <a:r>
              <a:rPr lang="en-SG" sz="1800" dirty="0" err="1" smtClean="0"/>
              <a:t>juga</a:t>
            </a:r>
            <a:r>
              <a:rPr lang="en-SG" sz="1800" dirty="0" smtClean="0"/>
              <a:t> </a:t>
            </a:r>
            <a:r>
              <a:rPr lang="en-SG" sz="1800" dirty="0" err="1" smtClean="0"/>
              <a:t>memiliki</a:t>
            </a:r>
            <a:r>
              <a:rPr lang="en-SG" sz="1800" dirty="0" smtClean="0"/>
              <a:t> </a:t>
            </a:r>
            <a:r>
              <a:rPr lang="en-SG" sz="1800" dirty="0" err="1" smtClean="0"/>
              <a:t>umur</a:t>
            </a:r>
            <a:r>
              <a:rPr lang="en-SG" sz="1800" dirty="0" smtClean="0"/>
              <a:t> yang </a:t>
            </a:r>
            <a:r>
              <a:rPr lang="en-SG" sz="1800" dirty="0" err="1" smtClean="0"/>
              <a:t>lebih</a:t>
            </a:r>
            <a:r>
              <a:rPr lang="en-SG" sz="1800" dirty="0" smtClean="0"/>
              <a:t> </a:t>
            </a:r>
            <a:r>
              <a:rPr lang="en-SG" sz="1800" dirty="0" err="1" smtClean="0"/>
              <a:t>panjang</a:t>
            </a:r>
            <a:r>
              <a:rPr lang="en-SG" sz="1800" dirty="0" smtClean="0"/>
              <a:t>, </a:t>
            </a:r>
            <a:r>
              <a:rPr lang="en-SG" sz="1800" dirty="0" err="1" smtClean="0"/>
              <a:t>karena</a:t>
            </a:r>
            <a:r>
              <a:rPr lang="en-SG" sz="1800" dirty="0" smtClean="0"/>
              <a:t> </a:t>
            </a:r>
            <a:r>
              <a:rPr lang="en-SG" sz="1800" dirty="0" err="1" smtClean="0"/>
              <a:t>bila</a:t>
            </a:r>
            <a:r>
              <a:rPr lang="en-SG" sz="1800" dirty="0" smtClean="0"/>
              <a:t> </a:t>
            </a:r>
            <a:r>
              <a:rPr lang="en-SG" sz="1800" dirty="0" err="1" smtClean="0"/>
              <a:t>institusi</a:t>
            </a:r>
            <a:r>
              <a:rPr lang="en-SG" sz="1800" dirty="0" smtClean="0"/>
              <a:t> </a:t>
            </a:r>
            <a:r>
              <a:rPr lang="en-SG" sz="1800" dirty="0" err="1" smtClean="0"/>
              <a:t>pengembang</a:t>
            </a:r>
            <a:r>
              <a:rPr lang="en-SG" sz="1800" dirty="0" smtClean="0"/>
              <a:t> </a:t>
            </a:r>
            <a:r>
              <a:rPr lang="en-SG" sz="1800" dirty="0" err="1" smtClean="0"/>
              <a:t>bangkrut</a:t>
            </a:r>
            <a:r>
              <a:rPr lang="en-SG" sz="1800" dirty="0" smtClean="0"/>
              <a:t> </a:t>
            </a:r>
            <a:r>
              <a:rPr lang="en-SG" sz="1800" dirty="0" err="1" smtClean="0"/>
              <a:t>maka</a:t>
            </a:r>
            <a:r>
              <a:rPr lang="en-SG" sz="1800" dirty="0" smtClean="0"/>
              <a:t> </a:t>
            </a:r>
            <a:r>
              <a:rPr lang="en-SG" sz="1800" dirty="0" err="1" smtClean="0"/>
              <a:t>masih</a:t>
            </a:r>
            <a:r>
              <a:rPr lang="en-SG" sz="1800" dirty="0" smtClean="0"/>
              <a:t> </a:t>
            </a:r>
            <a:r>
              <a:rPr lang="en-SG" sz="1800" dirty="0" err="1" smtClean="0"/>
              <a:t>banya</a:t>
            </a:r>
            <a:r>
              <a:rPr lang="en-SG" sz="1800" dirty="0" smtClean="0"/>
              <a:t> </a:t>
            </a:r>
            <a:r>
              <a:rPr lang="en-SG" sz="1800" dirty="0" err="1" smtClean="0"/>
              <a:t>fihak</a:t>
            </a:r>
            <a:r>
              <a:rPr lang="en-SG" sz="1800" dirty="0" smtClean="0"/>
              <a:t> yang </a:t>
            </a:r>
            <a:r>
              <a:rPr lang="en-SG" sz="1800" dirty="0" err="1" smtClean="0"/>
              <a:t>bisa</a:t>
            </a:r>
            <a:r>
              <a:rPr lang="en-SG" sz="1800" dirty="0" smtClean="0"/>
              <a:t> </a:t>
            </a:r>
            <a:r>
              <a:rPr lang="en-SG" sz="1800" dirty="0" err="1" smtClean="0"/>
              <a:t>mengembangkannya</a:t>
            </a:r>
            <a:r>
              <a:rPr lang="en-SG" sz="1800" dirty="0" smtClean="0"/>
              <a:t> </a:t>
            </a:r>
            <a:r>
              <a:rPr lang="en-SG" sz="1800" dirty="0" err="1" smtClean="0"/>
              <a:t>berdasarkan</a:t>
            </a:r>
            <a:r>
              <a:rPr lang="en-SG" sz="1800" dirty="0" smtClean="0"/>
              <a:t> </a:t>
            </a:r>
            <a:r>
              <a:rPr lang="en-SG" sz="1800" dirty="0" err="1" smtClean="0"/>
              <a:t>dari</a:t>
            </a:r>
            <a:r>
              <a:rPr lang="en-SG" sz="1800" dirty="0" smtClean="0"/>
              <a:t> source code (</a:t>
            </a:r>
            <a:r>
              <a:rPr lang="en-SG" sz="1800" dirty="0" err="1" smtClean="0"/>
              <a:t>kode</a:t>
            </a:r>
            <a:r>
              <a:rPr lang="en-SG" sz="1800" dirty="0" smtClean="0"/>
              <a:t> program), yang </a:t>
            </a:r>
            <a:r>
              <a:rPr lang="en-SG" sz="1800" dirty="0" err="1" smtClean="0"/>
              <a:t>tersedia</a:t>
            </a:r>
            <a:r>
              <a:rPr lang="en-SG" sz="18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SG" sz="1800" dirty="0" smtClean="0"/>
              <a:t>Free</a:t>
            </a:r>
          </a:p>
          <a:p>
            <a:pPr lvl="1">
              <a:lnSpc>
                <a:spcPct val="120000"/>
              </a:lnSpc>
            </a:pPr>
            <a:r>
              <a:rPr lang="en-SG" sz="1800" dirty="0" smtClean="0"/>
              <a:t>alias gratis, </a:t>
            </a:r>
            <a:r>
              <a:rPr lang="en-SG" sz="1800" dirty="0" err="1" smtClean="0"/>
              <a:t>tidak</a:t>
            </a:r>
            <a:r>
              <a:rPr lang="en-SG" sz="1800" dirty="0" smtClean="0"/>
              <a:t> </a:t>
            </a:r>
            <a:r>
              <a:rPr lang="en-SG" sz="1800" dirty="0" err="1" smtClean="0"/>
              <a:t>perlu</a:t>
            </a:r>
            <a:r>
              <a:rPr lang="en-SG" sz="1800" dirty="0" smtClean="0"/>
              <a:t> </a:t>
            </a:r>
            <a:r>
              <a:rPr lang="en-SG" sz="1800" dirty="0" err="1" smtClean="0"/>
              <a:t>keluar</a:t>
            </a:r>
            <a:r>
              <a:rPr lang="en-SG" sz="1800" dirty="0" smtClean="0"/>
              <a:t> </a:t>
            </a:r>
            <a:r>
              <a:rPr lang="en-SG" sz="1800" dirty="0" err="1" smtClean="0"/>
              <a:t>uang</a:t>
            </a:r>
            <a:r>
              <a:rPr lang="en-SG" sz="1800" dirty="0" smtClean="0"/>
              <a:t> </a:t>
            </a:r>
            <a:r>
              <a:rPr lang="en-SG" sz="1800" dirty="0" err="1" smtClean="0"/>
              <a:t>ratusan</a:t>
            </a:r>
            <a:r>
              <a:rPr lang="en-SG" sz="1800" dirty="0" smtClean="0"/>
              <a:t> dollar </a:t>
            </a:r>
            <a:r>
              <a:rPr lang="en-SG" sz="1800" dirty="0" err="1" smtClean="0"/>
              <a:t>atau</a:t>
            </a:r>
            <a:r>
              <a:rPr lang="en-SG" sz="1800" dirty="0" smtClean="0"/>
              <a:t> </a:t>
            </a:r>
            <a:r>
              <a:rPr lang="en-SG" sz="1800" dirty="0" err="1" smtClean="0"/>
              <a:t>bahkan</a:t>
            </a:r>
            <a:r>
              <a:rPr lang="en-SG" sz="1800" dirty="0" smtClean="0"/>
              <a:t> </a:t>
            </a:r>
            <a:r>
              <a:rPr lang="en-SG" sz="1800" dirty="0" err="1" smtClean="0"/>
              <a:t>ribuan</a:t>
            </a:r>
            <a:r>
              <a:rPr lang="en-SG" sz="1800" dirty="0" smtClean="0"/>
              <a:t> dollar. </a:t>
            </a:r>
            <a:r>
              <a:rPr lang="en-SG" sz="1800" dirty="0" err="1" smtClean="0"/>
              <a:t>Walau</a:t>
            </a:r>
            <a:r>
              <a:rPr lang="en-SG" sz="1800" dirty="0" smtClean="0"/>
              <a:t> </a:t>
            </a:r>
            <a:r>
              <a:rPr lang="en-SG" sz="1800" dirty="0" err="1" smtClean="0"/>
              <a:t>tidak</a:t>
            </a:r>
            <a:r>
              <a:rPr lang="en-SG" sz="1800" dirty="0" smtClean="0"/>
              <a:t> </a:t>
            </a:r>
            <a:r>
              <a:rPr lang="en-SG" sz="1800" dirty="0" err="1" smtClean="0"/>
              <a:t>berarti</a:t>
            </a:r>
            <a:r>
              <a:rPr lang="en-SG" sz="1800" dirty="0" smtClean="0"/>
              <a:t> </a:t>
            </a:r>
            <a:r>
              <a:rPr lang="en-SG" sz="1800" dirty="0" err="1" smtClean="0"/>
              <a:t>sepenuhnya</a:t>
            </a:r>
            <a:r>
              <a:rPr lang="en-SG" sz="1800" dirty="0" smtClean="0"/>
              <a:t> gratis. Free </a:t>
            </a:r>
            <a:r>
              <a:rPr lang="en-SG" sz="1800" dirty="0" err="1" smtClean="0"/>
              <a:t>disini</a:t>
            </a:r>
            <a:r>
              <a:rPr lang="en-SG" sz="1800" dirty="0" smtClean="0"/>
              <a:t> </a:t>
            </a:r>
            <a:r>
              <a:rPr lang="en-SG" sz="1800" dirty="0" err="1" smtClean="0"/>
              <a:t>lebih</a:t>
            </a:r>
            <a:r>
              <a:rPr lang="en-SG" sz="1800" dirty="0" smtClean="0"/>
              <a:t> </a:t>
            </a:r>
            <a:r>
              <a:rPr lang="en-SG" sz="1800" dirty="0" err="1" smtClean="0"/>
              <a:t>pada</a:t>
            </a:r>
            <a:r>
              <a:rPr lang="en-SG" sz="1800" dirty="0" smtClean="0"/>
              <a:t> </a:t>
            </a:r>
            <a:r>
              <a:rPr lang="en-SG" sz="1800" dirty="0" err="1" smtClean="0"/>
              <a:t>bebas</a:t>
            </a:r>
            <a:r>
              <a:rPr lang="en-SG" sz="1800" dirty="0" smtClean="0"/>
              <a:t>, </a:t>
            </a:r>
            <a:r>
              <a:rPr lang="en-SG" sz="1800" dirty="0" err="1" smtClean="0"/>
              <a:t>yaitu</a:t>
            </a:r>
            <a:r>
              <a:rPr lang="en-SG" sz="1800" dirty="0" smtClean="0"/>
              <a:t> </a:t>
            </a:r>
            <a:r>
              <a:rPr lang="en-SG" sz="1800" dirty="0" err="1" smtClean="0"/>
              <a:t>bebas</a:t>
            </a:r>
            <a:r>
              <a:rPr lang="en-SG" sz="1800" dirty="0" smtClean="0"/>
              <a:t> </a:t>
            </a:r>
            <a:r>
              <a:rPr lang="en-SG" sz="1800" dirty="0" err="1" smtClean="0"/>
              <a:t>untuk</a:t>
            </a:r>
            <a:r>
              <a:rPr lang="en-SG" sz="1800" dirty="0" smtClean="0"/>
              <a:t> </a:t>
            </a:r>
            <a:r>
              <a:rPr lang="en-SG" sz="1800" dirty="0" err="1" smtClean="0"/>
              <a:t>menjalankannya</a:t>
            </a:r>
            <a:r>
              <a:rPr lang="en-SG" sz="1800" dirty="0" smtClean="0"/>
              <a:t>, </a:t>
            </a:r>
            <a:r>
              <a:rPr lang="en-SG" sz="1800" dirty="0" err="1" smtClean="0"/>
              <a:t>bebas</a:t>
            </a:r>
            <a:r>
              <a:rPr lang="en-SG" sz="1800" dirty="0" smtClean="0"/>
              <a:t> </a:t>
            </a:r>
            <a:r>
              <a:rPr lang="en-SG" sz="1800" dirty="0" err="1" smtClean="0"/>
              <a:t>untuk</a:t>
            </a:r>
            <a:r>
              <a:rPr lang="en-SG" sz="1800" dirty="0" smtClean="0"/>
              <a:t> </a:t>
            </a:r>
            <a:r>
              <a:rPr lang="en-SG" sz="1800" dirty="0" err="1" smtClean="0"/>
              <a:t>mengubahnya</a:t>
            </a:r>
            <a:r>
              <a:rPr lang="en-SG" sz="1800" dirty="0" smtClean="0"/>
              <a:t>, </a:t>
            </a:r>
            <a:r>
              <a:rPr lang="en-SG" sz="1800" dirty="0" err="1" smtClean="0"/>
              <a:t>bebas</a:t>
            </a:r>
            <a:r>
              <a:rPr lang="en-SG" sz="1800" dirty="0" smtClean="0"/>
              <a:t> </a:t>
            </a:r>
            <a:r>
              <a:rPr lang="en-SG" sz="1800" dirty="0" err="1" smtClean="0"/>
              <a:t>untuk</a:t>
            </a:r>
            <a:r>
              <a:rPr lang="en-SG" sz="1800" dirty="0" smtClean="0"/>
              <a:t> </a:t>
            </a:r>
            <a:r>
              <a:rPr lang="en-SG" sz="1800" dirty="0" err="1" smtClean="0"/>
              <a:t>menyebarkannya</a:t>
            </a:r>
            <a:r>
              <a:rPr lang="en-SG" sz="1800" dirty="0" smtClean="0"/>
              <a:t> </a:t>
            </a:r>
            <a:r>
              <a:rPr lang="en-SG" sz="1800" dirty="0" err="1" smtClean="0"/>
              <a:t>baik</a:t>
            </a:r>
            <a:r>
              <a:rPr lang="en-SG" sz="1800" dirty="0" smtClean="0"/>
              <a:t> </a:t>
            </a:r>
            <a:r>
              <a:rPr lang="en-SG" sz="1800" dirty="0" err="1" smtClean="0"/>
              <a:t>dengan</a:t>
            </a:r>
            <a:r>
              <a:rPr lang="en-SG" sz="1800" dirty="0" smtClean="0"/>
              <a:t> </a:t>
            </a:r>
            <a:r>
              <a:rPr lang="en-SG" sz="1800" dirty="0" err="1" smtClean="0"/>
              <a:t>atau</a:t>
            </a:r>
            <a:r>
              <a:rPr lang="en-SG" sz="1800" dirty="0" smtClean="0"/>
              <a:t> </a:t>
            </a:r>
            <a:r>
              <a:rPr lang="en-SG" sz="1800" dirty="0" err="1" smtClean="0"/>
              <a:t>tanpa</a:t>
            </a:r>
            <a:r>
              <a:rPr lang="en-SG" sz="1800" dirty="0" smtClean="0"/>
              <a:t> </a:t>
            </a:r>
            <a:r>
              <a:rPr lang="en-SG" sz="1800" dirty="0" err="1" smtClean="0"/>
              <a:t>perubahan</a:t>
            </a:r>
            <a:r>
              <a:rPr lang="en-SG" sz="1800" dirty="0" smtClean="0"/>
              <a:t>.</a:t>
            </a:r>
            <a:endParaRPr lang="en-SG" sz="1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SG" sz="1800" dirty="0" smtClean="0"/>
              <a:t>Multi Platform</a:t>
            </a:r>
          </a:p>
          <a:p>
            <a:pPr lvl="1">
              <a:lnSpc>
                <a:spcPct val="120000"/>
              </a:lnSpc>
            </a:pPr>
            <a:r>
              <a:rPr lang="en-SG" sz="1800" dirty="0" smtClean="0"/>
              <a:t>WORA (Write Once Run Anywhere ) , </a:t>
            </a:r>
            <a:r>
              <a:rPr lang="en-SG" sz="1800" dirty="0" err="1" smtClean="0"/>
              <a:t>tulis</a:t>
            </a:r>
            <a:r>
              <a:rPr lang="en-SG" sz="1800" dirty="0" smtClean="0"/>
              <a:t> </a:t>
            </a:r>
            <a:r>
              <a:rPr lang="en-SG" sz="1800" dirty="0" err="1" smtClean="0"/>
              <a:t>sekali</a:t>
            </a:r>
            <a:r>
              <a:rPr lang="en-SG" sz="1800" dirty="0" smtClean="0"/>
              <a:t> </a:t>
            </a:r>
            <a:r>
              <a:rPr lang="en-SG" sz="1800" dirty="0" err="1" smtClean="0"/>
              <a:t>saja</a:t>
            </a:r>
            <a:r>
              <a:rPr lang="en-SG" sz="1800" dirty="0" smtClean="0"/>
              <a:t> </a:t>
            </a:r>
            <a:r>
              <a:rPr lang="en-SG" sz="1800" dirty="0" err="1" smtClean="0"/>
              <a:t>dan</a:t>
            </a:r>
            <a:r>
              <a:rPr lang="en-SG" sz="1800" dirty="0" smtClean="0"/>
              <a:t> </a:t>
            </a:r>
            <a:r>
              <a:rPr lang="en-SG" sz="1800" dirty="0" err="1" smtClean="0"/>
              <a:t>jalannkan</a:t>
            </a:r>
            <a:r>
              <a:rPr lang="en-SG" sz="1800" dirty="0" smtClean="0"/>
              <a:t> </a:t>
            </a:r>
            <a:r>
              <a:rPr lang="en-SG" sz="1800" dirty="0" err="1" smtClean="0"/>
              <a:t>dimana</a:t>
            </a:r>
            <a:r>
              <a:rPr lang="en-SG" sz="1800" dirty="0" smtClean="0"/>
              <a:t> </a:t>
            </a:r>
            <a:r>
              <a:rPr lang="en-SG" sz="1800" dirty="0" err="1" smtClean="0"/>
              <a:t>saja</a:t>
            </a:r>
            <a:r>
              <a:rPr lang="en-SG" sz="1800" dirty="0" smtClean="0"/>
              <a:t>. Kita </a:t>
            </a:r>
            <a:r>
              <a:rPr lang="en-SG" sz="1800" dirty="0" err="1" smtClean="0"/>
              <a:t>bisa</a:t>
            </a:r>
            <a:r>
              <a:rPr lang="en-SG" sz="1800" dirty="0" smtClean="0"/>
              <a:t> </a:t>
            </a:r>
            <a:r>
              <a:rPr lang="en-SG" sz="1800" dirty="0" err="1" smtClean="0"/>
              <a:t>menuliskan</a:t>
            </a:r>
            <a:r>
              <a:rPr lang="en-SG" sz="1800" dirty="0" smtClean="0"/>
              <a:t> program java </a:t>
            </a:r>
            <a:r>
              <a:rPr lang="en-SG" sz="1800" dirty="0" err="1" smtClean="0"/>
              <a:t>di</a:t>
            </a:r>
            <a:r>
              <a:rPr lang="en-SG" sz="1800" dirty="0" smtClean="0"/>
              <a:t> </a:t>
            </a:r>
            <a:r>
              <a:rPr lang="en-SG" sz="1800" dirty="0" err="1" smtClean="0"/>
              <a:t>atas</a:t>
            </a:r>
            <a:r>
              <a:rPr lang="en-SG" sz="1800" dirty="0" smtClean="0"/>
              <a:t> Microsoft Windows </a:t>
            </a:r>
            <a:r>
              <a:rPr lang="en-SG" sz="1800" dirty="0" err="1" smtClean="0"/>
              <a:t>dan</a:t>
            </a:r>
            <a:r>
              <a:rPr lang="en-SG" sz="1800" dirty="0" smtClean="0"/>
              <a:t> </a:t>
            </a:r>
            <a:r>
              <a:rPr lang="en-SG" sz="1800" dirty="0" err="1" smtClean="0"/>
              <a:t>dengan</a:t>
            </a:r>
            <a:r>
              <a:rPr lang="en-SG" sz="1800" dirty="0" smtClean="0"/>
              <a:t> </a:t>
            </a:r>
            <a:r>
              <a:rPr lang="en-SG" sz="1800" dirty="0" err="1" smtClean="0"/>
              <a:t>mudah</a:t>
            </a:r>
            <a:r>
              <a:rPr lang="en-SG" sz="1800" dirty="0" smtClean="0"/>
              <a:t> </a:t>
            </a:r>
            <a:r>
              <a:rPr lang="en-SG" sz="1800" dirty="0" err="1" smtClean="0"/>
              <a:t>kita</a:t>
            </a:r>
            <a:r>
              <a:rPr lang="en-SG" sz="1800" dirty="0" smtClean="0"/>
              <a:t> </a:t>
            </a:r>
            <a:r>
              <a:rPr lang="en-SG" sz="1800" dirty="0" err="1" smtClean="0"/>
              <a:t>bisa</a:t>
            </a:r>
            <a:r>
              <a:rPr lang="en-SG" sz="1800" dirty="0" smtClean="0"/>
              <a:t> </a:t>
            </a:r>
            <a:r>
              <a:rPr lang="en-SG" sz="1800" dirty="0" err="1" smtClean="0"/>
              <a:t>langsung</a:t>
            </a:r>
            <a:r>
              <a:rPr lang="en-SG" sz="1800" dirty="0" smtClean="0"/>
              <a:t> </a:t>
            </a:r>
            <a:r>
              <a:rPr lang="en-SG" sz="1800" dirty="0" err="1" smtClean="0"/>
              <a:t>menjalankannya</a:t>
            </a:r>
            <a:r>
              <a:rPr lang="en-SG" sz="1800" dirty="0" smtClean="0"/>
              <a:t> </a:t>
            </a:r>
            <a:r>
              <a:rPr lang="en-SG" sz="1800" dirty="0" err="1" smtClean="0"/>
              <a:t>di</a:t>
            </a:r>
            <a:r>
              <a:rPr lang="en-SG" sz="1800" dirty="0" smtClean="0"/>
              <a:t> </a:t>
            </a:r>
            <a:r>
              <a:rPr lang="en-SG" sz="1800" dirty="0" err="1" smtClean="0"/>
              <a:t>sistem</a:t>
            </a:r>
            <a:r>
              <a:rPr lang="en-SG" sz="1800" dirty="0" smtClean="0"/>
              <a:t> </a:t>
            </a:r>
            <a:r>
              <a:rPr lang="en-SG" sz="1800" dirty="0" err="1" smtClean="0"/>
              <a:t>operasi</a:t>
            </a:r>
            <a:r>
              <a:rPr lang="en-SG" sz="1800" dirty="0" smtClean="0"/>
              <a:t> yang lain </a:t>
            </a:r>
            <a:r>
              <a:rPr lang="en-SG" sz="1800" dirty="0" err="1" smtClean="0"/>
              <a:t>seperti</a:t>
            </a:r>
            <a:r>
              <a:rPr lang="en-SG" sz="1800" dirty="0" smtClean="0"/>
              <a:t> Linux, Macintosh </a:t>
            </a:r>
            <a:r>
              <a:rPr lang="en-SG" sz="1800" dirty="0" err="1" smtClean="0"/>
              <a:t>dan</a:t>
            </a:r>
            <a:r>
              <a:rPr lang="en-SG" sz="1800" dirty="0" smtClean="0"/>
              <a:t> Solaris.</a:t>
            </a:r>
          </a:p>
          <a:p>
            <a:r>
              <a:rPr lang="en-SG" sz="1800" dirty="0" smtClean="0"/>
              <a:t>Portable</a:t>
            </a:r>
          </a:p>
          <a:p>
            <a:pPr lvl="1"/>
            <a:r>
              <a:rPr lang="en-SG" sz="1800" dirty="0" err="1" smtClean="0"/>
              <a:t>Mudah</a:t>
            </a:r>
            <a:r>
              <a:rPr lang="en-SG" sz="1800" dirty="0" smtClean="0"/>
              <a:t> </a:t>
            </a:r>
            <a:r>
              <a:rPr lang="en-SG" sz="1800" dirty="0" err="1" smtClean="0"/>
              <a:t>dipindahkah</a:t>
            </a:r>
            <a:r>
              <a:rPr lang="en-SG" sz="1800" dirty="0" smtClean="0"/>
              <a:t>.</a:t>
            </a:r>
          </a:p>
          <a:p>
            <a:r>
              <a:rPr lang="en-SG" sz="1800" dirty="0" smtClean="0"/>
              <a:t>Robust</a:t>
            </a:r>
          </a:p>
          <a:p>
            <a:pPr lvl="1"/>
            <a:r>
              <a:rPr lang="en-SG" sz="1800" dirty="0" err="1" smtClean="0"/>
              <a:t>Ketatnya</a:t>
            </a:r>
            <a:r>
              <a:rPr lang="en-SG" sz="1800" dirty="0" smtClean="0"/>
              <a:t> </a:t>
            </a:r>
            <a:r>
              <a:rPr lang="en-SG" sz="1800" dirty="0" err="1" smtClean="0"/>
              <a:t>pengecekan</a:t>
            </a:r>
            <a:r>
              <a:rPr lang="en-SG" sz="1800" dirty="0" smtClean="0"/>
              <a:t> </a:t>
            </a:r>
            <a:r>
              <a:rPr lang="en-SG" sz="1800" dirty="0" err="1" smtClean="0"/>
              <a:t>tipe</a:t>
            </a:r>
            <a:r>
              <a:rPr lang="en-SG" sz="1800" dirty="0" smtClean="0"/>
              <a:t>-data </a:t>
            </a:r>
            <a:r>
              <a:rPr lang="en-SG" sz="1800" dirty="0" err="1" smtClean="0"/>
              <a:t>pada</a:t>
            </a:r>
            <a:r>
              <a:rPr lang="en-SG" sz="1800" dirty="0" smtClean="0"/>
              <a:t> java </a:t>
            </a:r>
            <a:r>
              <a:rPr lang="en-SG" sz="1800" dirty="0" err="1" smtClean="0"/>
              <a:t>dilakukan</a:t>
            </a:r>
            <a:r>
              <a:rPr lang="en-SG" sz="1800" dirty="0" smtClean="0"/>
              <a:t> </a:t>
            </a:r>
            <a:r>
              <a:rPr lang="en-SG" sz="1800" dirty="0" err="1" smtClean="0"/>
              <a:t>saat</a:t>
            </a:r>
            <a:r>
              <a:rPr lang="en-SG" sz="1800" dirty="0" smtClean="0"/>
              <a:t> </a:t>
            </a:r>
            <a:r>
              <a:rPr lang="en-SG" sz="1800" dirty="0" err="1" smtClean="0"/>
              <a:t>kompilasi</a:t>
            </a:r>
            <a:r>
              <a:rPr lang="en-SG" sz="1800" dirty="0" smtClean="0"/>
              <a:t>. </a:t>
            </a:r>
            <a:r>
              <a:rPr lang="en-SG" sz="1800" dirty="0" err="1" smtClean="0"/>
              <a:t>Ketatnya</a:t>
            </a:r>
            <a:r>
              <a:rPr lang="en-SG" sz="1800" dirty="0" smtClean="0"/>
              <a:t> </a:t>
            </a:r>
            <a:r>
              <a:rPr lang="en-SG" sz="1800" dirty="0" err="1" smtClean="0"/>
              <a:t>pengecekan</a:t>
            </a:r>
            <a:r>
              <a:rPr lang="en-SG" sz="1800" dirty="0" smtClean="0"/>
              <a:t> </a:t>
            </a:r>
            <a:r>
              <a:rPr lang="en-SG" sz="1800" dirty="0" err="1" smtClean="0"/>
              <a:t>saat</a:t>
            </a:r>
            <a:r>
              <a:rPr lang="en-SG" sz="1800" dirty="0" smtClean="0"/>
              <a:t> run-time </a:t>
            </a:r>
            <a:r>
              <a:rPr lang="en-SG" sz="1800" dirty="0" err="1" smtClean="0"/>
              <a:t>oleh</a:t>
            </a:r>
            <a:r>
              <a:rPr lang="en-SG" sz="1800" dirty="0" smtClean="0"/>
              <a:t> interpreter </a:t>
            </a:r>
            <a:r>
              <a:rPr lang="en-SG" sz="1800" dirty="0" err="1" smtClean="0"/>
              <a:t>akan</a:t>
            </a:r>
            <a:r>
              <a:rPr lang="en-SG" sz="1800" dirty="0" smtClean="0"/>
              <a:t> </a:t>
            </a:r>
            <a:r>
              <a:rPr lang="en-SG" sz="1800" dirty="0" err="1" smtClean="0"/>
              <a:t>menangani</a:t>
            </a:r>
            <a:r>
              <a:rPr lang="en-SG" sz="1800" dirty="0" smtClean="0"/>
              <a:t> error-error yang lain. </a:t>
            </a:r>
            <a:r>
              <a:rPr lang="en-SG" sz="1800" dirty="0" err="1" smtClean="0"/>
              <a:t>Keduanya</a:t>
            </a:r>
            <a:r>
              <a:rPr lang="en-SG" sz="1800" dirty="0" smtClean="0"/>
              <a:t> </a:t>
            </a:r>
            <a:r>
              <a:rPr lang="en-SG" sz="1800" dirty="0" err="1" smtClean="0"/>
              <a:t>membuat</a:t>
            </a:r>
            <a:r>
              <a:rPr lang="en-SG" sz="1800" dirty="0" smtClean="0"/>
              <a:t> java </a:t>
            </a:r>
            <a:r>
              <a:rPr lang="en-SG" sz="1800" dirty="0" err="1" smtClean="0"/>
              <a:t>tahan</a:t>
            </a:r>
            <a:r>
              <a:rPr lang="en-SG" sz="1800" dirty="0" smtClean="0"/>
              <a:t> </a:t>
            </a:r>
            <a:r>
              <a:rPr lang="en-SG" sz="1800" dirty="0" err="1" smtClean="0"/>
              <a:t>terhadap</a:t>
            </a:r>
            <a:r>
              <a:rPr lang="en-SG" sz="1800" dirty="0" smtClean="0"/>
              <a:t> </a:t>
            </a:r>
            <a:r>
              <a:rPr lang="en-SG" sz="1800" dirty="0" err="1" smtClean="0"/>
              <a:t>terjadinya</a:t>
            </a:r>
            <a:r>
              <a:rPr lang="en-SG" sz="1800" dirty="0" smtClean="0"/>
              <a:t> crash/</a:t>
            </a:r>
            <a:r>
              <a:rPr lang="en-SG" sz="1800" dirty="0" err="1" smtClean="0"/>
              <a:t>macet</a:t>
            </a:r>
            <a:r>
              <a:rPr lang="en-SG" sz="1800" dirty="0" smtClean="0"/>
              <a:t>. </a:t>
            </a:r>
            <a:r>
              <a:rPr lang="en-SG" sz="1800" dirty="0" err="1" smtClean="0"/>
              <a:t>Programnya</a:t>
            </a:r>
            <a:r>
              <a:rPr lang="en-SG" sz="1800" dirty="0" smtClean="0"/>
              <a:t> </a:t>
            </a:r>
            <a:r>
              <a:rPr lang="en-SG" sz="1800" dirty="0" err="1" smtClean="0"/>
              <a:t>bisa</a:t>
            </a:r>
            <a:r>
              <a:rPr lang="en-SG" sz="1800" dirty="0" smtClean="0"/>
              <a:t> </a:t>
            </a:r>
            <a:r>
              <a:rPr lang="en-SG" sz="1800" dirty="0" err="1" smtClean="0"/>
              <a:t>macet</a:t>
            </a:r>
            <a:r>
              <a:rPr lang="en-SG" sz="1800" dirty="0" smtClean="0"/>
              <a:t> </a:t>
            </a:r>
            <a:r>
              <a:rPr lang="en-SG" sz="1800" dirty="0" err="1" smtClean="0"/>
              <a:t>tapi</a:t>
            </a:r>
            <a:r>
              <a:rPr lang="en-SG" sz="1800" dirty="0" smtClean="0"/>
              <a:t> </a:t>
            </a:r>
            <a:r>
              <a:rPr lang="en-SG" sz="1800" dirty="0" err="1" smtClean="0"/>
              <a:t>tidak</a:t>
            </a:r>
            <a:r>
              <a:rPr lang="en-SG" sz="1800" dirty="0" smtClean="0"/>
              <a:t> </a:t>
            </a:r>
            <a:r>
              <a:rPr lang="en-SG" sz="1800" dirty="0" err="1" smtClean="0"/>
              <a:t>akan</a:t>
            </a:r>
            <a:r>
              <a:rPr lang="en-SG" sz="1800" dirty="0" smtClean="0"/>
              <a:t> </a:t>
            </a:r>
            <a:r>
              <a:rPr lang="en-SG" sz="1800" dirty="0" err="1" smtClean="0"/>
              <a:t>mempengaruhi</a:t>
            </a:r>
            <a:r>
              <a:rPr lang="en-SG" sz="1800" dirty="0" smtClean="0"/>
              <a:t> </a:t>
            </a:r>
            <a:r>
              <a:rPr lang="en-SG" sz="1800" dirty="0" err="1" smtClean="0"/>
              <a:t>sistem</a:t>
            </a:r>
            <a:r>
              <a:rPr lang="en-SG" sz="1800" dirty="0" smtClean="0"/>
              <a:t> </a:t>
            </a:r>
            <a:r>
              <a:rPr lang="en-SG" sz="1800" dirty="0" err="1" smtClean="0"/>
              <a:t>secara</a:t>
            </a:r>
            <a:r>
              <a:rPr lang="en-SG" sz="1800" dirty="0" smtClean="0"/>
              <a:t> </a:t>
            </a:r>
            <a:r>
              <a:rPr lang="en-SG" sz="1800" dirty="0" err="1" smtClean="0"/>
              <a:t>keseluruhan</a:t>
            </a:r>
            <a:r>
              <a:rPr lang="en-SG" sz="1800" dirty="0" smtClean="0"/>
              <a:t>.</a:t>
            </a:r>
            <a:endParaRPr lang="en-SG" sz="1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SG" sz="2000" dirty="0" smtClean="0"/>
              <a:t>Scalable</a:t>
            </a:r>
            <a:endParaRPr lang="en-SG" sz="2000" dirty="0" smtClean="0"/>
          </a:p>
          <a:p>
            <a:pPr lvl="1"/>
            <a:r>
              <a:rPr lang="en-SG" sz="2000" dirty="0" err="1" smtClean="0"/>
              <a:t>dapat</a:t>
            </a:r>
            <a:r>
              <a:rPr lang="en-SG" sz="2000" dirty="0" smtClean="0"/>
              <a:t> </a:t>
            </a:r>
            <a:r>
              <a:rPr lang="en-SG" sz="2000" dirty="0" err="1" smtClean="0"/>
              <a:t>membuat</a:t>
            </a:r>
            <a:r>
              <a:rPr lang="en-SG" sz="2000" dirty="0" smtClean="0"/>
              <a:t> system yang </a:t>
            </a:r>
            <a:r>
              <a:rPr lang="en-SG" sz="2000" dirty="0" err="1" smtClean="0"/>
              <a:t>besar</a:t>
            </a:r>
            <a:endParaRPr lang="en-SG" sz="2000" dirty="0" smtClean="0"/>
          </a:p>
          <a:p>
            <a:r>
              <a:rPr lang="en-SG" sz="2000" dirty="0" smtClean="0"/>
              <a:t>Standard</a:t>
            </a:r>
          </a:p>
          <a:p>
            <a:pPr lvl="1"/>
            <a:r>
              <a:rPr lang="en-SG" sz="2000" dirty="0" smtClean="0"/>
              <a:t>TCK – Technology Compatibility Kit,  </a:t>
            </a:r>
            <a:r>
              <a:rPr lang="en-SG" sz="2000" dirty="0" err="1" smtClean="0"/>
              <a:t>perangkat</a:t>
            </a:r>
            <a:r>
              <a:rPr lang="en-SG" sz="2000" dirty="0" smtClean="0"/>
              <a:t> </a:t>
            </a:r>
            <a:r>
              <a:rPr lang="en-SG" sz="2000" dirty="0" err="1" smtClean="0"/>
              <a:t>tes</a:t>
            </a:r>
            <a:r>
              <a:rPr lang="en-SG" sz="2000" dirty="0" smtClean="0"/>
              <a:t> </a:t>
            </a:r>
            <a:r>
              <a:rPr lang="en-SG" sz="2000" dirty="0" err="1" smtClean="0"/>
              <a:t>untuk</a:t>
            </a:r>
            <a:r>
              <a:rPr lang="en-SG" sz="2000" dirty="0" smtClean="0"/>
              <a:t> </a:t>
            </a:r>
            <a:r>
              <a:rPr lang="en-SG" sz="2000" dirty="0" err="1" smtClean="0"/>
              <a:t>mengetahui</a:t>
            </a:r>
            <a:r>
              <a:rPr lang="en-SG" sz="2000" dirty="0" smtClean="0"/>
              <a:t> </a:t>
            </a:r>
            <a:r>
              <a:rPr lang="en-SG" sz="2000" dirty="0" err="1" smtClean="0"/>
              <a:t>implementasi</a:t>
            </a:r>
            <a:r>
              <a:rPr lang="en-SG" sz="2000" dirty="0" smtClean="0"/>
              <a:t> </a:t>
            </a:r>
            <a:r>
              <a:rPr lang="en-SG" sz="2000" dirty="0" err="1" smtClean="0"/>
              <a:t>dari</a:t>
            </a:r>
            <a:r>
              <a:rPr lang="en-SG" sz="2000" dirty="0" smtClean="0"/>
              <a:t> JSR – Java Specification Request.</a:t>
            </a:r>
          </a:p>
          <a:p>
            <a:pPr lvl="1"/>
            <a:r>
              <a:rPr lang="en-SG" sz="2000" dirty="0" smtClean="0"/>
              <a:t>JSR – Java Specification Request, </a:t>
            </a:r>
            <a:r>
              <a:rPr lang="en-SG" sz="2000" dirty="0" err="1" smtClean="0"/>
              <a:t>dokumen</a:t>
            </a:r>
            <a:r>
              <a:rPr lang="en-SG" sz="2000" dirty="0" smtClean="0"/>
              <a:t> </a:t>
            </a:r>
            <a:r>
              <a:rPr lang="en-SG" sz="2000" dirty="0" err="1" smtClean="0"/>
              <a:t>resmi</a:t>
            </a:r>
            <a:r>
              <a:rPr lang="en-SG" sz="2000" dirty="0" smtClean="0"/>
              <a:t> </a:t>
            </a:r>
            <a:r>
              <a:rPr lang="en-SG" sz="2000" dirty="0" err="1" smtClean="0"/>
              <a:t>mengenai</a:t>
            </a:r>
            <a:r>
              <a:rPr lang="en-SG" sz="2000" dirty="0" smtClean="0"/>
              <a:t> </a:t>
            </a:r>
            <a:r>
              <a:rPr lang="en-SG" sz="2000" dirty="0" err="1" smtClean="0"/>
              <a:t>spesifikasi</a:t>
            </a:r>
            <a:r>
              <a:rPr lang="en-SG" sz="2000" dirty="0" smtClean="0"/>
              <a:t> </a:t>
            </a:r>
            <a:r>
              <a:rPr lang="en-SG" sz="2000" dirty="0" err="1" smtClean="0"/>
              <a:t>dan</a:t>
            </a:r>
            <a:r>
              <a:rPr lang="en-SG" sz="2000" dirty="0" smtClean="0"/>
              <a:t> </a:t>
            </a:r>
            <a:r>
              <a:rPr lang="en-SG" sz="2000" dirty="0" err="1" smtClean="0"/>
              <a:t>teknologi</a:t>
            </a:r>
            <a:r>
              <a:rPr lang="en-SG" sz="2000" dirty="0" smtClean="0"/>
              <a:t> yang </a:t>
            </a:r>
            <a:r>
              <a:rPr lang="en-SG" sz="2000" dirty="0" err="1" smtClean="0"/>
              <a:t>ditambahkan</a:t>
            </a:r>
            <a:r>
              <a:rPr lang="en-SG" sz="2000" dirty="0" smtClean="0"/>
              <a:t> </a:t>
            </a:r>
            <a:r>
              <a:rPr lang="en-SG" sz="2000" dirty="0" err="1" smtClean="0"/>
              <a:t>dalam</a:t>
            </a:r>
            <a:r>
              <a:rPr lang="en-SG" sz="2000" dirty="0" smtClean="0"/>
              <a:t> platform java. </a:t>
            </a:r>
            <a:r>
              <a:rPr lang="en-SG" sz="2000" dirty="0" err="1" smtClean="0"/>
              <a:t>Pembuatan</a:t>
            </a:r>
            <a:r>
              <a:rPr lang="en-SG" sz="2000" dirty="0" smtClean="0"/>
              <a:t> JSR </a:t>
            </a:r>
            <a:r>
              <a:rPr lang="en-SG" sz="2000" dirty="0" err="1" smtClean="0"/>
              <a:t>ini</a:t>
            </a:r>
            <a:r>
              <a:rPr lang="en-SG" sz="2000" dirty="0" smtClean="0"/>
              <a:t> </a:t>
            </a:r>
            <a:r>
              <a:rPr lang="en-SG" sz="2000" dirty="0" err="1" smtClean="0"/>
              <a:t>dilakukan</a:t>
            </a:r>
            <a:r>
              <a:rPr lang="en-SG" sz="2000" dirty="0" smtClean="0"/>
              <a:t> </a:t>
            </a:r>
            <a:r>
              <a:rPr lang="en-SG" sz="2000" dirty="0" err="1" smtClean="0"/>
              <a:t>oleh</a:t>
            </a:r>
            <a:r>
              <a:rPr lang="en-SG" sz="2000" dirty="0" smtClean="0"/>
              <a:t> JCP – Java Community Process.</a:t>
            </a:r>
          </a:p>
          <a:p>
            <a:pPr lvl="1"/>
            <a:r>
              <a:rPr lang="en-SG" sz="2000" dirty="0" smtClean="0"/>
              <a:t>JCP – Java Community Process, </a:t>
            </a:r>
            <a:r>
              <a:rPr lang="en-SG" sz="2000" dirty="0" err="1" smtClean="0"/>
              <a:t>fihak-fihak</a:t>
            </a:r>
            <a:r>
              <a:rPr lang="en-SG" sz="2000" dirty="0" smtClean="0"/>
              <a:t> yang </a:t>
            </a:r>
            <a:r>
              <a:rPr lang="en-SG" sz="2000" dirty="0" err="1" smtClean="0"/>
              <a:t>menentukan</a:t>
            </a:r>
            <a:r>
              <a:rPr lang="en-SG" sz="2000" dirty="0" smtClean="0"/>
              <a:t> </a:t>
            </a:r>
            <a:r>
              <a:rPr lang="en-SG" sz="2000" dirty="0" err="1" smtClean="0"/>
              <a:t>masa</a:t>
            </a:r>
            <a:r>
              <a:rPr lang="en-SG" sz="2000" dirty="0" smtClean="0"/>
              <a:t> </a:t>
            </a:r>
            <a:r>
              <a:rPr lang="en-SG" sz="2000" dirty="0" err="1" smtClean="0"/>
              <a:t>depan</a:t>
            </a:r>
            <a:r>
              <a:rPr lang="en-SG" sz="2000" dirty="0" smtClean="0"/>
              <a:t> </a:t>
            </a:r>
            <a:r>
              <a:rPr lang="en-SG" sz="2000" dirty="0" err="1" smtClean="0"/>
              <a:t>dari</a:t>
            </a:r>
            <a:r>
              <a:rPr lang="en-SG" sz="2000" dirty="0" smtClean="0"/>
              <a:t> platform java.</a:t>
            </a:r>
          </a:p>
          <a:p>
            <a:endParaRPr lang="en-SG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G" sz="2000" dirty="0" smtClean="0"/>
              <a:t>Multi Company Support</a:t>
            </a:r>
          </a:p>
          <a:p>
            <a:pPr lvl="1"/>
            <a:r>
              <a:rPr lang="en-SG" sz="2000" dirty="0" err="1" smtClean="0"/>
              <a:t>didukung</a:t>
            </a:r>
            <a:r>
              <a:rPr lang="en-SG" sz="2000" dirty="0" smtClean="0"/>
              <a:t> </a:t>
            </a:r>
            <a:r>
              <a:rPr lang="en-SG" sz="2000" dirty="0" err="1" smtClean="0"/>
              <a:t>oleh</a:t>
            </a:r>
            <a:r>
              <a:rPr lang="en-SG" sz="2000" dirty="0" smtClean="0"/>
              <a:t> </a:t>
            </a:r>
            <a:r>
              <a:rPr lang="en-SG" sz="2000" dirty="0" err="1" smtClean="0"/>
              <a:t>banyak</a:t>
            </a:r>
            <a:r>
              <a:rPr lang="en-SG" sz="2000" dirty="0" smtClean="0"/>
              <a:t> </a:t>
            </a:r>
            <a:r>
              <a:rPr lang="en-SG" sz="2000" dirty="0" err="1" smtClean="0"/>
              <a:t>perusahaan</a:t>
            </a:r>
            <a:endParaRPr lang="en-SG" sz="2000" dirty="0" smtClean="0"/>
          </a:p>
          <a:p>
            <a:r>
              <a:rPr lang="en-SG" sz="2000" dirty="0" smtClean="0"/>
              <a:t>Secure</a:t>
            </a:r>
          </a:p>
          <a:p>
            <a:pPr lvl="1"/>
            <a:r>
              <a:rPr lang="en-SG" sz="2000" dirty="0" smtClean="0"/>
              <a:t>Compiler java </a:t>
            </a:r>
            <a:r>
              <a:rPr lang="en-SG" sz="2000" dirty="0" err="1" smtClean="0"/>
              <a:t>menangkap</a:t>
            </a:r>
            <a:r>
              <a:rPr lang="en-SG" sz="2000" dirty="0" smtClean="0"/>
              <a:t> </a:t>
            </a:r>
            <a:r>
              <a:rPr lang="en-SG" sz="2000" dirty="0" err="1" smtClean="0"/>
              <a:t>lebih</a:t>
            </a:r>
            <a:r>
              <a:rPr lang="en-SG" sz="2000" dirty="0" smtClean="0"/>
              <a:t> </a:t>
            </a:r>
            <a:r>
              <a:rPr lang="en-SG" sz="2000" dirty="0" err="1" smtClean="0"/>
              <a:t>banyak</a:t>
            </a:r>
            <a:r>
              <a:rPr lang="en-SG" sz="2000" dirty="0" smtClean="0"/>
              <a:t> error (</a:t>
            </a:r>
            <a:r>
              <a:rPr lang="en-SG" sz="2000" dirty="0" err="1" smtClean="0"/>
              <a:t>dibandingkan</a:t>
            </a:r>
            <a:r>
              <a:rPr lang="en-SG" sz="2000" dirty="0" smtClean="0"/>
              <a:t> bahasa lain) </a:t>
            </a:r>
            <a:r>
              <a:rPr lang="en-SG" sz="2000" dirty="0" err="1" smtClean="0"/>
              <a:t>saat</a:t>
            </a:r>
            <a:r>
              <a:rPr lang="en-SG" sz="2000" dirty="0" smtClean="0"/>
              <a:t> </a:t>
            </a:r>
            <a:r>
              <a:rPr lang="en-SG" sz="2000" dirty="0" err="1" smtClean="0"/>
              <a:t>kompilasi</a:t>
            </a:r>
            <a:r>
              <a:rPr lang="en-SG" sz="2000" dirty="0" smtClean="0"/>
              <a:t> </a:t>
            </a:r>
            <a:r>
              <a:rPr lang="en-SG" sz="2000" dirty="0" err="1" smtClean="0"/>
              <a:t>berlangsung</a:t>
            </a:r>
            <a:r>
              <a:rPr lang="en-SG" sz="2000" dirty="0" smtClean="0"/>
              <a:t>.</a:t>
            </a:r>
          </a:p>
          <a:p>
            <a:pPr lvl="1"/>
            <a:r>
              <a:rPr lang="en-SG" sz="2000" dirty="0" smtClean="0"/>
              <a:t>Java </a:t>
            </a:r>
            <a:r>
              <a:rPr lang="en-SG" sz="2000" dirty="0" err="1" smtClean="0"/>
              <a:t>Tidak</a:t>
            </a:r>
            <a:r>
              <a:rPr lang="en-SG" sz="2000" dirty="0" smtClean="0"/>
              <a:t> </a:t>
            </a:r>
            <a:r>
              <a:rPr lang="en-SG" sz="2000" dirty="0" err="1" smtClean="0"/>
              <a:t>mengalokasikan</a:t>
            </a:r>
            <a:r>
              <a:rPr lang="en-SG" sz="2000" dirty="0" smtClean="0"/>
              <a:t> pointer </a:t>
            </a:r>
            <a:r>
              <a:rPr lang="en-SG" sz="2000" dirty="0" err="1" smtClean="0"/>
              <a:t>secara</a:t>
            </a:r>
            <a:r>
              <a:rPr lang="en-SG" sz="2000" dirty="0" smtClean="0"/>
              <a:t> </a:t>
            </a:r>
            <a:r>
              <a:rPr lang="en-SG" sz="2000" dirty="0" err="1" smtClean="0"/>
              <a:t>langsung</a:t>
            </a:r>
            <a:r>
              <a:rPr lang="en-SG" sz="2000" dirty="0" smtClean="0"/>
              <a:t> </a:t>
            </a:r>
            <a:r>
              <a:rPr lang="en-SG" sz="2000" dirty="0" err="1" smtClean="0"/>
              <a:t>ke</a:t>
            </a:r>
            <a:r>
              <a:rPr lang="en-SG" sz="2000" dirty="0" smtClean="0"/>
              <a:t> </a:t>
            </a:r>
            <a:r>
              <a:rPr lang="en-SG" sz="2000" dirty="0" err="1" smtClean="0"/>
              <a:t>memori</a:t>
            </a:r>
            <a:r>
              <a:rPr lang="en-SG" sz="2000" dirty="0" smtClean="0"/>
              <a:t>. Hal </a:t>
            </a:r>
            <a:r>
              <a:rPr lang="en-SG" sz="2000" dirty="0" err="1" smtClean="0"/>
              <a:t>ini</a:t>
            </a:r>
            <a:r>
              <a:rPr lang="en-SG" sz="2000" dirty="0" smtClean="0"/>
              <a:t> </a:t>
            </a:r>
            <a:r>
              <a:rPr lang="en-SG" sz="2000" dirty="0" err="1" smtClean="0"/>
              <a:t>menghindari</a:t>
            </a:r>
            <a:r>
              <a:rPr lang="en-SG" sz="2000" dirty="0" smtClean="0"/>
              <a:t> </a:t>
            </a:r>
            <a:r>
              <a:rPr lang="en-SG" sz="2000" dirty="0" err="1" smtClean="0"/>
              <a:t>kesalahan</a:t>
            </a:r>
            <a:r>
              <a:rPr lang="en-SG" sz="2000" dirty="0" smtClean="0"/>
              <a:t> </a:t>
            </a:r>
            <a:r>
              <a:rPr lang="en-SG" sz="2000" dirty="0" err="1" smtClean="0"/>
              <a:t>referensi</a:t>
            </a:r>
            <a:r>
              <a:rPr lang="en-SG" sz="2000" dirty="0" smtClean="0"/>
              <a:t> </a:t>
            </a:r>
            <a:r>
              <a:rPr lang="en-SG" sz="2000" dirty="0" err="1" smtClean="0"/>
              <a:t>memori</a:t>
            </a:r>
            <a:r>
              <a:rPr lang="en-SG" sz="2000" dirty="0" smtClean="0"/>
              <a:t> </a:t>
            </a:r>
            <a:r>
              <a:rPr lang="en-SG" sz="2000" dirty="0" err="1" smtClean="0"/>
              <a:t>ke</a:t>
            </a:r>
            <a:r>
              <a:rPr lang="en-SG" sz="2000" dirty="0" smtClean="0"/>
              <a:t> </a:t>
            </a:r>
            <a:r>
              <a:rPr lang="en-SG" sz="2000" dirty="0" err="1" smtClean="0"/>
              <a:t>fihak</a:t>
            </a:r>
            <a:r>
              <a:rPr lang="en-SG" sz="2000" dirty="0" smtClean="0"/>
              <a:t> lain.</a:t>
            </a:r>
          </a:p>
          <a:p>
            <a:endParaRPr lang="en-SG" sz="2000" dirty="0" smtClean="0"/>
          </a:p>
          <a:p>
            <a:endParaRPr lang="en-SG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C++ or Java?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en-SG" dirty="0" err="1" smtClean="0"/>
              <a:t>Untuk</a:t>
            </a:r>
            <a:r>
              <a:rPr lang="en-SG" dirty="0" smtClean="0"/>
              <a:t> </a:t>
            </a:r>
            <a:r>
              <a:rPr lang="en-SG" dirty="0" err="1" smtClean="0"/>
              <a:t>membuat</a:t>
            </a:r>
            <a:r>
              <a:rPr lang="en-SG" dirty="0" smtClean="0"/>
              <a:t> </a:t>
            </a:r>
            <a:r>
              <a:rPr lang="en-SG" dirty="0" err="1" smtClean="0"/>
              <a:t>aplikasi</a:t>
            </a:r>
            <a:r>
              <a:rPr lang="en-SG" dirty="0" smtClean="0"/>
              <a:t> </a:t>
            </a:r>
            <a:r>
              <a:rPr lang="en-SG" dirty="0" err="1" smtClean="0"/>
              <a:t>yg</a:t>
            </a:r>
            <a:r>
              <a:rPr lang="en-SG" dirty="0" smtClean="0"/>
              <a:t> </a:t>
            </a:r>
            <a:r>
              <a:rPr lang="en-SG" dirty="0" err="1" smtClean="0"/>
              <a:t>butuh</a:t>
            </a:r>
            <a:r>
              <a:rPr lang="en-SG" dirty="0" smtClean="0"/>
              <a:t> </a:t>
            </a:r>
            <a:r>
              <a:rPr lang="en-SG" dirty="0" err="1" smtClean="0"/>
              <a:t>kecepatan</a:t>
            </a:r>
            <a:r>
              <a:rPr lang="en-SG" dirty="0" smtClean="0"/>
              <a:t>, </a:t>
            </a:r>
            <a:r>
              <a:rPr lang="en-SG" dirty="0" err="1" smtClean="0"/>
              <a:t>hemat</a:t>
            </a:r>
            <a:r>
              <a:rPr lang="en-SG" dirty="0" smtClean="0"/>
              <a:t> </a:t>
            </a:r>
            <a:r>
              <a:rPr lang="en-SG" dirty="0" smtClean="0"/>
              <a:t>resource (</a:t>
            </a:r>
            <a:r>
              <a:rPr lang="en-SG" dirty="0" err="1" smtClean="0"/>
              <a:t>seperti</a:t>
            </a:r>
            <a:r>
              <a:rPr lang="en-SG" dirty="0" smtClean="0"/>
              <a:t> game), </a:t>
            </a:r>
            <a:r>
              <a:rPr lang="en-SG" dirty="0" err="1" smtClean="0"/>
              <a:t>atau</a:t>
            </a:r>
            <a:r>
              <a:rPr lang="en-SG" dirty="0" smtClean="0"/>
              <a:t> </a:t>
            </a:r>
            <a:r>
              <a:rPr lang="en-SG" dirty="0" err="1" smtClean="0"/>
              <a:t>yg</a:t>
            </a:r>
            <a:r>
              <a:rPr lang="en-SG" dirty="0" smtClean="0"/>
              <a:t> </a:t>
            </a:r>
            <a:r>
              <a:rPr lang="en-SG" dirty="0" err="1" smtClean="0"/>
              <a:t>beurusan</a:t>
            </a:r>
            <a:r>
              <a:rPr lang="en-SG" dirty="0" smtClean="0"/>
              <a:t> </a:t>
            </a:r>
            <a:r>
              <a:rPr lang="en-SG" dirty="0" err="1" smtClean="0"/>
              <a:t>dengan</a:t>
            </a:r>
            <a:r>
              <a:rPr lang="en-SG" dirty="0" smtClean="0"/>
              <a:t> graphic, video. </a:t>
            </a:r>
            <a:r>
              <a:rPr lang="en-SG" dirty="0" smtClean="0">
                <a:sym typeface="Wingdings" pitchFamily="2" charset="2"/>
              </a:rPr>
              <a:t></a:t>
            </a:r>
            <a:r>
              <a:rPr lang="en-SG" dirty="0" smtClean="0"/>
              <a:t> C++ </a:t>
            </a:r>
          </a:p>
          <a:p>
            <a:pPr>
              <a:lnSpc>
                <a:spcPct val="160000"/>
              </a:lnSpc>
            </a:pPr>
            <a:r>
              <a:rPr lang="en-SG" dirty="0" err="1" smtClean="0"/>
              <a:t>U</a:t>
            </a:r>
            <a:r>
              <a:rPr lang="en-SG" dirty="0" err="1" smtClean="0"/>
              <a:t>ntuk</a:t>
            </a:r>
            <a:r>
              <a:rPr lang="en-SG" dirty="0" smtClean="0"/>
              <a:t> </a:t>
            </a:r>
            <a:r>
              <a:rPr lang="en-SG" dirty="0" err="1" smtClean="0"/>
              <a:t>aplikasi</a:t>
            </a:r>
            <a:r>
              <a:rPr lang="en-SG" dirty="0" smtClean="0"/>
              <a:t> </a:t>
            </a:r>
            <a:r>
              <a:rPr lang="en-SG" dirty="0" err="1" smtClean="0"/>
              <a:t>dgn</a:t>
            </a:r>
            <a:r>
              <a:rPr lang="en-SG" dirty="0" smtClean="0"/>
              <a:t> </a:t>
            </a:r>
            <a:r>
              <a:rPr lang="en-SG" dirty="0" err="1" smtClean="0"/>
              <a:t>portabilitas</a:t>
            </a:r>
            <a:r>
              <a:rPr lang="en-SG" dirty="0" smtClean="0"/>
              <a:t> </a:t>
            </a:r>
            <a:r>
              <a:rPr lang="en-SG" dirty="0" err="1" smtClean="0"/>
              <a:t>tinggi</a:t>
            </a:r>
            <a:r>
              <a:rPr lang="en-SG" dirty="0" smtClean="0"/>
              <a:t>, </a:t>
            </a:r>
            <a:r>
              <a:rPr lang="en-SG" dirty="0" err="1" smtClean="0"/>
              <a:t>yg</a:t>
            </a:r>
            <a:r>
              <a:rPr lang="en-SG" dirty="0" smtClean="0"/>
              <a:t> </a:t>
            </a:r>
            <a:r>
              <a:rPr lang="en-SG" dirty="0" err="1" smtClean="0"/>
              <a:t>bisa</a:t>
            </a:r>
            <a:r>
              <a:rPr lang="en-SG" dirty="0" smtClean="0"/>
              <a:t> </a:t>
            </a:r>
            <a:r>
              <a:rPr lang="en-SG" dirty="0" err="1" smtClean="0"/>
              <a:t>jalan</a:t>
            </a:r>
            <a:r>
              <a:rPr lang="en-SG" dirty="0" smtClean="0"/>
              <a:t> </a:t>
            </a:r>
            <a:r>
              <a:rPr lang="en-SG" dirty="0" err="1" smtClean="0"/>
              <a:t>di</a:t>
            </a:r>
            <a:r>
              <a:rPr lang="en-SG" dirty="0" smtClean="0"/>
              <a:t> </a:t>
            </a:r>
            <a:r>
              <a:rPr lang="en-SG" dirty="0" err="1" smtClean="0"/>
              <a:t>mana</a:t>
            </a:r>
            <a:r>
              <a:rPr lang="en-SG" dirty="0" smtClean="0"/>
              <a:t> </a:t>
            </a:r>
            <a:r>
              <a:rPr lang="en-SG" dirty="0" err="1" smtClean="0"/>
              <a:t>aja</a:t>
            </a:r>
            <a:r>
              <a:rPr lang="en-SG" dirty="0" smtClean="0"/>
              <a:t>, </a:t>
            </a:r>
            <a:r>
              <a:rPr lang="en-SG" dirty="0" err="1" smtClean="0"/>
              <a:t>memiliki</a:t>
            </a:r>
            <a:r>
              <a:rPr lang="en-SG" dirty="0" smtClean="0"/>
              <a:t> </a:t>
            </a:r>
            <a:r>
              <a:rPr lang="en-SG" dirty="0" err="1" smtClean="0"/>
              <a:t>dukungan</a:t>
            </a:r>
            <a:r>
              <a:rPr lang="en-SG" dirty="0" smtClean="0"/>
              <a:t> </a:t>
            </a:r>
            <a:r>
              <a:rPr lang="en-SG" dirty="0" err="1" smtClean="0"/>
              <a:t>untuk</a:t>
            </a:r>
            <a:r>
              <a:rPr lang="en-SG" dirty="0" smtClean="0"/>
              <a:t> </a:t>
            </a:r>
            <a:r>
              <a:rPr lang="en-SG" dirty="0" err="1" smtClean="0"/>
              <a:t>aplikasi</a:t>
            </a:r>
            <a:r>
              <a:rPr lang="en-SG" dirty="0" smtClean="0"/>
              <a:t> internet </a:t>
            </a:r>
            <a:r>
              <a:rPr lang="en-SG" dirty="0" smtClean="0">
                <a:sym typeface="Wingdings" pitchFamily="2" charset="2"/>
              </a:rPr>
              <a:t></a:t>
            </a:r>
            <a:r>
              <a:rPr lang="en-SG" dirty="0" smtClean="0"/>
              <a:t> Java</a:t>
            </a:r>
          </a:p>
          <a:p>
            <a:pPr>
              <a:lnSpc>
                <a:spcPct val="160000"/>
              </a:lnSpc>
            </a:pPr>
            <a:r>
              <a:rPr lang="en-SG" dirty="0" err="1" smtClean="0"/>
              <a:t>Pertimbangan</a:t>
            </a:r>
            <a:r>
              <a:rPr lang="en-SG" dirty="0" smtClean="0"/>
              <a:t> </a:t>
            </a:r>
            <a:r>
              <a:rPr lang="en-SG" dirty="0" smtClean="0"/>
              <a:t>lain </a:t>
            </a:r>
            <a:r>
              <a:rPr lang="en-SG" dirty="0" err="1" smtClean="0"/>
              <a:t>ya</a:t>
            </a:r>
            <a:r>
              <a:rPr lang="en-SG" dirty="0" smtClean="0"/>
              <a:t> </a:t>
            </a:r>
            <a:r>
              <a:rPr lang="en-SG" dirty="0" err="1" smtClean="0"/>
              <a:t>sesuai</a:t>
            </a:r>
            <a:r>
              <a:rPr lang="en-SG" dirty="0" smtClean="0"/>
              <a:t> </a:t>
            </a:r>
            <a:r>
              <a:rPr lang="en-SG" dirty="0" err="1" smtClean="0"/>
              <a:t>selera</a:t>
            </a:r>
            <a:r>
              <a:rPr lang="en-SG" dirty="0" smtClean="0"/>
              <a:t> </a:t>
            </a:r>
            <a:r>
              <a:rPr lang="en-SG" dirty="0" err="1" smtClean="0"/>
              <a:t>dan</a:t>
            </a:r>
            <a:r>
              <a:rPr lang="en-SG" dirty="0" smtClean="0"/>
              <a:t> </a:t>
            </a:r>
            <a:r>
              <a:rPr lang="en-SG" dirty="0" err="1" smtClean="0"/>
              <a:t>kenyamanan</a:t>
            </a:r>
            <a:r>
              <a:rPr lang="en-SG" dirty="0" smtClean="0"/>
              <a:t> </a:t>
            </a:r>
            <a:r>
              <a:rPr lang="en-SG" dirty="0" err="1" smtClean="0"/>
              <a:t>masing</a:t>
            </a:r>
            <a:r>
              <a:rPr lang="en-SG" dirty="0" smtClean="0">
                <a:sym typeface="Wingdings" pitchFamily="2" charset="2"/>
              </a:rPr>
              <a:t></a:t>
            </a:r>
            <a:r>
              <a:rPr lang="en-SG" dirty="0" smtClean="0"/>
              <a:t> </a:t>
            </a:r>
            <a:r>
              <a:rPr lang="en-SG" dirty="0" err="1" smtClean="0"/>
              <a:t>.net</a:t>
            </a:r>
            <a:r>
              <a:rPr lang="en-SG" dirty="0" smtClean="0"/>
              <a:t> , </a:t>
            </a:r>
            <a:r>
              <a:rPr lang="en-SG" dirty="0" smtClean="0"/>
              <a:t>Java</a:t>
            </a:r>
            <a:r>
              <a:rPr lang="en-SG" dirty="0" smtClean="0"/>
              <a:t>, </a:t>
            </a:r>
            <a:r>
              <a:rPr lang="en-SG" dirty="0" err="1" smtClean="0"/>
              <a:t>c++</a:t>
            </a:r>
            <a:r>
              <a:rPr lang="en-SG" dirty="0" smtClean="0"/>
              <a:t>, </a:t>
            </a:r>
            <a:r>
              <a:rPr lang="en-SG" dirty="0" err="1" smtClean="0"/>
              <a:t>delphi</a:t>
            </a:r>
            <a:r>
              <a:rPr lang="en-SG" dirty="0" smtClean="0"/>
              <a:t> </a:t>
            </a:r>
            <a:r>
              <a:rPr lang="en-SG" dirty="0" err="1" smtClean="0"/>
              <a:t>dst</a:t>
            </a:r>
            <a:r>
              <a:rPr lang="en-SG" dirty="0" smtClean="0"/>
              <a:t>... </a:t>
            </a:r>
            <a:r>
              <a:rPr lang="en-SG" dirty="0" smtClean="0"/>
              <a:t>Flexible </a:t>
            </a:r>
            <a:r>
              <a:rPr lang="en-SG" dirty="0" err="1" smtClean="0"/>
              <a:t>saja</a:t>
            </a:r>
            <a:r>
              <a:rPr lang="en-SG" dirty="0" smtClean="0"/>
              <a:t>..</a:t>
            </a:r>
            <a:r>
              <a:rPr lang="en-SG" dirty="0" smtClean="0"/>
              <a:t> </a:t>
            </a:r>
            <a:endParaRPr lang="en-S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</TotalTime>
  <Words>813</Words>
  <Application>Microsoft Office PowerPoint</Application>
  <PresentationFormat>On-screen Show (4:3)</PresentationFormat>
  <Paragraphs>118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Pemograman Berorientasi Objek</vt:lpstr>
      <vt:lpstr>Slide 2</vt:lpstr>
      <vt:lpstr>History of C, C++, and Java</vt:lpstr>
      <vt:lpstr>Bahasa Pemograman Yang Mendukung OOP</vt:lpstr>
      <vt:lpstr>Why Java</vt:lpstr>
      <vt:lpstr>Slide 6</vt:lpstr>
      <vt:lpstr>Slide 7</vt:lpstr>
      <vt:lpstr>Slide 8</vt:lpstr>
      <vt:lpstr>Why C++ or Java?</vt:lpstr>
      <vt:lpstr>Slide 10</vt:lpstr>
      <vt:lpstr>Atribut &amp; Method</vt:lpstr>
      <vt:lpstr>Konsep Class dan Objek</vt:lpstr>
      <vt:lpstr>Class</vt:lpstr>
      <vt:lpstr>Object</vt:lpstr>
      <vt:lpstr>Class vs Object</vt:lpstr>
      <vt:lpstr>Slide 16</vt:lpstr>
      <vt:lpstr>Slide 17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Mini</dc:creator>
  <cp:lastModifiedBy>HP Mini</cp:lastModifiedBy>
  <cp:revision>38</cp:revision>
  <dcterms:created xsi:type="dcterms:W3CDTF">2011-09-10T02:27:09Z</dcterms:created>
  <dcterms:modified xsi:type="dcterms:W3CDTF">2011-09-19T14:56:35Z</dcterms:modified>
</cp:coreProperties>
</file>