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9/20/2011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Praktikum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1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Pertamaku</a:t>
            </a:r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// program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pertamaku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&lt;&lt;”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selamat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belajar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C++”;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Menyiapkan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mengisi</a:t>
            </a:r>
            <a:r>
              <a:rPr lang="en-US" sz="3600" dirty="0" smtClean="0"/>
              <a:t> 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(assignment statement)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menghitung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segi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empat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main()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10;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5;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"&lt;&lt;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endParaRPr lang="en-SG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Mengisi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Mencetak</a:t>
            </a:r>
            <a:r>
              <a:rPr lang="en-US" sz="3600" dirty="0" smtClean="0"/>
              <a:t> 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String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S[8]="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Bandung";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&lt;&lt;S;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4857760"/>
            <a:ext cx="6000792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ublic class Contoh01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	public static void main (string[]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 string S = “Jakarta”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string.h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char S[15]="Jakarta Raya";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&lt;&lt;S;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N=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(S);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&lt;&lt;"\n"&lt;&lt;N;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4357694"/>
            <a:ext cx="292895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Franklin Gothic Book" pitchFamily="34" charset="0"/>
              </a:rPr>
              <a:t>Strlen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fungsi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pustaka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menghitung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jumlah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panjang</a:t>
            </a:r>
            <a:r>
              <a:rPr lang="en-US" dirty="0" smtClean="0">
                <a:latin typeface="Franklin Gothic Book" pitchFamily="34" charset="0"/>
              </a:rPr>
              <a:t> string. </a:t>
            </a:r>
            <a:r>
              <a:rPr lang="en-US" dirty="0" err="1" smtClean="0">
                <a:latin typeface="Franklin Gothic Book" pitchFamily="34" charset="0"/>
              </a:rPr>
              <a:t>Instruksi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file: </a:t>
            </a:r>
            <a:r>
              <a:rPr lang="en-US" dirty="0" err="1" smtClean="0">
                <a:latin typeface="Franklin Gothic Book" pitchFamily="34" charset="0"/>
              </a:rPr>
              <a:t>string.h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file </a:t>
            </a:r>
            <a:r>
              <a:rPr lang="en-US" dirty="0" err="1" smtClean="0">
                <a:latin typeface="Franklin Gothic Book" pitchFamily="34" charset="0"/>
              </a:rPr>
              <a:t>tersebut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perlu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</a:t>
            </a:r>
            <a:r>
              <a:rPr lang="en-US" dirty="0" smtClean="0">
                <a:latin typeface="Franklin Gothic Book" pitchFamily="34" charset="0"/>
              </a:rPr>
              <a:t> include</a:t>
            </a: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Char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	char C;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C='A';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&lt;&lt;C;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4683823"/>
            <a:ext cx="6000792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ublic class Contoh01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	public static void main (string[]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 	char C;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C=‘A’;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integer</a:t>
            </a:r>
            <a:endParaRPr lang="en-S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signed </a:t>
            </a:r>
            <a:r>
              <a:rPr lang="en-US" dirty="0" err="1" smtClean="0"/>
              <a:t>int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signed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N=65;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		signed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N=32768;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unsigned </a:t>
            </a:r>
            <a:r>
              <a:rPr lang="en-US" dirty="0" err="1" smtClean="0"/>
              <a:t>int</a:t>
            </a:r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N=65;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&lt;&lt;N;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		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N=32768;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151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Learning C++ and Java</vt:lpstr>
      <vt:lpstr>Program Pertamaku</vt:lpstr>
      <vt:lpstr>Menyiapkan dan mengisi variabel (assignment statement)</vt:lpstr>
      <vt:lpstr>Mengisi dan Mencetak Variabel String</vt:lpstr>
      <vt:lpstr>Slide 5</vt:lpstr>
      <vt:lpstr>Mengisi dan Mencetak Variabel Char</vt:lpstr>
      <vt:lpstr>Mengisi dan Mencetak isi sebuah variabel numerik integer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35</cp:revision>
  <dcterms:created xsi:type="dcterms:W3CDTF">2011-09-10T02:27:09Z</dcterms:created>
  <dcterms:modified xsi:type="dcterms:W3CDTF">2011-09-20T14:43:34Z</dcterms:modified>
</cp:coreProperties>
</file>