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Komputer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aplikasi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it-I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(html)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 : Bella Hardiyana S. 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017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Element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HTML. Tag </a:t>
            </a:r>
            <a:r>
              <a:rPr lang="en-US" sz="2800" b="1" dirty="0" smtClean="0">
                <a:solidFill>
                  <a:srgbClr val="C00000"/>
                </a:solidFill>
              </a:rPr>
              <a:t>&lt;body&gt;</a:t>
            </a:r>
            <a:r>
              <a:rPr lang="en-US" sz="2800" dirty="0" smtClean="0"/>
              <a:t> dan tag </a:t>
            </a:r>
            <a:r>
              <a:rPr lang="en-US" sz="2800" b="1" dirty="0" smtClean="0">
                <a:solidFill>
                  <a:srgbClr val="C00000"/>
                </a:solidFill>
              </a:rPr>
              <a:t>&lt;/</a:t>
            </a:r>
            <a:r>
              <a:rPr lang="en-US" sz="2800" b="1" dirty="0" smtClean="0">
                <a:solidFill>
                  <a:srgbClr val="C00000"/>
                </a:solidFill>
              </a:rPr>
              <a:t>body&gt; </a:t>
            </a:r>
            <a:r>
              <a:rPr lang="en-US" sz="2800" dirty="0" smtClean="0"/>
              <a:t>terletak di bawah tag </a:t>
            </a:r>
            <a:r>
              <a:rPr lang="en-US" sz="2800" b="1" dirty="0" smtClean="0">
                <a:solidFill>
                  <a:srgbClr val="7030A0"/>
                </a:solidFill>
              </a:rPr>
              <a:t>&lt;head&gt; </a:t>
            </a:r>
            <a:r>
              <a:rPr lang="en-US" sz="2800" dirty="0" smtClean="0"/>
              <a:t>dan tag </a:t>
            </a:r>
            <a:r>
              <a:rPr lang="en-US" sz="2800" b="1" dirty="0" smtClean="0">
                <a:solidFill>
                  <a:srgbClr val="7030A0"/>
                </a:solidFill>
              </a:rPr>
              <a:t>&lt;/head&gt;.</a:t>
            </a:r>
          </a:p>
          <a:p>
            <a:r>
              <a:rPr lang="en-US" sz="2800" dirty="0" smtClean="0"/>
              <a:t>Element BODY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attribute-attribute.</a:t>
            </a:r>
          </a:p>
          <a:p>
            <a:endParaRPr lang="en-US" sz="2800" dirty="0" smtClean="0"/>
          </a:p>
          <a:p>
            <a:r>
              <a:rPr lang="en-US" sz="2800" b="1" dirty="0" smtClean="0"/>
              <a:t>Syntax :</a:t>
            </a:r>
            <a:endParaRPr lang="en-US" sz="2800" b="1" dirty="0"/>
          </a:p>
          <a:p>
            <a:r>
              <a:rPr lang="en-US" sz="2800" b="1" dirty="0" smtClean="0"/>
              <a:t>&lt;</a:t>
            </a:r>
            <a:r>
              <a:rPr lang="en-US" sz="2800" b="1" dirty="0" smtClean="0">
                <a:solidFill>
                  <a:srgbClr val="FF0000"/>
                </a:solidFill>
              </a:rPr>
              <a:t>body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bgcolor</a:t>
            </a:r>
            <a:r>
              <a:rPr lang="en-US" sz="2800" b="1" dirty="0" smtClean="0">
                <a:solidFill>
                  <a:srgbClr val="0070C0"/>
                </a:solidFill>
              </a:rPr>
              <a:t>=</a:t>
            </a:r>
            <a:r>
              <a:rPr lang="en-US" sz="2800" dirty="0" smtClean="0"/>
              <a:t>“blue" </a:t>
            </a:r>
            <a:r>
              <a:rPr lang="en-US" sz="2800" b="1" dirty="0" smtClean="0">
                <a:solidFill>
                  <a:srgbClr val="0070C0"/>
                </a:solidFill>
              </a:rPr>
              <a:t>background=</a:t>
            </a:r>
            <a:r>
              <a:rPr lang="en-US" sz="2800" dirty="0" smtClean="0"/>
              <a:t>“</a:t>
            </a:r>
            <a:r>
              <a:rPr lang="en-US" sz="2800" dirty="0" smtClean="0"/>
              <a:t>bg.jpg"</a:t>
            </a:r>
            <a:r>
              <a:rPr lang="en-US" sz="2800" b="1" dirty="0" smtClean="0"/>
              <a:t>&gt; &lt;</a:t>
            </a:r>
            <a:r>
              <a:rPr lang="en-US" sz="2800" b="1" dirty="0" smtClean="0">
                <a:solidFill>
                  <a:srgbClr val="FF0000"/>
                </a:solidFill>
              </a:rPr>
              <a:t>/</a:t>
            </a:r>
            <a:r>
              <a:rPr lang="en-US" sz="2800" b="1" dirty="0" smtClean="0">
                <a:solidFill>
                  <a:srgbClr val="FF0000"/>
                </a:solidFill>
              </a:rPr>
              <a:t>body</a:t>
            </a:r>
            <a:r>
              <a:rPr lang="en-US" sz="2800" b="1" dirty="0" smtClean="0"/>
              <a:t>&gt;</a:t>
            </a:r>
          </a:p>
          <a:p>
            <a:endParaRPr lang="en-US" sz="2800" dirty="0"/>
          </a:p>
          <a:p>
            <a:r>
              <a:rPr lang="en-US" sz="2800" b="1" dirty="0" smtClean="0"/>
              <a:t>bgcolor  :</a:t>
            </a:r>
            <a:r>
              <a:rPr lang="id-ID" sz="2800" dirty="0"/>
              <a:t>M</a:t>
            </a:r>
            <a:r>
              <a:rPr lang="en-US" sz="2800" dirty="0"/>
              <a:t>e</a:t>
            </a:r>
            <a:r>
              <a:rPr lang="id-ID" sz="2800" dirty="0"/>
              <a:t>ngatur warna </a:t>
            </a:r>
            <a:r>
              <a:rPr lang="en-US" sz="2800" dirty="0"/>
              <a:t>badan dokumen </a:t>
            </a:r>
            <a:r>
              <a:rPr lang="en-US" sz="2800" dirty="0" smtClean="0"/>
              <a:t>HTML</a:t>
            </a:r>
          </a:p>
          <a:p>
            <a:r>
              <a:rPr lang="en-US" sz="2800" b="1" dirty="0" smtClean="0"/>
              <a:t>background :</a:t>
            </a:r>
            <a:r>
              <a:rPr lang="en-US" sz="2800" dirty="0"/>
              <a:t>Menyisipkan gambar latar belakang pada badan dokumen HTML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</a:t>
            </a:r>
            <a:r>
              <a:rPr lang="id-ID" sz="2800" b="1" dirty="0" smtClean="0"/>
              <a:t>nternet</a:t>
            </a:r>
            <a:r>
              <a:rPr lang="id-ID" sz="2800" dirty="0" smtClean="0"/>
              <a:t> (Taryana </a:t>
            </a:r>
            <a:r>
              <a:rPr lang="id-ID" sz="2800" dirty="0"/>
              <a:t>Suryana dan Ahmad Amarullah, 2004) adalah sebuah jaringan komputer yang terdiri dari berbagai macam ukuran jaringan komputer diseluruh dunia mulai dari sebuah PC (</a:t>
            </a:r>
            <a:r>
              <a:rPr lang="id-ID" sz="2800" i="1" dirty="0"/>
              <a:t>Personnal Computer</a:t>
            </a:r>
            <a:r>
              <a:rPr lang="id-ID" sz="2800" dirty="0"/>
              <a:t>), jaringan-jaringan lokal berskala kecil, jaringan-jaringan kelas menengah hingga jaringan-jaringan utama yang menjadi tulang punggung </a:t>
            </a:r>
            <a:r>
              <a:rPr lang="id-ID" sz="2800" i="1" dirty="0"/>
              <a:t>internet</a:t>
            </a:r>
            <a:r>
              <a:rPr lang="id-ID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HTML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Hypertext Markup Language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(HTML)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adalah suatu format data yang digunakan untuk membuat dokumen </a:t>
            </a:r>
            <a:r>
              <a:rPr kumimoji="0" lang="id-ID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hypertext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yang dapat dibaca dari suatu platform ke platform lainnya tanpa melakukan suatu perubahan apapun. Dokumen HTML sebenarnya adalah suatu dokumen teks biasa, sehingga di platform apapun dokumen tersebut dapat dibaca.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Dokumen HTML disebut </a:t>
            </a:r>
            <a:r>
              <a:rPr kumimoji="0" lang="id-ID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Markup Language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karena mengandung tanda-tanda tertentu yang digunakan untuk menentukan tampilan teks dan tingkat kepentingan dari teks tersebut dalam suatu dokumen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Hypertext Markup Language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adalah bahasa </a:t>
            </a:r>
            <a:r>
              <a:rPr kumimoji="0" lang="id-ID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World Wide Web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(www)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yang dipergunakan untuk menyusun dan membentuk dokumen agar dapat ditampilkan pada program </a:t>
            </a:r>
            <a:r>
              <a:rPr kumimoji="0" lang="id-ID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browser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Editor </a:t>
            </a:r>
            <a:r>
              <a:rPr lang="en-US" dirty="0" err="1" smtClean="0"/>
              <a:t>dan</a:t>
            </a:r>
            <a:r>
              <a:rPr lang="en-US" dirty="0" smtClean="0"/>
              <a:t> Compiler HTML</a:t>
            </a:r>
            <a:endParaRPr lang="en-US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Program Editor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HTML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Pada dasarnya, untuk membuat dokumen HTML ada dua cara, yaitu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Menggunakan editor text yang ada (bawaan Windows), seperti Notepad</a:t>
            </a:r>
            <a:r>
              <a:rPr lang="en-US" sz="24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Times New Roman" pitchFamily="18" charset="0"/>
              </a:rPr>
              <a:t>Wordpad</a:t>
            </a:r>
            <a:r>
              <a:rPr lang="en-US" sz="2400" dirty="0" smtClean="0"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Menggunakan software bantu, seperti Ultra Edit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Notepad++, Dreamweaver,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dsb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ea typeface="Times New Roman" pitchFamily="18" charset="0"/>
                <a:cs typeface="Times New Roman" pitchFamily="18" charset="0"/>
              </a:rPr>
              <a:t>Compiler HTML</a:t>
            </a:r>
            <a:endParaRPr lang="en-US" sz="2400" b="1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Compiler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harus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disiapkan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untuk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menjalankan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HTML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internet browser,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seperti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Internet Explorer,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Mozila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Firefox, Opera, Google Chrome, Netscape,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dsb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HTML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01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&lt;html&gt;  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sintaks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HTML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&lt;head&gt;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kepala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dokumen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HTML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&lt;title&gt;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web site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Website     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web site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&lt;/title&gt;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web site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&lt;/head&gt;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kepada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dokumen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HTML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&lt;body&gt;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badan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dokumen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HTML</a:t>
            </a:r>
          </a:p>
          <a:p>
            <a:r>
              <a:rPr lang="de-DE" sz="2000" dirty="0">
                <a:latin typeface="Courier New" pitchFamily="49" charset="0"/>
                <a:cs typeface="Courier New" pitchFamily="49" charset="0"/>
              </a:rPr>
              <a:t>    Isi Website         ---&gt;&gt; isi dokumen HTML</a:t>
            </a:r>
          </a:p>
          <a:p>
            <a:r>
              <a:rPr lang="sv-SE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&lt;/body&gt;               </a:t>
            </a:r>
            <a:r>
              <a:rPr lang="sv-SE" sz="2000" dirty="0">
                <a:latin typeface="Courier New" pitchFamily="49" charset="0"/>
                <a:cs typeface="Courier New" pitchFamily="49" charset="0"/>
              </a:rPr>
              <a:t>---&gt;&gt; akhir badan dokumen HTML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&lt;/html&gt; 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sintaks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HTML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017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(markup)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b="1" dirty="0" smtClean="0"/>
              <a:t>&lt;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smtClean="0"/>
              <a:t>&gt;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r>
              <a:rPr lang="en-US" sz="2400" dirty="0" err="1"/>
              <a:t>C</a:t>
            </a:r>
            <a:r>
              <a:rPr lang="en-US" sz="2400" dirty="0" err="1" smtClean="0"/>
              <a:t>ontoh</a:t>
            </a:r>
            <a:r>
              <a:rPr lang="en-US" sz="2400" dirty="0" smtClean="0"/>
              <a:t> : </a:t>
            </a:r>
          </a:p>
          <a:p>
            <a:r>
              <a:rPr lang="en-US" sz="2400" b="1" dirty="0" smtClean="0"/>
              <a:t>&lt;body&gt;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tag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body.</a:t>
            </a:r>
          </a:p>
          <a:p>
            <a:r>
              <a:rPr lang="en-US" sz="2400" b="1" dirty="0" smtClean="0"/>
              <a:t>&lt;font&gt;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tag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font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tag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,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tag </a:t>
            </a:r>
            <a:r>
              <a:rPr lang="en-US" sz="2400" dirty="0" err="1" smtClean="0"/>
              <a:t>pembuka</a:t>
            </a:r>
            <a:r>
              <a:rPr lang="en-US" sz="2400" dirty="0" smtClean="0"/>
              <a:t>/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tag </a:t>
            </a:r>
            <a:r>
              <a:rPr lang="en-US" sz="2400" dirty="0" err="1" smtClean="0"/>
              <a:t>penutup</a:t>
            </a:r>
            <a:r>
              <a:rPr lang="en-US" sz="2400" dirty="0" smtClean="0"/>
              <a:t>/</a:t>
            </a:r>
            <a:r>
              <a:rPr lang="en-US" sz="2400" dirty="0" err="1" smtClean="0"/>
              <a:t>akhir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Penulisan</a:t>
            </a:r>
            <a:r>
              <a:rPr lang="en-US" sz="2400" dirty="0" smtClean="0"/>
              <a:t> tag </a:t>
            </a:r>
            <a:r>
              <a:rPr lang="en-US" sz="2400" dirty="0" err="1" smtClean="0"/>
              <a:t>penutup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b="1" dirty="0" smtClean="0"/>
              <a:t>/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b="1" dirty="0" smtClean="0"/>
              <a:t>&lt;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r>
              <a:rPr lang="en-US" sz="2400" b="1" dirty="0" smtClean="0"/>
              <a:t>&lt;/body&gt;</a:t>
            </a:r>
          </a:p>
          <a:p>
            <a:r>
              <a:rPr lang="en-US" sz="2400" b="1" dirty="0" smtClean="0"/>
              <a:t>&lt;/font&gt;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Penulisan tag yang benar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579432"/>
              </p:ext>
            </p:extLst>
          </p:nvPr>
        </p:nvGraphicFramePr>
        <p:xfrm>
          <a:off x="0" y="1556792"/>
          <a:ext cx="9144000" cy="44145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474261"/>
                <a:gridCol w="4669739"/>
              </a:tblGrid>
              <a:tr h="399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Penulisan tag </a:t>
                      </a:r>
                      <a:r>
                        <a:rPr lang="en-US" sz="3200" dirty="0" smtClean="0">
                          <a:effectLst/>
                        </a:rPr>
                        <a:t>yang</a:t>
                      </a:r>
                      <a:r>
                        <a:rPr lang="en-US" sz="3200" baseline="0" dirty="0" smtClean="0">
                          <a:effectLst/>
                        </a:rPr>
                        <a:t> salah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Penulisan tag yang benar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67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&lt;tag1&gt;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    teks tag1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    &lt;tag2&gt;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       teks tag 2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&lt;/tag1&gt;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    &lt;/tag2&gt; 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&lt;tag1&gt;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   teks tag1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   &lt;tag2&gt;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         teks tag 2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    &lt;/tag2&gt;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&lt;/tag1&gt;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6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Tag HTML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&lt;html&gt; &lt;/html&gt;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tag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memulai</a:t>
            </a:r>
            <a:r>
              <a:rPr lang="en-US" sz="2000" dirty="0" smtClean="0"/>
              <a:t>/</a:t>
            </a:r>
            <a:r>
              <a:rPr lang="en-US" sz="2000" dirty="0" err="1" smtClean="0"/>
              <a:t>mengakhiri</a:t>
            </a:r>
            <a:r>
              <a:rPr lang="en-US" sz="2000" dirty="0" smtClean="0"/>
              <a:t> </a:t>
            </a:r>
            <a:r>
              <a:rPr lang="en-US" sz="2000" dirty="0" err="1" smtClean="0"/>
              <a:t>sintaks</a:t>
            </a:r>
            <a:r>
              <a:rPr lang="en-US" sz="2000" dirty="0" smtClean="0"/>
              <a:t> HTML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&lt;head&gt; &lt;/head&gt;</a:t>
            </a:r>
            <a:r>
              <a:rPr lang="en-US" sz="2000" b="1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kepala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HTML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&lt;title&gt; &lt;/title&gt;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judul</a:t>
            </a:r>
            <a:r>
              <a:rPr lang="en-US" sz="2000" dirty="0" smtClean="0"/>
              <a:t> HTML yang </a:t>
            </a:r>
            <a:r>
              <a:rPr lang="en-US" sz="2000" dirty="0" err="1" smtClean="0"/>
              <a:t>ditampilkan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browser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&lt;body&gt; &lt;/body&gt;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/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HTML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&lt;font&gt; &lt;/font&gt;</a:t>
            </a:r>
            <a:r>
              <a:rPr lang="en-US" sz="2000" dirty="0" smtClean="0"/>
              <a:t> tag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memanipulasi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text/</a:t>
            </a:r>
            <a:r>
              <a:rPr lang="en-US" sz="2000" dirty="0" err="1" smtClean="0"/>
              <a:t>tulisan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&lt;marquee&gt; &lt;/marquee&gt;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menggerakkan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text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</a:t>
            </a:r>
            <a:r>
              <a:rPr lang="en-US" sz="2000" b="1" dirty="0" err="1" smtClean="0">
                <a:solidFill>
                  <a:srgbClr val="C00000"/>
                </a:solidFill>
              </a:rPr>
              <a:t>br</a:t>
            </a:r>
            <a:r>
              <a:rPr lang="en-US" sz="2000" b="1" dirty="0" smtClean="0">
                <a:solidFill>
                  <a:srgbClr val="C00000"/>
                </a:solidFill>
              </a:rPr>
              <a:t>&gt; </a:t>
            </a:r>
            <a:r>
              <a:rPr lang="en-US" sz="2000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/ </a:t>
            </a:r>
            <a:r>
              <a:rPr lang="en-US" sz="2000" dirty="0" err="1" smtClean="0"/>
              <a:t>pindah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&lt;big&gt; &lt;/big&gt;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&lt;small&gt; &lt;/small&gt;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&lt;strong&gt; &lt;/strong&gt; </a:t>
            </a:r>
            <a:r>
              <a:rPr lang="en-US" sz="2000" dirty="0" err="1" smtClean="0"/>
              <a:t>menebalkan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&lt;b&gt; &lt;/b&gt; </a:t>
            </a:r>
            <a:r>
              <a:rPr lang="en-US" sz="2000" dirty="0" err="1" smtClean="0"/>
              <a:t>menebalkan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</a:t>
            </a:r>
            <a:r>
              <a:rPr lang="en-US" sz="2000" b="1" dirty="0" err="1" smtClean="0">
                <a:solidFill>
                  <a:srgbClr val="C00000"/>
                </a:solidFill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</a:rPr>
              <a:t>&gt; &lt;/</a:t>
            </a:r>
            <a:r>
              <a:rPr lang="en-US" sz="2000" b="1" dirty="0" err="1" smtClean="0">
                <a:solidFill>
                  <a:srgbClr val="C00000"/>
                </a:solidFill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</a:rPr>
              <a:t>&gt;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miring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&lt;u&gt; &lt;/u&gt;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digaris</a:t>
            </a:r>
            <a:r>
              <a:rPr lang="en-US" sz="2000" dirty="0" smtClean="0"/>
              <a:t> </a:t>
            </a:r>
            <a:r>
              <a:rPr lang="en-US" sz="2000" dirty="0" err="1" smtClean="0"/>
              <a:t>bawahi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&lt;s&gt; &lt;/s&gt;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coretan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&lt;blink&gt; &lt;/blink&gt;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berkedip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&lt;sub&gt; &lt;/sub&gt;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subscript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&lt;sup&gt; &lt;/sup&gt;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supperscript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0174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Tag </a:t>
            </a:r>
            <a:r>
              <a:rPr lang="en-US" sz="2800" b="1" dirty="0" smtClean="0">
                <a:solidFill>
                  <a:srgbClr val="7030A0"/>
                </a:solidFill>
              </a:rPr>
              <a:t>&lt;head&gt; </a:t>
            </a:r>
            <a:r>
              <a:rPr lang="en-US" sz="2800" b="1" dirty="0" smtClean="0">
                <a:solidFill>
                  <a:srgbClr val="7030A0"/>
                </a:solidFill>
              </a:rPr>
              <a:t>&lt;/</a:t>
            </a:r>
            <a:r>
              <a:rPr lang="en-US" sz="2800" b="1" dirty="0" smtClean="0">
                <a:solidFill>
                  <a:srgbClr val="7030A0"/>
                </a:solidFill>
              </a:rPr>
              <a:t>head</a:t>
            </a:r>
            <a:r>
              <a:rPr lang="en-US" sz="2800" b="1" dirty="0" smtClean="0">
                <a:solidFill>
                  <a:srgbClr val="7030A0"/>
                </a:solidFill>
              </a:rPr>
              <a:t>&gt; </a:t>
            </a:r>
            <a:r>
              <a:rPr lang="en-US" sz="2800" dirty="0" smtClean="0"/>
              <a:t>adalah kepala HTML, dimana kita akan menyisipkan judul </a:t>
            </a:r>
            <a:r>
              <a:rPr lang="en-US" sz="2800" b="1" dirty="0" smtClean="0">
                <a:solidFill>
                  <a:srgbClr val="00B050"/>
                </a:solidFill>
              </a:rPr>
              <a:t>(&lt;title&gt; &lt;/title&gt;), </a:t>
            </a:r>
            <a:r>
              <a:rPr lang="en-US" sz="2800" dirty="0" smtClean="0"/>
              <a:t>deklarasi CSS, dsb.</a:t>
            </a:r>
            <a:endParaRPr lang="en-US" sz="2800" dirty="0" smtClean="0"/>
          </a:p>
          <a:p>
            <a:r>
              <a:rPr lang="en-US" sz="2800" b="1" dirty="0" smtClean="0"/>
              <a:t>Syntax :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11906"/>
              </p:ext>
            </p:extLst>
          </p:nvPr>
        </p:nvGraphicFramePr>
        <p:xfrm>
          <a:off x="19860" y="3316056"/>
          <a:ext cx="9144000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&lt;html&gt;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 &lt;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head</a:t>
                      </a: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&lt;title&gt; Judul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HTML</a:t>
                      </a:r>
                      <a:r>
                        <a:rPr lang="en-US" sz="28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&lt;/title&gt;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 &lt;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/head</a:t>
                      </a: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 &lt;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body</a:t>
                      </a: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/body</a:t>
                      </a: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&lt;/html&gt;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82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361</TotalTime>
  <Words>755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PowerPoint Presentation</vt:lpstr>
      <vt:lpstr>Pengertian Internet</vt:lpstr>
      <vt:lpstr>Tentang HTML</vt:lpstr>
      <vt:lpstr>Editor dan Compiler HTML</vt:lpstr>
      <vt:lpstr>Struktur Dasar HTML</vt:lpstr>
      <vt:lpstr>Tag HTML</vt:lpstr>
      <vt:lpstr>Penulisan tag yang benar</vt:lpstr>
      <vt:lpstr>Macam-macam Tag HTML</vt:lpstr>
      <vt:lpstr>Head</vt:lpstr>
      <vt:lpstr>Body</vt:lpstr>
    </vt:vector>
  </TitlesOfParts>
  <Company>Assassin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Phantom Assassin</cp:lastModifiedBy>
  <cp:revision>87</cp:revision>
  <dcterms:created xsi:type="dcterms:W3CDTF">2010-09-18T10:22:45Z</dcterms:created>
  <dcterms:modified xsi:type="dcterms:W3CDTF">2011-09-25T01:34:59Z</dcterms:modified>
</cp:coreProperties>
</file>