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64" r:id="rId7"/>
    <p:sldId id="265" r:id="rId8"/>
    <p:sldId id="257" r:id="rId9"/>
    <p:sldId id="267" r:id="rId10"/>
    <p:sldId id="25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5DB62-6B36-4773-8D6A-98960556D5E2}" type="datetimeFigureOut">
              <a:rPr lang="en-US" smtClean="0"/>
              <a:pPr/>
              <a:t>10/2/2011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1BA58-3DD7-4525-8B4D-5B77F71D9AB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 userDrawn="1"/>
        </p:nvSpPr>
        <p:spPr>
          <a:xfrm>
            <a:off x="285720" y="285728"/>
            <a:ext cx="857256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Franklin Gothic Book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10/2/2011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10/2/2011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10/2/2011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10/2/2011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10/2/2011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8763-BE8A-4443-A184-FD28E032B309}" type="datetimeFigureOut">
              <a:rPr lang="en-US" smtClean="0"/>
              <a:pPr/>
              <a:t>10/2/2011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67CF8763-BE8A-4443-A184-FD28E032B309}" type="datetimeFigureOut">
              <a:rPr lang="en-US" smtClean="0"/>
              <a:pPr/>
              <a:t>10/2/2011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5F003435-4DD9-47FE-9880-5470C1E3785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00320"/>
          </a:xfrm>
        </p:spPr>
        <p:txBody>
          <a:bodyPr>
            <a:normAutofit fontScale="70000" lnSpcReduction="20000"/>
          </a:bodyPr>
          <a:lstStyle/>
          <a:p>
            <a:pPr lvl="0">
              <a:defRPr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S.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Indriani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50000"/>
                  </a:schemeClr>
                </a:solidFill>
              </a:rPr>
              <a:t>Lestariningati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, M.T</a:t>
            </a:r>
          </a:p>
          <a:p>
            <a:pPr lvl="0">
              <a:defRPr/>
            </a:pPr>
            <a:endParaRPr lang="en-US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>
              <a:defRPr/>
            </a:pPr>
            <a:endParaRPr lang="en-US" dirty="0" smtClean="0"/>
          </a:p>
          <a:p>
            <a:pPr lvl="0">
              <a:lnSpc>
                <a:spcPct val="120000"/>
              </a:lnSpc>
              <a:defRPr/>
            </a:pPr>
            <a:r>
              <a:rPr lang="en-US" dirty="0" smtClean="0"/>
              <a:t>Indonesia Computer University</a:t>
            </a:r>
          </a:p>
          <a:p>
            <a:pPr lvl="0">
              <a:lnSpc>
                <a:spcPct val="120000"/>
              </a:lnSpc>
              <a:defRPr/>
            </a:pPr>
            <a:r>
              <a:rPr lang="en-US" dirty="0" smtClean="0"/>
              <a:t>Bandung</a:t>
            </a:r>
          </a:p>
          <a:p>
            <a:pPr lvl="0">
              <a:lnSpc>
                <a:spcPct val="120000"/>
              </a:lnSpc>
              <a:defRPr/>
            </a:pPr>
            <a:r>
              <a:rPr lang="en-US" dirty="0" smtClean="0"/>
              <a:t>2011</a:t>
            </a:r>
            <a:endParaRPr lang="en-SG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itchFamily="34" charset="0"/>
                <a:ea typeface="+mj-ea"/>
                <a:cs typeface="+mj-cs"/>
              </a:rPr>
              <a:t>Pemograman Terstruktur</a:t>
            </a:r>
            <a:endParaRPr kumimoji="0" lang="en-SG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itchFamily="34" charset="0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71600" y="3886200"/>
            <a:ext cx="6400800" cy="2328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SG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Franklin Gothic Book" pitchFamily="34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3240" y="111983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 err="1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Pertemuan</a:t>
            </a:r>
            <a:r>
              <a:rPr lang="en-US" sz="2400" b="1" spc="3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 2</a:t>
            </a:r>
            <a:endParaRPr lang="en-SG" sz="2400" b="1" spc="3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alas,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tinggi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("%d %d", &amp;alas, &amp;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tinggi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=(alas*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tinggi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)/2;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("%d",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SG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float alas,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tinggi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Masukkan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alas:");</a:t>
            </a: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("%f", &amp;alas);</a:t>
            </a: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Masukkan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tinggi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:");</a:t>
            </a: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("%f", &amp;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tinggi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=(alas*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tinggi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)/2;</a:t>
            </a: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("%.2f",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}</a:t>
            </a:r>
            <a:endParaRPr lang="en-SG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Menginput</a:t>
            </a:r>
            <a:r>
              <a:rPr lang="en-US" dirty="0" smtClean="0"/>
              <a:t> data </a:t>
            </a:r>
            <a:r>
              <a:rPr lang="en-US" dirty="0" err="1" smtClean="0"/>
              <a:t>melalui</a:t>
            </a:r>
            <a:r>
              <a:rPr lang="en-US" dirty="0" smtClean="0"/>
              <a:t> keyboard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menginput</a:t>
            </a:r>
            <a:r>
              <a:rPr lang="en-US" dirty="0" smtClean="0"/>
              <a:t> data </a:t>
            </a:r>
            <a:r>
              <a:rPr lang="en-US" dirty="0" err="1" smtClean="0"/>
              <a:t>melalui</a:t>
            </a:r>
            <a:r>
              <a:rPr lang="en-US" dirty="0" smtClean="0"/>
              <a:t> keyboard </a:t>
            </a:r>
            <a:r>
              <a:rPr lang="en-US" dirty="0" err="1" smtClean="0"/>
              <a:t>pada</a:t>
            </a:r>
            <a:r>
              <a:rPr lang="en-US" dirty="0" smtClean="0"/>
              <a:t> program C,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dibedakan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97155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err="1" smtClean="0"/>
              <a:t>Instruksi</a:t>
            </a:r>
            <a:r>
              <a:rPr lang="en-US" dirty="0" smtClean="0"/>
              <a:t> input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format,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: </a:t>
            </a:r>
            <a:r>
              <a:rPr lang="en-SG" dirty="0" smtClean="0"/>
              <a:t> </a:t>
            </a:r>
          </a:p>
          <a:p>
            <a:pPr marL="1828800" lvl="3" indent="-514350">
              <a:lnSpc>
                <a:spcPct val="120000"/>
              </a:lnSpc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gets(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 err="1" smtClean="0"/>
              <a:t>karakter</a:t>
            </a:r>
            <a:r>
              <a:rPr lang="en-SG" dirty="0" smtClean="0"/>
              <a:t> string</a:t>
            </a:r>
          </a:p>
          <a:p>
            <a:pPr marL="1828800" lvl="3" indent="-514350">
              <a:lnSpc>
                <a:spcPct val="120000"/>
              </a:lnSpc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getche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1828800" lvl="3" indent="-514350">
              <a:lnSpc>
                <a:spcPct val="120000"/>
              </a:lnSpc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getchar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1828800" lvl="3" indent="-514350">
              <a:lnSpc>
                <a:spcPct val="120000"/>
              </a:lnSpc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var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971550" lvl="1" indent="-514350">
              <a:lnSpc>
                <a:spcPct val="12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menginput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char</a:t>
            </a:r>
          </a:p>
          <a:p>
            <a:pPr marL="971550" lvl="1" indent="-514350">
              <a:lnSpc>
                <a:spcPct val="120000"/>
              </a:lnSpc>
              <a:buNone/>
            </a:pPr>
            <a:r>
              <a:rPr lang="en-US" dirty="0" smtClean="0"/>
              <a:t>2. </a:t>
            </a:r>
            <a:r>
              <a:rPr lang="en-US" dirty="0" err="1" smtClean="0"/>
              <a:t>Instruksi</a:t>
            </a:r>
            <a:r>
              <a:rPr lang="en-US" dirty="0" smtClean="0"/>
              <a:t> input yang </a:t>
            </a:r>
            <a:r>
              <a:rPr lang="en-US" dirty="0" err="1" smtClean="0"/>
              <a:t>menggunakan</a:t>
            </a:r>
            <a:r>
              <a:rPr lang="en-US" dirty="0" smtClean="0"/>
              <a:t> format, yang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89119"/>
            <a:ext cx="4257676" cy="4525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instruksi</a:t>
            </a:r>
            <a:r>
              <a:rPr lang="en-US" sz="2400" dirty="0" smtClean="0"/>
              <a:t> </a:t>
            </a:r>
            <a:r>
              <a:rPr lang="en-US" sz="2400" dirty="0" smtClean="0"/>
              <a:t>input </a:t>
            </a:r>
            <a:r>
              <a:rPr lang="en-US" sz="2400" dirty="0" err="1" smtClean="0"/>
              <a:t>scanf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format, format </a:t>
            </a:r>
            <a:r>
              <a:rPr lang="en-US" sz="2400" dirty="0" err="1" smtClean="0"/>
              <a:t>inilah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data yang </a:t>
            </a:r>
            <a:r>
              <a:rPr lang="en-US" sz="2400" dirty="0" err="1" smtClean="0"/>
              <a:t>diinput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karakter</a:t>
            </a:r>
            <a:r>
              <a:rPr lang="en-US" sz="2400" dirty="0" smtClean="0"/>
              <a:t>, </a:t>
            </a:r>
            <a:r>
              <a:rPr lang="en-US" sz="2400" dirty="0" err="1" smtClean="0"/>
              <a:t>numerik</a:t>
            </a:r>
            <a:r>
              <a:rPr lang="en-US" sz="2400" dirty="0" smtClean="0"/>
              <a:t> </a:t>
            </a:r>
            <a:r>
              <a:rPr lang="en-US" sz="2400" dirty="0" smtClean="0"/>
              <a:t>integer, floating point, </a:t>
            </a:r>
            <a:r>
              <a:rPr lang="en-US" sz="2400" dirty="0" err="1" smtClean="0"/>
              <a:t>atau</a:t>
            </a:r>
            <a:r>
              <a:rPr lang="en-US" sz="2400" dirty="0" smtClean="0"/>
              <a:t> double.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format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diinput</a:t>
            </a:r>
            <a:endParaRPr lang="en-SG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14876" y="1857364"/>
          <a:ext cx="4000528" cy="441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292895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format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Data yang </a:t>
                      </a:r>
                      <a:r>
                        <a:rPr lang="en-US" dirty="0" err="1" smtClean="0">
                          <a:latin typeface="Consolas" pitchFamily="49" charset="0"/>
                          <a:cs typeface="Consolas" pitchFamily="49" charset="0"/>
                        </a:rPr>
                        <a:t>diinput</a:t>
                      </a:r>
                      <a:r>
                        <a:rPr lang="en-US" baseline="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baseline="0" dirty="0" err="1" smtClean="0">
                          <a:latin typeface="Consolas" pitchFamily="49" charset="0"/>
                          <a:cs typeface="Consolas" pitchFamily="49" charset="0"/>
                        </a:rPr>
                        <a:t>dianggap</a:t>
                      </a:r>
                      <a:r>
                        <a:rPr lang="en-US" baseline="0" dirty="0" smtClean="0">
                          <a:latin typeface="Consolas" pitchFamily="49" charset="0"/>
                          <a:cs typeface="Consolas" pitchFamily="49" charset="0"/>
                        </a:rPr>
                        <a:t> </a:t>
                      </a:r>
                      <a:r>
                        <a:rPr lang="en-US" baseline="0" dirty="0" err="1" smtClean="0">
                          <a:latin typeface="Consolas" pitchFamily="49" charset="0"/>
                          <a:cs typeface="Consolas" pitchFamily="49" charset="0"/>
                        </a:rPr>
                        <a:t>bertipe</a:t>
                      </a:r>
                      <a:r>
                        <a:rPr lang="en-US" baseline="0" dirty="0" smtClean="0">
                          <a:latin typeface="Consolas" pitchFamily="49" charset="0"/>
                          <a:cs typeface="Consolas" pitchFamily="49" charset="0"/>
                        </a:rPr>
                        <a:t>: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%c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Character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%d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Decimal</a:t>
                      </a:r>
                      <a:r>
                        <a:rPr lang="en-US" baseline="0" dirty="0" smtClean="0">
                          <a:latin typeface="Consolas" pitchFamily="49" charset="0"/>
                          <a:cs typeface="Consolas" pitchFamily="49" charset="0"/>
                        </a:rPr>
                        <a:t> integer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%</a:t>
                      </a:r>
                      <a:r>
                        <a:rPr lang="en-US" dirty="0" err="1" smtClean="0">
                          <a:latin typeface="Consolas" pitchFamily="49" charset="0"/>
                          <a:cs typeface="Consolas" pitchFamily="49" charset="0"/>
                        </a:rPr>
                        <a:t>i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Decimal</a:t>
                      </a:r>
                      <a:r>
                        <a:rPr lang="en-US" baseline="0" dirty="0" smtClean="0">
                          <a:latin typeface="Consolas" pitchFamily="49" charset="0"/>
                          <a:cs typeface="Consolas" pitchFamily="49" charset="0"/>
                        </a:rPr>
                        <a:t> integer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%e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Double</a:t>
                      </a:r>
                      <a:r>
                        <a:rPr lang="en-US" baseline="0" dirty="0" smtClean="0">
                          <a:latin typeface="Consolas" pitchFamily="49" charset="0"/>
                          <a:cs typeface="Consolas" pitchFamily="49" charset="0"/>
                        </a:rPr>
                        <a:t> &amp; floating point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%f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Double</a:t>
                      </a:r>
                      <a:r>
                        <a:rPr lang="en-US" baseline="0" dirty="0" smtClean="0">
                          <a:latin typeface="Consolas" pitchFamily="49" charset="0"/>
                          <a:cs typeface="Consolas" pitchFamily="49" charset="0"/>
                        </a:rPr>
                        <a:t> &amp; floating point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%g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Double</a:t>
                      </a:r>
                      <a:r>
                        <a:rPr lang="en-US" baseline="0" dirty="0" smtClean="0">
                          <a:latin typeface="Consolas" pitchFamily="49" charset="0"/>
                          <a:cs typeface="Consolas" pitchFamily="49" charset="0"/>
                        </a:rPr>
                        <a:t> &amp; floating point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%o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Octal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%x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nsolas" pitchFamily="49" charset="0"/>
                          <a:cs typeface="Consolas" pitchFamily="49" charset="0"/>
                        </a:rPr>
                        <a:t>Hexadecimal</a:t>
                      </a:r>
                      <a:endParaRPr lang="en-SG" dirty="0"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Menginput</a:t>
            </a:r>
            <a:r>
              <a:rPr lang="en-US" sz="3600" dirty="0" smtClean="0"/>
              <a:t> String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gets(</a:t>
            </a:r>
            <a:r>
              <a:rPr lang="en-US" sz="3600" dirty="0" err="1" smtClean="0"/>
              <a:t>var</a:t>
            </a:r>
            <a:r>
              <a:rPr lang="en-US" sz="3600" dirty="0" smtClean="0"/>
              <a:t>)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{	char s[10];</a:t>
            </a:r>
          </a:p>
          <a:p>
            <a:pPr lvl="1">
              <a:lnSpc>
                <a:spcPct val="150000"/>
              </a:lnSpc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inputkan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string:”);</a:t>
            </a:r>
          </a:p>
          <a:p>
            <a:pPr lvl="1"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gets(s);</a:t>
            </a:r>
          </a:p>
          <a:p>
            <a:pPr lvl="1">
              <a:lnSpc>
                <a:spcPct val="150000"/>
              </a:lnSpc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(“%s”, s);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Menginput</a:t>
            </a:r>
            <a:r>
              <a:rPr lang="en-US" sz="3600" dirty="0" smtClean="0"/>
              <a:t> </a:t>
            </a:r>
            <a:r>
              <a:rPr lang="en-US" sz="3600" dirty="0" err="1" smtClean="0"/>
              <a:t>karakter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var</a:t>
            </a:r>
            <a:r>
              <a:rPr lang="en-US" sz="3600" dirty="0" smtClean="0"/>
              <a:t>=</a:t>
            </a:r>
            <a:r>
              <a:rPr lang="en-US" sz="3600" dirty="0" err="1" smtClean="0"/>
              <a:t>getche</a:t>
            </a:r>
            <a:r>
              <a:rPr lang="en-US" sz="3600" dirty="0" smtClean="0"/>
              <a:t>()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conio.h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{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char C;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inputkan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sebuah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karakter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:”);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C=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getche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(“%c”, C);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Menginput</a:t>
            </a:r>
            <a:r>
              <a:rPr lang="en-US" sz="3600" dirty="0" smtClean="0"/>
              <a:t> </a:t>
            </a:r>
            <a:r>
              <a:rPr lang="en-US" sz="3600" dirty="0" err="1" smtClean="0"/>
              <a:t>karakter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var</a:t>
            </a:r>
            <a:r>
              <a:rPr lang="en-US" sz="3600" dirty="0" smtClean="0"/>
              <a:t>=</a:t>
            </a:r>
            <a:r>
              <a:rPr lang="en-US" sz="3600" dirty="0" err="1" smtClean="0"/>
              <a:t>getchar</a:t>
            </a:r>
            <a:r>
              <a:rPr lang="en-US" sz="3600" dirty="0" smtClean="0"/>
              <a:t>()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conio.h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{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char C;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inputkan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sebuah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karakter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:”);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C=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getchar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(“%c”, C);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Menginput</a:t>
            </a:r>
            <a:r>
              <a:rPr lang="en-US" sz="3600" dirty="0" smtClean="0"/>
              <a:t> String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var</a:t>
            </a:r>
            <a:r>
              <a:rPr lang="en-US" sz="3600" dirty="0" smtClean="0"/>
              <a:t>=</a:t>
            </a:r>
            <a:r>
              <a:rPr lang="en-US" sz="3600" dirty="0" err="1" smtClean="0"/>
              <a:t>getchar</a:t>
            </a:r>
            <a:r>
              <a:rPr lang="en-US" sz="3600" dirty="0" smtClean="0"/>
              <a:t>()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conio.h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{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char C;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inputkan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sebuah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karakter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:”);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C=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(“%c”, C);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Menginput</a:t>
            </a:r>
            <a:r>
              <a:rPr lang="en-US" sz="3200" dirty="0" smtClean="0"/>
              <a:t> data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smtClean="0"/>
              <a:t>keyboard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Scanf</a:t>
            </a:r>
            <a:r>
              <a:rPr lang="en-US" sz="3200" dirty="0" smtClean="0"/>
              <a:t>()</a:t>
            </a:r>
            <a:endParaRPr lang="en-S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Menginput</a:t>
            </a:r>
            <a:r>
              <a:rPr lang="en-US" dirty="0" smtClean="0"/>
              <a:t> data </a:t>
            </a:r>
            <a:r>
              <a:rPr lang="en-US" dirty="0" err="1" smtClean="0"/>
              <a:t>Numerik</a:t>
            </a:r>
            <a:endParaRPr lang="en-SG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428596" y="2428868"/>
            <a:ext cx="8286808" cy="3909083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#include &lt;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iostream.h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void main()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{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N;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scanf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(“%d”, &amp;N);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printf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(“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Nilai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anda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masukkan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: %d”, N);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olas" pitchFamily="49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segitiga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#include&lt;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stdio.h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void main()</a:t>
            </a: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 alas,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tinggi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("%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d", 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alas);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scanf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("%d", 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&amp;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tinggi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SG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=(alas*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tinggi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)/2;</a:t>
            </a: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printf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("%d", </a:t>
            </a:r>
            <a:r>
              <a:rPr lang="en-SG" dirty="0" err="1" smtClean="0">
                <a:latin typeface="Consolas" pitchFamily="49" charset="0"/>
                <a:cs typeface="Consolas" pitchFamily="49" charset="0"/>
              </a:rPr>
              <a:t>luas</a:t>
            </a:r>
            <a:r>
              <a:rPr lang="en-SG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lnSpc>
                <a:spcPct val="120000"/>
              </a:lnSpc>
              <a:buNone/>
            </a:pPr>
            <a:r>
              <a:rPr lang="en-SG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120000"/>
              </a:lnSpc>
              <a:buNone/>
            </a:pPr>
            <a:endParaRPr lang="en-SG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3032</TotalTime>
  <Words>239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Menginput data melalui keyboard</vt:lpstr>
      <vt:lpstr>Slide 3</vt:lpstr>
      <vt:lpstr>Menginput String dengan gets(var)</vt:lpstr>
      <vt:lpstr>Menginput karakter dengan var=getche()</vt:lpstr>
      <vt:lpstr>Menginput karakter dengan var=getchar()</vt:lpstr>
      <vt:lpstr>Menginput String dengan var=getchar()</vt:lpstr>
      <vt:lpstr>Menginput data pada keyboard menggunakan Scanf()</vt:lpstr>
      <vt:lpstr>Menghitung luas segitiga</vt:lpstr>
      <vt:lpstr>Menghitung luas segitiga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Mini</dc:creator>
  <cp:lastModifiedBy>HP Mini</cp:lastModifiedBy>
  <cp:revision>49</cp:revision>
  <dcterms:created xsi:type="dcterms:W3CDTF">2011-09-10T02:27:09Z</dcterms:created>
  <dcterms:modified xsi:type="dcterms:W3CDTF">2011-10-03T08:53:56Z</dcterms:modified>
</cp:coreProperties>
</file>