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5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0BB53-485F-4D66-9D9A-A5D8071D2510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8A587-512F-4E8F-8470-739DEC44DC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67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A587-512F-4E8F-8470-739DEC44DC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17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B79C6A-4469-4695-8F5E-63A36D61C5D6}" type="datetimeFigureOut">
              <a:rPr lang="en-US" smtClean="0"/>
              <a:pPr/>
              <a:t>10/8/2011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58465A6-59F0-4271-9140-C7141ED44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wordpres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 Plugin wp-e-commerce.3.8.7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083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tampilan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tadi</a:t>
            </a:r>
            <a:r>
              <a:rPr lang="en-US" sz="1800" dirty="0" smtClean="0"/>
              <a:t>,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contoh</a:t>
            </a:r>
            <a:r>
              <a:rPr lang="en-US" sz="1800" dirty="0" smtClean="0"/>
              <a:t>: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5184"/>
          <a:stretch/>
        </p:blipFill>
        <p:spPr bwMode="auto">
          <a:xfrm>
            <a:off x="2362200" y="838200"/>
            <a:ext cx="441132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706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localhost/wordpress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web browser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Pilih</a:t>
            </a:r>
            <a:r>
              <a:rPr lang="en-US" dirty="0" smtClean="0"/>
              <a:t> link </a:t>
            </a:r>
            <a:r>
              <a:rPr lang="en-US" dirty="0" smtClean="0">
                <a:solidFill>
                  <a:srgbClr val="FF0000"/>
                </a:solidFill>
              </a:rPr>
              <a:t>Products Page</a:t>
            </a:r>
          </a:p>
          <a:p>
            <a:pPr marL="0" indent="0"/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18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transaksi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Add To Cart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/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Checkout </a:t>
            </a:r>
            <a:r>
              <a:rPr lang="en-US" dirty="0" err="1" smtClean="0"/>
              <a:t>pada</a:t>
            </a:r>
            <a:r>
              <a:rPr lang="en-US" dirty="0" smtClean="0"/>
              <a:t> menu </a:t>
            </a:r>
            <a:r>
              <a:rPr lang="en-US" dirty="0" smtClean="0">
                <a:solidFill>
                  <a:srgbClr val="FF0000"/>
                </a:solidFill>
              </a:rPr>
              <a:t>Product Page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Isi data </a:t>
            </a:r>
            <a:r>
              <a:rPr lang="en-US" dirty="0" err="1" smtClean="0"/>
              <a:t>lengkap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Purchase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286000"/>
            <a:ext cx="4655560" cy="44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83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penjualan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total </a:t>
            </a:r>
            <a:r>
              <a:rPr lang="en-US" dirty="0" err="1" smtClean="0"/>
              <a:t>penjualan</a:t>
            </a:r>
            <a:r>
              <a:rPr lang="en-US" dirty="0" smtClean="0"/>
              <a:t>.. </a:t>
            </a:r>
            <a:r>
              <a:rPr lang="en-US" dirty="0" err="1" smtClean="0"/>
              <a:t>Klik</a:t>
            </a:r>
            <a:r>
              <a:rPr lang="en-US" dirty="0" smtClean="0"/>
              <a:t> menu </a:t>
            </a:r>
            <a:r>
              <a:rPr lang="en-US" dirty="0" smtClean="0">
                <a:solidFill>
                  <a:srgbClr val="FF0000"/>
                </a:solidFill>
              </a:rPr>
              <a:t>Dashboard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FF0000"/>
                </a:solidFill>
              </a:rPr>
              <a:t> Home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523999"/>
            <a:ext cx="5410200" cy="51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53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400"/>
            <a:ext cx="7520940" cy="4528077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smtClean="0"/>
              <a:t>Login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/>
              <a:t>admin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12475"/>
            <a:ext cx="6482919" cy="42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85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/>
          <a:lstStyle/>
          <a:p>
            <a:pPr marL="0" indent="0"/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en-US" sz="2000" dirty="0" err="1" smtClean="0"/>
              <a:t>Pilih</a:t>
            </a:r>
            <a:r>
              <a:rPr lang="en-US" sz="2000" dirty="0" smtClean="0"/>
              <a:t> menu </a:t>
            </a:r>
            <a:r>
              <a:rPr lang="en-US" sz="2000" dirty="0" smtClean="0">
                <a:solidFill>
                  <a:srgbClr val="FF0000"/>
                </a:solidFill>
              </a:rPr>
              <a:t>Plugins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FF0000"/>
                </a:solidFill>
              </a:rPr>
              <a:t>Add New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FF0000"/>
                </a:solidFill>
              </a:rPr>
              <a:t>Upload</a:t>
            </a:r>
            <a:r>
              <a:rPr lang="en-US" sz="2000" dirty="0" smtClean="0"/>
              <a:t>&gt;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Choose File</a:t>
            </a:r>
            <a:r>
              <a:rPr lang="en-US" sz="2000" dirty="0" smtClean="0"/>
              <a:t>,    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pilih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file,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OK</a:t>
            </a:r>
          </a:p>
          <a:p>
            <a:pPr marL="0" indent="0"/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Install Now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47800"/>
            <a:ext cx="68852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03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4. </a:t>
            </a: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instal</a:t>
            </a:r>
            <a:r>
              <a:rPr lang="en-US" sz="2000" dirty="0" smtClean="0"/>
              <a:t> </a:t>
            </a:r>
            <a:r>
              <a:rPr lang="en-US" sz="2000" dirty="0" err="1" smtClean="0"/>
              <a:t>sukses</a:t>
            </a:r>
            <a:r>
              <a:rPr lang="en-US" sz="2000" dirty="0" smtClean="0"/>
              <a:t>, </a:t>
            </a:r>
            <a:r>
              <a:rPr lang="en-US" sz="2000" dirty="0" err="1" smtClean="0"/>
              <a:t>aktivkan</a:t>
            </a:r>
            <a:r>
              <a:rPr lang="en-US" sz="2000" dirty="0" smtClean="0"/>
              <a:t> plugin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klik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Aktive</a:t>
            </a:r>
            <a:r>
              <a:rPr lang="en-US" sz="2000" dirty="0" smtClean="0">
                <a:solidFill>
                  <a:srgbClr val="FF0000"/>
                </a:solidFill>
              </a:rPr>
              <a:t> Plugin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diaktivkan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submenu </a:t>
            </a:r>
            <a:r>
              <a:rPr lang="en-US" sz="2000" dirty="0" smtClean="0">
                <a:solidFill>
                  <a:srgbClr val="FF0000"/>
                </a:solidFill>
              </a:rPr>
              <a:t>Installed Plugins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521" y="1371600"/>
            <a:ext cx="6934200" cy="45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21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5.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plugin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diaktivkan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menu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Products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99" y="1222075"/>
            <a:ext cx="7118867" cy="47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80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Plugin wp-e-commerce.3.8.7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54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81000"/>
            <a:ext cx="7520940" cy="42994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Add New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menu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opsi-opsi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a. </a:t>
            </a:r>
            <a:r>
              <a:rPr lang="en-US" dirty="0" err="1" smtClean="0"/>
              <a:t>Judul</a:t>
            </a:r>
            <a:r>
              <a:rPr lang="en-US" dirty="0" smtClean="0"/>
              <a:t>/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b. </a:t>
            </a:r>
            <a:r>
              <a:rPr lang="en-US" dirty="0" err="1" smtClean="0"/>
              <a:t>Penjelasan</a:t>
            </a:r>
            <a:r>
              <a:rPr lang="en-US" dirty="0" smtClean="0"/>
              <a:t>/</a:t>
            </a:r>
            <a:r>
              <a:rPr lang="en-US" dirty="0" err="1" smtClean="0"/>
              <a:t>dekripsi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c. </a:t>
            </a:r>
            <a:r>
              <a:rPr lang="en-US" dirty="0" err="1" smtClean="0"/>
              <a:t>Centang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</a:t>
            </a:r>
            <a:r>
              <a:rPr lang="en-US" dirty="0" smtClean="0">
                <a:solidFill>
                  <a:srgbClr val="FF0000"/>
                </a:solidFill>
              </a:rPr>
              <a:t> Category</a:t>
            </a:r>
            <a:r>
              <a:rPr lang="en-US" dirty="0" smtClean="0"/>
              <a:t> (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 d</a:t>
            </a:r>
            <a:r>
              <a:rPr lang="en-US" dirty="0" smtClean="0"/>
              <a:t>.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jual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076300"/>
            <a:ext cx="5562600" cy="47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38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e. </a:t>
            </a:r>
            <a:r>
              <a:rPr lang="en-US" dirty="0" smtClean="0"/>
              <a:t>Upload file </a:t>
            </a:r>
            <a:r>
              <a:rPr lang="en-US" dirty="0" err="1" smtClean="0"/>
              <a:t>produk</a:t>
            </a:r>
            <a:r>
              <a:rPr lang="en-US" dirty="0" smtClean="0"/>
              <a:t>..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Choose File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file..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Save All Changes</a:t>
            </a:r>
            <a:r>
              <a:rPr lang="en-US" dirty="0" smtClean="0"/>
              <a:t>&gt;</a:t>
            </a:r>
            <a:r>
              <a:rPr lang="en-US" dirty="0" smtClean="0">
                <a:solidFill>
                  <a:srgbClr val="FF0000"/>
                </a:solidFill>
              </a:rPr>
              <a:t> Close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f. 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..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 Product Images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Save All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/>
              <a:t> &gt;</a:t>
            </a:r>
            <a:r>
              <a:rPr lang="en-US" dirty="0">
                <a:solidFill>
                  <a:srgbClr val="FF0000"/>
                </a:solidFill>
              </a:rPr>
              <a:t> Close</a:t>
            </a:r>
            <a:r>
              <a:rPr lang="en-US" dirty="0" smtClean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511432"/>
            <a:ext cx="6248399" cy="53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985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304800"/>
            <a:ext cx="7520940" cy="43756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g.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Publish</a:t>
            </a:r>
            <a:r>
              <a:rPr lang="en-US" dirty="0" smtClean="0"/>
              <a:t>. </a:t>
            </a:r>
            <a:r>
              <a:rPr lang="en-US" dirty="0" err="1" smtClean="0"/>
              <a:t>Selesai</a:t>
            </a:r>
            <a:r>
              <a:rPr lang="en-US" dirty="0" smtClean="0"/>
              <a:t>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62000"/>
            <a:ext cx="6103479" cy="52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258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128</TotalTime>
  <Words>240</Words>
  <Application>Microsoft Office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Install Plugin wp-e-commerce.3.8.7</vt:lpstr>
      <vt:lpstr> </vt:lpstr>
      <vt:lpstr>Slide 3</vt:lpstr>
      <vt:lpstr>Slide 4</vt:lpstr>
      <vt:lpstr>Slide 5</vt:lpstr>
      <vt:lpstr>Cara menggunakan Plugin wp-e-commerce.3.8.7</vt:lpstr>
      <vt:lpstr>Slide 7</vt:lpstr>
      <vt:lpstr>Slide 8</vt:lpstr>
      <vt:lpstr>Slide 9</vt:lpstr>
      <vt:lpstr>Slide 10</vt:lpstr>
      <vt:lpstr>Slide 11</vt:lpstr>
      <vt:lpstr>Cara transaksi:</vt:lpstr>
      <vt:lpstr>total penjualan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menggunakan Plugin wp-e-commerce.3.8.7</dc:title>
  <dc:creator>Angga Gantira</dc:creator>
  <cp:lastModifiedBy>abighazy</cp:lastModifiedBy>
  <cp:revision>12</cp:revision>
  <dcterms:created xsi:type="dcterms:W3CDTF">2011-10-07T14:57:44Z</dcterms:created>
  <dcterms:modified xsi:type="dcterms:W3CDTF">2011-10-08T03:33:17Z</dcterms:modified>
</cp:coreProperties>
</file>