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70" r:id="rId3"/>
    <p:sldId id="271" r:id="rId4"/>
    <p:sldId id="257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3" r:id="rId16"/>
    <p:sldId id="283" r:id="rId17"/>
    <p:sldId id="284" r:id="rId18"/>
    <p:sldId id="285" r:id="rId19"/>
    <p:sldId id="287" r:id="rId20"/>
    <p:sldId id="288" r:id="rId21"/>
    <p:sldId id="26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86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A262-8928-462D-A71A-54A73923E08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44E6-580E-48FB-AA9C-9DD83C5A1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Mahasiswa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bergerak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bisnis</a:t>
            </a:r>
            <a:r>
              <a:rPr lang="en-US" baseline="0" dirty="0" smtClean="0"/>
              <a:t> global.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sosial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Mahasiswa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perbandingan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terhadap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sejenis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berproses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internet.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: Blockbuster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netflix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Mahasiswa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intranet, extranet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dadad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44E6-580E-48FB-AA9C-9DD83C5A1D1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D1E31C-40A3-462C-BEAD-08B971E876C6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8DE72E-2A40-4B6D-95A4-AE33BED2E5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Studi%20kasus%201.doc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229600" cy="29146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Organizations, environments, and information technology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Market Pressures (2)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Changing nature of the workforce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kerja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terutama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negara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berkembang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semakin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beragam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 err="1" smtClean="0">
                <a:solidFill>
                  <a:srgbClr val="FF0000"/>
                </a:solidFill>
              </a:rPr>
              <a:t>membantu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meredakan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kerja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Powerful customer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Tingkat </a:t>
            </a:r>
            <a:r>
              <a:rPr lang="en-US" dirty="0" err="1" smtClean="0">
                <a:solidFill>
                  <a:srgbClr val="FF0000"/>
                </a:solidFill>
              </a:rPr>
              <a:t>kepuasan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konsumen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meningkat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seiring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bertambahnya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pengetahuan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konsumen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tentang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kualitas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jasa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Internet 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EC </a:t>
            </a:r>
            <a:r>
              <a:rPr lang="en-US" dirty="0" err="1" smtClean="0">
                <a:solidFill>
                  <a:srgbClr val="FF0000"/>
                </a:solidFill>
              </a:rPr>
              <a:t>membantu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konsumen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mendapatkan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beragam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termasuk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mengenai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perbandingan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kualitas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Technological Pressures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Technological innovation and obsolescence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Perkembangan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teknologi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sangat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memberikan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alternatif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jasa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Teknologi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besok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Information overload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jumlah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sangat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banyak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bertambah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diperoleh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memanfaatkan</a:t>
            </a:r>
            <a:r>
              <a:rPr lang="en-US" dirty="0" smtClean="0">
                <a:solidFill>
                  <a:srgbClr val="FF0000"/>
                </a:solidFill>
              </a:rPr>
              <a:t> internet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didapatkan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gratis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Societal Pressures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sosial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semakin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mempengaruhi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terutama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negara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berkembang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Social responsibility 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Aktivitas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tertentu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sekitar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dianggap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organisasi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Major Areas of Social Responsibility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Environmental Control (pollution, noise, trash removal, and animal welfare)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Equal Opportunity (minorities, woman, elderly and physically handicapped)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Employment and housing (The aged, poor, teenagers and unskilled)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Health, safety, and social benefits to employees (the role of employer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that of the government)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Employee education, training and retraining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External relationship (community development, political, and other interfaces)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Marketing practices (fairness, truth)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Privacy and ethics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Societal Pressures 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 Regulations and deregulation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sosial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dipengaruhi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kebijakan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pemerintah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bidang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tertentu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seperti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kesehatan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keselamatan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Shrinking budgets and subsidies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Ethical issues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Organisasi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menyikapi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isu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isu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beredar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berkaitan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pekerja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konsumen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supplier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Organizational Responses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Customer Focus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Enable organizations to provide superb customer service  and prevent losing customers to competitors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Make to Order is a strategy of producing customized products and services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Mass Customization is producing a large quantity of items, but customizing then to fit the desire of each customer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 –Business and E – Commerce is the strategy of doing business electronically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Doing Business in the Digital Economy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The Digital Economy is an economy based on digital technologies including communication networks (internet, intranet, extranet), computers, software and other related technologies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Disebut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juga</a:t>
            </a:r>
            <a:r>
              <a:rPr lang="en-US" dirty="0" smtClean="0">
                <a:solidFill>
                  <a:srgbClr val="FF0000"/>
                </a:solidFill>
              </a:rPr>
              <a:t> internet economy, new economy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 web economy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Digital infrastructure provide a global platform over which people and organizations interact, communicate, </a:t>
            </a:r>
            <a:r>
              <a:rPr lang="en-US" dirty="0" err="1" smtClean="0">
                <a:solidFill>
                  <a:srgbClr val="FF0000"/>
                </a:solidFill>
              </a:rPr>
              <a:t>collaberate</a:t>
            </a:r>
            <a:r>
              <a:rPr lang="en-US" dirty="0" smtClean="0">
                <a:solidFill>
                  <a:srgbClr val="FF0000"/>
                </a:solidFill>
              </a:rPr>
              <a:t> and search for information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Karakteristik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r>
              <a:rPr lang="en-US" dirty="0" smtClean="0">
                <a:solidFill>
                  <a:srgbClr val="FF0000"/>
                </a:solidFill>
              </a:rPr>
              <a:t> Digital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Knowledge : </a:t>
            </a:r>
            <a:r>
              <a:rPr lang="en-US" dirty="0" err="1" smtClean="0">
                <a:solidFill>
                  <a:srgbClr val="FF0000"/>
                </a:solidFill>
              </a:rPr>
              <a:t>Pengetahuan</a:t>
            </a:r>
            <a:r>
              <a:rPr lang="en-US" dirty="0" smtClean="0">
                <a:solidFill>
                  <a:srgbClr val="FF0000"/>
                </a:solidFill>
              </a:rPr>
              <a:t> SDM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Digitization :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jasa</a:t>
            </a:r>
            <a:r>
              <a:rPr lang="en-US" dirty="0" smtClean="0">
                <a:solidFill>
                  <a:srgbClr val="FF0000"/>
                </a:solidFill>
              </a:rPr>
              <a:t> digital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Virtualization : Dari </a:t>
            </a:r>
            <a:r>
              <a:rPr lang="en-US" dirty="0" err="1" smtClean="0">
                <a:solidFill>
                  <a:srgbClr val="FF0000"/>
                </a:solidFill>
              </a:rPr>
              <a:t>toko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situs</a:t>
            </a:r>
            <a:r>
              <a:rPr lang="en-US" dirty="0" smtClean="0">
                <a:solidFill>
                  <a:srgbClr val="FF0000"/>
                </a:solidFill>
              </a:rPr>
              <a:t> E - Commerce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Molecularization</a:t>
            </a:r>
            <a:r>
              <a:rPr lang="en-US" dirty="0" smtClean="0">
                <a:solidFill>
                  <a:srgbClr val="FF0000"/>
                </a:solidFill>
              </a:rPr>
              <a:t> :  </a:t>
            </a:r>
            <a:r>
              <a:rPr lang="en-US" dirty="0" err="1" smtClean="0">
                <a:solidFill>
                  <a:srgbClr val="FF0000"/>
                </a:solidFill>
              </a:rPr>
              <a:t>Perusahan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beradaptasi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Internetworking : </a:t>
            </a:r>
            <a:r>
              <a:rPr lang="en-US" dirty="0" err="1" smtClean="0">
                <a:solidFill>
                  <a:srgbClr val="FF0000"/>
                </a:solidFill>
              </a:rPr>
              <a:t>Setiap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perusahaan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berkolaborasi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Disintermediation : </a:t>
            </a:r>
            <a:r>
              <a:rPr lang="en-US" dirty="0" err="1" smtClean="0">
                <a:solidFill>
                  <a:srgbClr val="FF0000"/>
                </a:solidFill>
              </a:rPr>
              <a:t>hilangnya</a:t>
            </a:r>
            <a:r>
              <a:rPr lang="en-US" dirty="0" smtClean="0">
                <a:solidFill>
                  <a:srgbClr val="FF0000"/>
                </a:solidFill>
              </a:rPr>
              <a:t> broker/</a:t>
            </a:r>
            <a:r>
              <a:rPr lang="en-US" dirty="0" err="1" smtClean="0">
                <a:solidFill>
                  <a:srgbClr val="FF0000"/>
                </a:solidFill>
              </a:rPr>
              <a:t>perantara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Karakteristik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r>
              <a:rPr lang="en-US" dirty="0" smtClean="0">
                <a:solidFill>
                  <a:srgbClr val="FF0000"/>
                </a:solidFill>
              </a:rPr>
              <a:t> Digital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Convergence : </a:t>
            </a:r>
            <a:r>
              <a:rPr lang="en-US" dirty="0" err="1" smtClean="0">
                <a:solidFill>
                  <a:srgbClr val="FF0000"/>
                </a:solidFill>
              </a:rPr>
              <a:t>Mengkonvergensikan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industri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yaitu</a:t>
            </a:r>
            <a:r>
              <a:rPr lang="en-US" dirty="0" smtClean="0">
                <a:solidFill>
                  <a:srgbClr val="FF0000"/>
                </a:solidFill>
              </a:rPr>
              <a:t> computing, communications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content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Innovation : </a:t>
            </a:r>
            <a:r>
              <a:rPr lang="en-US" dirty="0" err="1" smtClean="0">
                <a:solidFill>
                  <a:srgbClr val="FF0000"/>
                </a:solidFill>
              </a:rPr>
              <a:t>inovasi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merupakan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kunci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kesuksesan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Prosumption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kaburnya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konsumen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Globalization : </a:t>
            </a:r>
            <a:r>
              <a:rPr lang="en-US" dirty="0" err="1" smtClean="0">
                <a:solidFill>
                  <a:srgbClr val="FF0000"/>
                </a:solidFill>
              </a:rPr>
              <a:t>Pengetahuan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batas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hanya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dunia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Discordance : </a:t>
            </a:r>
            <a:r>
              <a:rPr lang="en-US" dirty="0" err="1" smtClean="0">
                <a:solidFill>
                  <a:srgbClr val="FF0000"/>
                </a:solidFill>
              </a:rPr>
              <a:t>Fenomena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sosial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budaya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konsekuensi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terjadinya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sejumlah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paradigma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terkait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kehidupan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sehari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hari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Economy VS Old Economy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1" y="925630"/>
          <a:ext cx="8501124" cy="5776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3708"/>
                <a:gridCol w="2833708"/>
                <a:gridCol w="2833708"/>
              </a:tblGrid>
              <a:tr h="360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630601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Menjual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membeli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Textbook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toko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Mengunjungi</a:t>
                      </a:r>
                      <a:r>
                        <a:rPr lang="en-US" baseline="0" dirty="0" smtClean="0"/>
                        <a:t> website </a:t>
                      </a:r>
                      <a:r>
                        <a:rPr lang="en-US" baseline="0" dirty="0" err="1" smtClean="0"/>
                        <a:t>penerbit</a:t>
                      </a:r>
                      <a:endParaRPr lang="en-US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Mendaftar</a:t>
                      </a:r>
                      <a:r>
                        <a:rPr lang="en-US" baseline="0" dirty="0" err="1" smtClean="0"/>
                        <a:t>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kelas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kursus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Mengitari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kampus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fakultas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jurusan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usaha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langsung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website </a:t>
                      </a:r>
                      <a:r>
                        <a:rPr lang="en-US" dirty="0" err="1" smtClean="0"/>
                        <a:t>kampus</a:t>
                      </a:r>
                      <a:endParaRPr lang="en-US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Beli</a:t>
                      </a:r>
                      <a:r>
                        <a:rPr lang="en-US" dirty="0" smtClean="0"/>
                        <a:t> film, </a:t>
                      </a:r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kamera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ambil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cuci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cetak</a:t>
                      </a:r>
                      <a:r>
                        <a:rPr lang="en-US" dirty="0" smtClean="0"/>
                        <a:t>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Menggunakan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kamera</a:t>
                      </a:r>
                      <a:r>
                        <a:rPr lang="en-US" baseline="0" dirty="0" smtClean="0"/>
                        <a:t> digital</a:t>
                      </a:r>
                      <a:endParaRPr lang="en-US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Pembayaran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kendaraan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bayar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tunai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kartu</a:t>
                      </a:r>
                      <a:r>
                        <a:rPr lang="en-US" dirty="0" smtClean="0"/>
                        <a:t> pas, </a:t>
                      </a:r>
                      <a:r>
                        <a:rPr lang="en-US" dirty="0" err="1" smtClean="0"/>
                        <a:t>lambaikan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</a:tr>
              <a:tr h="630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Pembayaran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transportasi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Bayar </a:t>
                      </a:r>
                      <a:r>
                        <a:rPr lang="en-US" dirty="0" err="1" smtClean="0"/>
                        <a:t>tunai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metro electronic card </a:t>
                      </a:r>
                      <a:endParaRPr lang="en-US" dirty="0"/>
                    </a:p>
                  </a:txBody>
                  <a:tcPr/>
                </a:tc>
              </a:tr>
              <a:tr h="630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Membayar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belanjaan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toko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pilih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bayar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kios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swalayan</a:t>
                      </a:r>
                      <a:endParaRPr lang="en-US" dirty="0"/>
                    </a:p>
                  </a:txBody>
                  <a:tcPr/>
                </a:tc>
              </a:tr>
              <a:tr h="7471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Menyebarkan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komersial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media </a:t>
                      </a:r>
                      <a:r>
                        <a:rPr lang="en-US" dirty="0" err="1" smtClean="0"/>
                        <a:t>koran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katalog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Gunakan</a:t>
                      </a:r>
                      <a:r>
                        <a:rPr lang="en-US" baseline="0" dirty="0" smtClean="0"/>
                        <a:t> hub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berbagi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gambar</a:t>
                      </a:r>
                      <a:r>
                        <a:rPr lang="en-US" baseline="0" dirty="0" smtClean="0"/>
                        <a:t> digital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New World of Business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abad</a:t>
            </a:r>
            <a:r>
              <a:rPr lang="en-US" dirty="0" smtClean="0">
                <a:solidFill>
                  <a:srgbClr val="FF0000"/>
                </a:solidFill>
              </a:rPr>
              <a:t> 21 </a:t>
            </a:r>
            <a:r>
              <a:rPr lang="en-US" dirty="0" err="1" smtClean="0">
                <a:solidFill>
                  <a:srgbClr val="FF0000"/>
                </a:solidFill>
              </a:rPr>
              <a:t>mengalami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tradisional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bersifat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lokal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menjadi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dilakukan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secara</a:t>
            </a:r>
            <a:r>
              <a:rPr lang="en-US" dirty="0" smtClean="0">
                <a:solidFill>
                  <a:srgbClr val="FF0000"/>
                </a:solidFill>
              </a:rPr>
              <a:t> global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Electronic Commerce (EC) and Networking Computing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 EC : </a:t>
            </a:r>
            <a:r>
              <a:rPr lang="en-US" dirty="0" err="1" smtClean="0">
                <a:solidFill>
                  <a:srgbClr val="FF0000"/>
                </a:solidFill>
              </a:rPr>
              <a:t>komputer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berkomunikasi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melalui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jaringan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telekomunikasi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Infrastrukturnya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</a:t>
            </a:r>
            <a:r>
              <a:rPr lang="en-US" dirty="0" smtClean="0">
                <a:solidFill>
                  <a:srgbClr val="FF0000"/>
                </a:solidFill>
              </a:rPr>
              <a:t> EC </a:t>
            </a:r>
            <a:r>
              <a:rPr lang="en-US" dirty="0" err="1" smtClean="0">
                <a:solidFill>
                  <a:srgbClr val="FF0000"/>
                </a:solidFill>
              </a:rPr>
              <a:t>adalah</a:t>
            </a:r>
            <a:r>
              <a:rPr lang="en-US" dirty="0" smtClean="0">
                <a:solidFill>
                  <a:srgbClr val="FF0000"/>
                </a:solidFill>
              </a:rPr>
              <a:t> Networked Computing yang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menjadi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standar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perlengkapan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komputer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pribadi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pemerintahan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Pemakai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komputer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terhubung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secara</a:t>
            </a:r>
            <a:r>
              <a:rPr lang="en-US" dirty="0" smtClean="0">
                <a:solidFill>
                  <a:srgbClr val="FF0000"/>
                </a:solidFill>
              </a:rPr>
              <a:t> global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intranet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internet.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Perkembangan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teknologi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membantu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perusahaan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unggul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tetapi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seringkali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dimanfaatkan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bertahan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Digital Business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54562" y="-367537"/>
            <a:ext cx="5306316" cy="86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should learn about 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essential for work in organizations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will reduce the number of middle managers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 err="1" smtClean="0">
                <a:solidFill>
                  <a:srgbClr val="FF0000"/>
                </a:solidFill>
              </a:rPr>
              <a:t>wil</a:t>
            </a:r>
            <a:r>
              <a:rPr lang="en-US" dirty="0" smtClean="0">
                <a:solidFill>
                  <a:srgbClr val="FF0000"/>
                </a:solidFill>
              </a:rPr>
              <a:t> change the manager’s job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impacts employees at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impacts employees’ health and safety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is used by all departments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should learn about IT 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provide opportunities for people with disabilities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provides quality of life improvements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Improvements in health care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Crime fighting and other benefits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Major IT Applications in Business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4522" y="-321474"/>
            <a:ext cx="5214949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Business Issues with IT 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Whether to buy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Analyzing costs and benefits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Business benefits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technical benefits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Buying early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buying late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to buy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Matching capabilities and needs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Compatibility and standards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to implement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Top Management Support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Terpusat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Jabatan</a:t>
            </a:r>
            <a:r>
              <a:rPr lang="en-US" dirty="0" smtClean="0">
                <a:solidFill>
                  <a:srgbClr val="FF0000"/>
                </a:solidFill>
              </a:rPr>
              <a:t> IT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perusahaan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Jabatan</a:t>
            </a:r>
            <a:r>
              <a:rPr lang="en-US" dirty="0" smtClean="0">
                <a:solidFill>
                  <a:srgbClr val="FF0000"/>
                </a:solidFill>
              </a:rPr>
              <a:t> IT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perusahaan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Jabatan</a:t>
            </a:r>
            <a:r>
              <a:rPr lang="en-US" dirty="0" smtClean="0">
                <a:solidFill>
                  <a:srgbClr val="FF0000"/>
                </a:solidFill>
              </a:rPr>
              <a:t> IT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perusahaan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581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Computerized Information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High speed, volume, numerical computation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Akurat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handal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Collaboration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Automated business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dicapai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darimana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saja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Memfasilitasi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pekerjaan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berbahaya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New World of Business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Alasan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 err="1" smtClean="0">
                <a:solidFill>
                  <a:srgbClr val="FF0000"/>
                </a:solidFill>
              </a:rPr>
              <a:t>telah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menjadi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fasilitator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utama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katalis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terhadap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fundamental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operasional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manajemen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 algn="just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Managerial 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Recognizing opportunities for using IT and web – based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will build, operate and maintain the information systems?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much and  how important IT?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the situation going to change?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Globalization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Tugas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Silahkan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diskusikan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kelompok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kasus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berikut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Hasil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diskusi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dipresentasikan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minggu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depan</a:t>
            </a:r>
            <a:endParaRPr lang="en-US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FF0000"/>
                </a:solidFill>
                <a:hlinkClick r:id="rId2" action="ppaction://hlinkfile"/>
              </a:rPr>
              <a:t>Studi</a:t>
            </a:r>
            <a:r>
              <a:rPr lang="en-US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hlinkClick r:id="rId2" action="ppaction://hlinkfile"/>
              </a:rPr>
              <a:t>kasus</a:t>
            </a:r>
            <a:r>
              <a:rPr lang="en-US" dirty="0" smtClean="0">
                <a:solidFill>
                  <a:srgbClr val="FF0000"/>
                </a:solidFill>
                <a:hlinkClick r:id="rId2" action="ppaction://hlinkfile"/>
              </a:rPr>
              <a:t> 1.docx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Terima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Kasih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Capabilities of 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Perform high speed, high volume, numerical computations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Provide fast, accurate and </a:t>
            </a:r>
            <a:r>
              <a:rPr lang="en-US" dirty="0" err="1" smtClean="0">
                <a:solidFill>
                  <a:srgbClr val="FF0000"/>
                </a:solidFill>
              </a:rPr>
              <a:t>inepensive</a:t>
            </a:r>
            <a:r>
              <a:rPr lang="en-US" dirty="0" smtClean="0">
                <a:solidFill>
                  <a:srgbClr val="FF0000"/>
                </a:solidFill>
              </a:rPr>
              <a:t> communication within and between organizations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Store huge amounts of information in an easy to access yet small space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Allow quick and inexpensive access to vast amount of information, worldwide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 Capabilities of IS 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Increase the effectiveness and efficiency of people working in groups in one place or in several locations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Vividly present information that challenges the human mind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Automate semiautomatic business process and manually done tasks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Speed typing and editing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Accomplishes all the above much less expensively than when done manually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New World of Business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Faktor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organisasi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teknologi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menciptakan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tingkat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kompetisi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tinggi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Faktor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faktor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tsb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berubah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sangat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prediksi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Perusahaan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merespon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perubahan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tersebut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Perusahaan </a:t>
            </a:r>
            <a:r>
              <a:rPr lang="en-US" dirty="0" err="1" smtClean="0">
                <a:solidFill>
                  <a:srgbClr val="FF0000"/>
                </a:solidFill>
              </a:rPr>
              <a:t>dituntut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berproduksi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banyak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daya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sedikit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826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Relationship between business pressures, organizational responses and IT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Business Pressures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terdiri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sosial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hukum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fisik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politik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mempengaruhi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aktivitas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bisnis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Business pressures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kelompokkan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kategori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Market Pressures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Technology Pressures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Society Pressures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Market Pressures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r>
              <a:rPr lang="en-US" dirty="0" smtClean="0">
                <a:solidFill>
                  <a:srgbClr val="FF0000"/>
                </a:solidFill>
              </a:rPr>
              <a:t> global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tingkat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kompetisi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tinggi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tekanan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kerja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konsumen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menciptakan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karakter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tersendiri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keadaan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Global economy and strong competition 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Keadaan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politik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seperti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tumbangnya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</a:t>
            </a:r>
            <a:r>
              <a:rPr lang="en-US" dirty="0" smtClean="0">
                <a:solidFill>
                  <a:srgbClr val="FF0000"/>
                </a:solidFill>
              </a:rPr>
              <a:t> soviet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banyak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negara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mengubah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r>
              <a:rPr lang="en-US" dirty="0" smtClean="0">
                <a:solidFill>
                  <a:srgbClr val="FF0000"/>
                </a:solidFill>
              </a:rPr>
              <a:t> global.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Ekonomi</a:t>
            </a:r>
            <a:r>
              <a:rPr lang="en-US" dirty="0" smtClean="0">
                <a:solidFill>
                  <a:srgbClr val="FF0000"/>
                </a:solidFill>
              </a:rPr>
              <a:t> global </a:t>
            </a:r>
            <a:r>
              <a:rPr lang="en-US" dirty="0" err="1" smtClean="0">
                <a:solidFill>
                  <a:srgbClr val="FF0000"/>
                </a:solidFill>
              </a:rPr>
              <a:t>didukung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jaringan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telekomunikasi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terutama</a:t>
            </a:r>
            <a:r>
              <a:rPr lang="en-US" dirty="0" smtClean="0">
                <a:solidFill>
                  <a:srgbClr val="FF0000"/>
                </a:solidFill>
              </a:rPr>
              <a:t>  internet</a:t>
            </a:r>
          </a:p>
          <a:p>
            <a:pPr lvl="1" algn="just"/>
            <a:r>
              <a:rPr lang="en-US" dirty="0" err="1" smtClean="0">
                <a:solidFill>
                  <a:srgbClr val="FF0000"/>
                </a:solidFill>
              </a:rPr>
              <a:t>Berkurangnya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halangan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halangan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mempermudah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aliran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barang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seluruh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dunia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807</TotalTime>
  <Words>1276</Words>
  <Application>Microsoft Office PowerPoint</Application>
  <PresentationFormat>On-screen Show (4:3)</PresentationFormat>
  <Paragraphs>177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Organizations, environments, and information technology</vt:lpstr>
      <vt:lpstr>The New World of Business</vt:lpstr>
      <vt:lpstr>The New World of Business</vt:lpstr>
      <vt:lpstr>Major Capabilities of IS</vt:lpstr>
      <vt:lpstr>Major Capabilities of IS (2)</vt:lpstr>
      <vt:lpstr>The New World of Business</vt:lpstr>
      <vt:lpstr>Relationship between business pressures, organizational responses and IT</vt:lpstr>
      <vt:lpstr>Business Pressures</vt:lpstr>
      <vt:lpstr>Market Pressures</vt:lpstr>
      <vt:lpstr>Market Pressures (2) </vt:lpstr>
      <vt:lpstr>Technological Pressures</vt:lpstr>
      <vt:lpstr>Societal Pressures</vt:lpstr>
      <vt:lpstr>Major Areas of Social Responsibility</vt:lpstr>
      <vt:lpstr>Societal Pressures (2)</vt:lpstr>
      <vt:lpstr>Organizational Responses</vt:lpstr>
      <vt:lpstr>Doing Business in the Digital Economy</vt:lpstr>
      <vt:lpstr>Karakteristik Ekonomi Digital</vt:lpstr>
      <vt:lpstr>Karakteristik Ekonomi Digital</vt:lpstr>
      <vt:lpstr>New Economy VS Old Economy</vt:lpstr>
      <vt:lpstr>Digital Business</vt:lpstr>
      <vt:lpstr>Why should learn about IT</vt:lpstr>
      <vt:lpstr>Why should learn about IT (2)</vt:lpstr>
      <vt:lpstr>Major IT Applications in Business</vt:lpstr>
      <vt:lpstr>Business Issues with IT Applications</vt:lpstr>
      <vt:lpstr>Struktur Organisasi Terpusat</vt:lpstr>
      <vt:lpstr>Jabatan IT di perusahaan</vt:lpstr>
      <vt:lpstr>Jabatan IT di perusahaan</vt:lpstr>
      <vt:lpstr>Jabatan IT di perusahaan</vt:lpstr>
      <vt:lpstr>Computerized Information System</vt:lpstr>
      <vt:lpstr>Managerial Issues</vt:lpstr>
      <vt:lpstr>Tugas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MELZZ</cp:lastModifiedBy>
  <cp:revision>32</cp:revision>
  <dcterms:created xsi:type="dcterms:W3CDTF">2010-03-12T03:31:46Z</dcterms:created>
  <dcterms:modified xsi:type="dcterms:W3CDTF">2011-09-29T05:47:13Z</dcterms:modified>
</cp:coreProperties>
</file>