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0D83BD-1947-4B8B-AE26-8BC56323A53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9DB2C96-F95E-4585-8BA3-4694E8A090DB}">
      <dgm:prSet phldrT="[Text]"/>
      <dgm:spPr/>
      <dgm:t>
        <a:bodyPr/>
        <a:lstStyle/>
        <a:p>
          <a:r>
            <a:rPr lang="en-US" dirty="0" err="1" smtClean="0"/>
            <a:t>Perumusan</a:t>
          </a:r>
          <a:r>
            <a:rPr lang="en-US" dirty="0" smtClean="0"/>
            <a:t> </a:t>
          </a:r>
          <a:r>
            <a:rPr lang="en-US" dirty="0" err="1" smtClean="0"/>
            <a:t>masalah</a:t>
          </a:r>
          <a:endParaRPr lang="en-US" dirty="0"/>
        </a:p>
      </dgm:t>
    </dgm:pt>
    <dgm:pt modelId="{897384BB-B350-4972-BEA4-4340BBAACD97}" type="parTrans" cxnId="{9DB2B562-6F79-4CDD-9587-5CFEFB653F73}">
      <dgm:prSet/>
      <dgm:spPr/>
      <dgm:t>
        <a:bodyPr/>
        <a:lstStyle/>
        <a:p>
          <a:endParaRPr lang="en-US"/>
        </a:p>
      </dgm:t>
    </dgm:pt>
    <dgm:pt modelId="{CEE32B69-D426-4A7D-BF55-FBD05E3F77D6}" type="sibTrans" cxnId="{9DB2B562-6F79-4CDD-9587-5CFEFB653F73}">
      <dgm:prSet/>
      <dgm:spPr/>
      <dgm:t>
        <a:bodyPr/>
        <a:lstStyle/>
        <a:p>
          <a:endParaRPr lang="en-US"/>
        </a:p>
      </dgm:t>
    </dgm:pt>
    <dgm:pt modelId="{83953181-53BA-4DBC-9842-E2285C680BB0}">
      <dgm:prSet phldrT="[Text]"/>
      <dgm:spPr/>
      <dgm:t>
        <a:bodyPr/>
        <a:lstStyle/>
        <a:p>
          <a:r>
            <a:rPr lang="en-US" dirty="0" err="1" smtClean="0"/>
            <a:t>Penyusunan</a:t>
          </a:r>
          <a:r>
            <a:rPr lang="en-US" dirty="0" smtClean="0"/>
            <a:t> </a:t>
          </a:r>
          <a:r>
            <a:rPr lang="en-US" dirty="0" err="1" smtClean="0"/>
            <a:t>kerangka</a:t>
          </a:r>
          <a:r>
            <a:rPr lang="en-US" dirty="0" smtClean="0"/>
            <a:t> </a:t>
          </a:r>
          <a:r>
            <a:rPr lang="en-US" dirty="0" err="1" smtClean="0"/>
            <a:t>berfikir</a:t>
          </a:r>
          <a:endParaRPr lang="en-US" dirty="0"/>
        </a:p>
      </dgm:t>
    </dgm:pt>
    <dgm:pt modelId="{DFB26E83-C1FA-445D-883F-F04A9064DB8D}" type="parTrans" cxnId="{2B97F4D8-2040-4B38-A2A8-6114EA2C8A93}">
      <dgm:prSet/>
      <dgm:spPr/>
      <dgm:t>
        <a:bodyPr/>
        <a:lstStyle/>
        <a:p>
          <a:endParaRPr lang="en-US"/>
        </a:p>
      </dgm:t>
    </dgm:pt>
    <dgm:pt modelId="{0F44C002-91C8-4E83-844E-D9D622BBF05E}" type="sibTrans" cxnId="{2B97F4D8-2040-4B38-A2A8-6114EA2C8A93}">
      <dgm:prSet/>
      <dgm:spPr/>
      <dgm:t>
        <a:bodyPr/>
        <a:lstStyle/>
        <a:p>
          <a:endParaRPr lang="en-US"/>
        </a:p>
      </dgm:t>
    </dgm:pt>
    <dgm:pt modelId="{C7E02F62-D7DC-4DC7-B22A-B2E26CEACDDD}">
      <dgm:prSet phldrT="[Text]"/>
      <dgm:spPr/>
      <dgm:t>
        <a:bodyPr/>
        <a:lstStyle/>
        <a:p>
          <a:r>
            <a:rPr lang="en-US" dirty="0" err="1" smtClean="0"/>
            <a:t>Perumusan</a:t>
          </a:r>
          <a:r>
            <a:rPr lang="en-US" dirty="0" smtClean="0"/>
            <a:t> </a:t>
          </a:r>
          <a:r>
            <a:rPr lang="en-US" dirty="0" err="1" smtClean="0"/>
            <a:t>hipotesis</a:t>
          </a:r>
          <a:endParaRPr lang="en-US" dirty="0"/>
        </a:p>
      </dgm:t>
    </dgm:pt>
    <dgm:pt modelId="{FA3DE86C-BDC4-4F4C-AE5D-924131A0A638}" type="parTrans" cxnId="{432853BB-EF96-44B5-AB50-89F86EFEB052}">
      <dgm:prSet/>
      <dgm:spPr/>
      <dgm:t>
        <a:bodyPr/>
        <a:lstStyle/>
        <a:p>
          <a:endParaRPr lang="en-US"/>
        </a:p>
      </dgm:t>
    </dgm:pt>
    <dgm:pt modelId="{5A47A99D-0B69-4C35-8E95-0DAF841AB383}" type="sibTrans" cxnId="{432853BB-EF96-44B5-AB50-89F86EFEB052}">
      <dgm:prSet/>
      <dgm:spPr/>
      <dgm:t>
        <a:bodyPr/>
        <a:lstStyle/>
        <a:p>
          <a:endParaRPr lang="en-US"/>
        </a:p>
      </dgm:t>
    </dgm:pt>
    <dgm:pt modelId="{65248F2C-7697-41A3-B32B-D9AD58F5CDCA}">
      <dgm:prSet phldrT="[Text]"/>
      <dgm:spPr/>
      <dgm:t>
        <a:bodyPr/>
        <a:lstStyle/>
        <a:p>
          <a:r>
            <a:rPr lang="en-US" dirty="0" err="1" smtClean="0"/>
            <a:t>Penarikan</a:t>
          </a:r>
          <a:r>
            <a:rPr lang="en-US" dirty="0" smtClean="0"/>
            <a:t> </a:t>
          </a:r>
          <a:r>
            <a:rPr lang="en-US" dirty="0" err="1" smtClean="0"/>
            <a:t>kesimpulan</a:t>
          </a:r>
          <a:endParaRPr lang="en-US" dirty="0"/>
        </a:p>
      </dgm:t>
    </dgm:pt>
    <dgm:pt modelId="{147ECA8F-3648-43B3-81C3-4C8DAFDA7346}" type="parTrans" cxnId="{4BDC724D-3082-433C-885B-10133EF4AF0B}">
      <dgm:prSet/>
      <dgm:spPr/>
      <dgm:t>
        <a:bodyPr/>
        <a:lstStyle/>
        <a:p>
          <a:endParaRPr lang="en-US"/>
        </a:p>
      </dgm:t>
    </dgm:pt>
    <dgm:pt modelId="{0914BB89-A8A5-424F-90FB-922CE095826B}" type="sibTrans" cxnId="{4BDC724D-3082-433C-885B-10133EF4AF0B}">
      <dgm:prSet/>
      <dgm:spPr/>
      <dgm:t>
        <a:bodyPr/>
        <a:lstStyle/>
        <a:p>
          <a:endParaRPr lang="en-US"/>
        </a:p>
      </dgm:t>
    </dgm:pt>
    <dgm:pt modelId="{EFC7FDD8-4727-40AA-8596-7951F6893A8B}" type="pres">
      <dgm:prSet presAssocID="{F10D83BD-1947-4B8B-AE26-8BC56323A533}" presName="linear" presStyleCnt="0">
        <dgm:presLayoutVars>
          <dgm:dir/>
          <dgm:animLvl val="lvl"/>
          <dgm:resizeHandles val="exact"/>
        </dgm:presLayoutVars>
      </dgm:prSet>
      <dgm:spPr/>
    </dgm:pt>
    <dgm:pt modelId="{AA3ED3C9-66D8-42A2-B3B1-04CD1B4FCC08}" type="pres">
      <dgm:prSet presAssocID="{69DB2C96-F95E-4585-8BA3-4694E8A090DB}" presName="parentLin" presStyleCnt="0"/>
      <dgm:spPr/>
    </dgm:pt>
    <dgm:pt modelId="{92B4413E-47B4-4E98-91A1-38BEA12B4B27}" type="pres">
      <dgm:prSet presAssocID="{69DB2C96-F95E-4585-8BA3-4694E8A090DB}" presName="parentLeftMargin" presStyleLbl="node1" presStyleIdx="0" presStyleCnt="4"/>
      <dgm:spPr/>
    </dgm:pt>
    <dgm:pt modelId="{E585A960-C727-4242-BC8A-D3B59FF093E0}" type="pres">
      <dgm:prSet presAssocID="{69DB2C96-F95E-4585-8BA3-4694E8A090DB}" presName="parentText" presStyleLbl="node1" presStyleIdx="0" presStyleCnt="4">
        <dgm:presLayoutVars>
          <dgm:chMax val="0"/>
          <dgm:bulletEnabled val="1"/>
        </dgm:presLayoutVars>
      </dgm:prSet>
      <dgm:spPr/>
      <dgm:t>
        <a:bodyPr/>
        <a:lstStyle/>
        <a:p>
          <a:endParaRPr lang="en-US"/>
        </a:p>
      </dgm:t>
    </dgm:pt>
    <dgm:pt modelId="{FCEC53AD-B777-4FA3-8C02-94267AAEF323}" type="pres">
      <dgm:prSet presAssocID="{69DB2C96-F95E-4585-8BA3-4694E8A090DB}" presName="negativeSpace" presStyleCnt="0"/>
      <dgm:spPr/>
    </dgm:pt>
    <dgm:pt modelId="{C28DC758-0E8B-4CCD-A942-CA1A7F4ACFB5}" type="pres">
      <dgm:prSet presAssocID="{69DB2C96-F95E-4585-8BA3-4694E8A090DB}" presName="childText" presStyleLbl="conFgAcc1" presStyleIdx="0" presStyleCnt="4">
        <dgm:presLayoutVars>
          <dgm:bulletEnabled val="1"/>
        </dgm:presLayoutVars>
      </dgm:prSet>
      <dgm:spPr/>
    </dgm:pt>
    <dgm:pt modelId="{1FCC2BB7-CD67-4092-B196-02A33638FF0F}" type="pres">
      <dgm:prSet presAssocID="{CEE32B69-D426-4A7D-BF55-FBD05E3F77D6}" presName="spaceBetweenRectangles" presStyleCnt="0"/>
      <dgm:spPr/>
    </dgm:pt>
    <dgm:pt modelId="{6DCC12A8-24A1-4EEB-94A4-532465B09F3F}" type="pres">
      <dgm:prSet presAssocID="{83953181-53BA-4DBC-9842-E2285C680BB0}" presName="parentLin" presStyleCnt="0"/>
      <dgm:spPr/>
    </dgm:pt>
    <dgm:pt modelId="{19BA305D-71EE-4FB0-A868-9A4BD5FDC446}" type="pres">
      <dgm:prSet presAssocID="{83953181-53BA-4DBC-9842-E2285C680BB0}" presName="parentLeftMargin" presStyleLbl="node1" presStyleIdx="0" presStyleCnt="4"/>
      <dgm:spPr/>
    </dgm:pt>
    <dgm:pt modelId="{AA21906F-96EF-46B5-87F1-3C0801ADE7B4}" type="pres">
      <dgm:prSet presAssocID="{83953181-53BA-4DBC-9842-E2285C680BB0}" presName="parentText" presStyleLbl="node1" presStyleIdx="1" presStyleCnt="4">
        <dgm:presLayoutVars>
          <dgm:chMax val="0"/>
          <dgm:bulletEnabled val="1"/>
        </dgm:presLayoutVars>
      </dgm:prSet>
      <dgm:spPr/>
      <dgm:t>
        <a:bodyPr/>
        <a:lstStyle/>
        <a:p>
          <a:endParaRPr lang="en-US"/>
        </a:p>
      </dgm:t>
    </dgm:pt>
    <dgm:pt modelId="{14DB3DC4-A99D-4D4B-86E9-10A5C28B934F}" type="pres">
      <dgm:prSet presAssocID="{83953181-53BA-4DBC-9842-E2285C680BB0}" presName="negativeSpace" presStyleCnt="0"/>
      <dgm:spPr/>
    </dgm:pt>
    <dgm:pt modelId="{B3BEA5C1-986F-4BAB-BC5A-C9EF49BB8733}" type="pres">
      <dgm:prSet presAssocID="{83953181-53BA-4DBC-9842-E2285C680BB0}" presName="childText" presStyleLbl="conFgAcc1" presStyleIdx="1" presStyleCnt="4">
        <dgm:presLayoutVars>
          <dgm:bulletEnabled val="1"/>
        </dgm:presLayoutVars>
      </dgm:prSet>
      <dgm:spPr/>
    </dgm:pt>
    <dgm:pt modelId="{6A8185AF-270E-41F2-96FD-BCAF4A9C409E}" type="pres">
      <dgm:prSet presAssocID="{0F44C002-91C8-4E83-844E-D9D622BBF05E}" presName="spaceBetweenRectangles" presStyleCnt="0"/>
      <dgm:spPr/>
    </dgm:pt>
    <dgm:pt modelId="{C31A890C-5776-4F3E-90F8-AFEA49699B41}" type="pres">
      <dgm:prSet presAssocID="{C7E02F62-D7DC-4DC7-B22A-B2E26CEACDDD}" presName="parentLin" presStyleCnt="0"/>
      <dgm:spPr/>
    </dgm:pt>
    <dgm:pt modelId="{ACA4A006-A90B-4EEF-BF46-C6E56BDA433D}" type="pres">
      <dgm:prSet presAssocID="{C7E02F62-D7DC-4DC7-B22A-B2E26CEACDDD}" presName="parentLeftMargin" presStyleLbl="node1" presStyleIdx="1" presStyleCnt="4"/>
      <dgm:spPr/>
    </dgm:pt>
    <dgm:pt modelId="{290A80DA-A4FE-473F-9372-F50494AF08D2}" type="pres">
      <dgm:prSet presAssocID="{C7E02F62-D7DC-4DC7-B22A-B2E26CEACDDD}" presName="parentText" presStyleLbl="node1" presStyleIdx="2" presStyleCnt="4">
        <dgm:presLayoutVars>
          <dgm:chMax val="0"/>
          <dgm:bulletEnabled val="1"/>
        </dgm:presLayoutVars>
      </dgm:prSet>
      <dgm:spPr/>
      <dgm:t>
        <a:bodyPr/>
        <a:lstStyle/>
        <a:p>
          <a:endParaRPr lang="en-US"/>
        </a:p>
      </dgm:t>
    </dgm:pt>
    <dgm:pt modelId="{1190B0A3-3500-4438-92D4-5EAAD2689D9D}" type="pres">
      <dgm:prSet presAssocID="{C7E02F62-D7DC-4DC7-B22A-B2E26CEACDDD}" presName="negativeSpace" presStyleCnt="0"/>
      <dgm:spPr/>
    </dgm:pt>
    <dgm:pt modelId="{7528F86C-8312-4BD6-A3A4-AF29EC857002}" type="pres">
      <dgm:prSet presAssocID="{C7E02F62-D7DC-4DC7-B22A-B2E26CEACDDD}" presName="childText" presStyleLbl="conFgAcc1" presStyleIdx="2" presStyleCnt="4">
        <dgm:presLayoutVars>
          <dgm:bulletEnabled val="1"/>
        </dgm:presLayoutVars>
      </dgm:prSet>
      <dgm:spPr/>
      <dgm:t>
        <a:bodyPr/>
        <a:lstStyle/>
        <a:p>
          <a:endParaRPr lang="en-US"/>
        </a:p>
      </dgm:t>
    </dgm:pt>
    <dgm:pt modelId="{7F77C720-B7A4-4706-A7A0-590A9CAE240B}" type="pres">
      <dgm:prSet presAssocID="{5A47A99D-0B69-4C35-8E95-0DAF841AB383}" presName="spaceBetweenRectangles" presStyleCnt="0"/>
      <dgm:spPr/>
    </dgm:pt>
    <dgm:pt modelId="{2AFA3DB2-E392-42D8-852E-6F1278DC4866}" type="pres">
      <dgm:prSet presAssocID="{65248F2C-7697-41A3-B32B-D9AD58F5CDCA}" presName="parentLin" presStyleCnt="0"/>
      <dgm:spPr/>
    </dgm:pt>
    <dgm:pt modelId="{CA05309C-7B88-4CEC-AC38-6B0AA64A4039}" type="pres">
      <dgm:prSet presAssocID="{65248F2C-7697-41A3-B32B-D9AD58F5CDCA}" presName="parentLeftMargin" presStyleLbl="node1" presStyleIdx="2" presStyleCnt="4"/>
      <dgm:spPr/>
    </dgm:pt>
    <dgm:pt modelId="{3CB28F9D-4DD9-431F-8620-3B395A2FC058}" type="pres">
      <dgm:prSet presAssocID="{65248F2C-7697-41A3-B32B-D9AD58F5CDCA}" presName="parentText" presStyleLbl="node1" presStyleIdx="3" presStyleCnt="4">
        <dgm:presLayoutVars>
          <dgm:chMax val="0"/>
          <dgm:bulletEnabled val="1"/>
        </dgm:presLayoutVars>
      </dgm:prSet>
      <dgm:spPr/>
      <dgm:t>
        <a:bodyPr/>
        <a:lstStyle/>
        <a:p>
          <a:endParaRPr lang="en-US"/>
        </a:p>
      </dgm:t>
    </dgm:pt>
    <dgm:pt modelId="{8209F5C1-3D00-4403-951B-62CEF46E533D}" type="pres">
      <dgm:prSet presAssocID="{65248F2C-7697-41A3-B32B-D9AD58F5CDCA}" presName="negativeSpace" presStyleCnt="0"/>
      <dgm:spPr/>
    </dgm:pt>
    <dgm:pt modelId="{49F1F7DF-3D87-4412-903F-5CFD385C5A36}" type="pres">
      <dgm:prSet presAssocID="{65248F2C-7697-41A3-B32B-D9AD58F5CDCA}" presName="childText" presStyleLbl="conFgAcc1" presStyleIdx="3" presStyleCnt="4">
        <dgm:presLayoutVars>
          <dgm:bulletEnabled val="1"/>
        </dgm:presLayoutVars>
      </dgm:prSet>
      <dgm:spPr/>
    </dgm:pt>
  </dgm:ptLst>
  <dgm:cxnLst>
    <dgm:cxn modelId="{4BDC724D-3082-433C-885B-10133EF4AF0B}" srcId="{F10D83BD-1947-4B8B-AE26-8BC56323A533}" destId="{65248F2C-7697-41A3-B32B-D9AD58F5CDCA}" srcOrd="3" destOrd="0" parTransId="{147ECA8F-3648-43B3-81C3-4C8DAFDA7346}" sibTransId="{0914BB89-A8A5-424F-90FB-922CE095826B}"/>
    <dgm:cxn modelId="{F7962986-E546-450E-8E20-C0753259DC5B}" type="presOf" srcId="{69DB2C96-F95E-4585-8BA3-4694E8A090DB}" destId="{E585A960-C727-4242-BC8A-D3B59FF093E0}" srcOrd="1" destOrd="0" presId="urn:microsoft.com/office/officeart/2005/8/layout/list1"/>
    <dgm:cxn modelId="{8A773FA6-3430-4EF6-AD3A-2BA64A7A3BC4}" type="presOf" srcId="{65248F2C-7697-41A3-B32B-D9AD58F5CDCA}" destId="{CA05309C-7B88-4CEC-AC38-6B0AA64A4039}" srcOrd="0" destOrd="0" presId="urn:microsoft.com/office/officeart/2005/8/layout/list1"/>
    <dgm:cxn modelId="{273BFAC5-3754-415E-8001-8CD3218CEE1C}" type="presOf" srcId="{65248F2C-7697-41A3-B32B-D9AD58F5CDCA}" destId="{3CB28F9D-4DD9-431F-8620-3B395A2FC058}" srcOrd="1" destOrd="0" presId="urn:microsoft.com/office/officeart/2005/8/layout/list1"/>
    <dgm:cxn modelId="{432853BB-EF96-44B5-AB50-89F86EFEB052}" srcId="{F10D83BD-1947-4B8B-AE26-8BC56323A533}" destId="{C7E02F62-D7DC-4DC7-B22A-B2E26CEACDDD}" srcOrd="2" destOrd="0" parTransId="{FA3DE86C-BDC4-4F4C-AE5D-924131A0A638}" sibTransId="{5A47A99D-0B69-4C35-8E95-0DAF841AB383}"/>
    <dgm:cxn modelId="{2B97F4D8-2040-4B38-A2A8-6114EA2C8A93}" srcId="{F10D83BD-1947-4B8B-AE26-8BC56323A533}" destId="{83953181-53BA-4DBC-9842-E2285C680BB0}" srcOrd="1" destOrd="0" parTransId="{DFB26E83-C1FA-445D-883F-F04A9064DB8D}" sibTransId="{0F44C002-91C8-4E83-844E-D9D622BBF05E}"/>
    <dgm:cxn modelId="{28652D28-499E-49C4-B443-A630FB9D9B95}" type="presOf" srcId="{69DB2C96-F95E-4585-8BA3-4694E8A090DB}" destId="{92B4413E-47B4-4E98-91A1-38BEA12B4B27}" srcOrd="0" destOrd="0" presId="urn:microsoft.com/office/officeart/2005/8/layout/list1"/>
    <dgm:cxn modelId="{10F9545E-EB34-49D0-BB68-2F837D87C53F}" type="presOf" srcId="{C7E02F62-D7DC-4DC7-B22A-B2E26CEACDDD}" destId="{ACA4A006-A90B-4EEF-BF46-C6E56BDA433D}" srcOrd="0" destOrd="0" presId="urn:microsoft.com/office/officeart/2005/8/layout/list1"/>
    <dgm:cxn modelId="{B8C2CE72-B13A-4B93-9AE3-ECEA4CB99956}" type="presOf" srcId="{83953181-53BA-4DBC-9842-E2285C680BB0}" destId="{19BA305D-71EE-4FB0-A868-9A4BD5FDC446}" srcOrd="0" destOrd="0" presId="urn:microsoft.com/office/officeart/2005/8/layout/list1"/>
    <dgm:cxn modelId="{2DDB672B-7F5F-4AFF-945D-548882BA7D72}" type="presOf" srcId="{F10D83BD-1947-4B8B-AE26-8BC56323A533}" destId="{EFC7FDD8-4727-40AA-8596-7951F6893A8B}" srcOrd="0" destOrd="0" presId="urn:microsoft.com/office/officeart/2005/8/layout/list1"/>
    <dgm:cxn modelId="{9DB2B562-6F79-4CDD-9587-5CFEFB653F73}" srcId="{F10D83BD-1947-4B8B-AE26-8BC56323A533}" destId="{69DB2C96-F95E-4585-8BA3-4694E8A090DB}" srcOrd="0" destOrd="0" parTransId="{897384BB-B350-4972-BEA4-4340BBAACD97}" sibTransId="{CEE32B69-D426-4A7D-BF55-FBD05E3F77D6}"/>
    <dgm:cxn modelId="{CB5EDB71-A732-4972-AFA0-2E015AD4041A}" type="presOf" srcId="{C7E02F62-D7DC-4DC7-B22A-B2E26CEACDDD}" destId="{290A80DA-A4FE-473F-9372-F50494AF08D2}" srcOrd="1" destOrd="0" presId="urn:microsoft.com/office/officeart/2005/8/layout/list1"/>
    <dgm:cxn modelId="{B67C8161-7F2B-474D-8B1F-1E1D9A43DA67}" type="presOf" srcId="{83953181-53BA-4DBC-9842-E2285C680BB0}" destId="{AA21906F-96EF-46B5-87F1-3C0801ADE7B4}" srcOrd="1" destOrd="0" presId="urn:microsoft.com/office/officeart/2005/8/layout/list1"/>
    <dgm:cxn modelId="{F66F0397-00C3-4918-BB50-1B8AA0F3F743}" type="presParOf" srcId="{EFC7FDD8-4727-40AA-8596-7951F6893A8B}" destId="{AA3ED3C9-66D8-42A2-B3B1-04CD1B4FCC08}" srcOrd="0" destOrd="0" presId="urn:microsoft.com/office/officeart/2005/8/layout/list1"/>
    <dgm:cxn modelId="{D8AD825D-C2D4-49E0-9C94-A8EDC56E15CF}" type="presParOf" srcId="{AA3ED3C9-66D8-42A2-B3B1-04CD1B4FCC08}" destId="{92B4413E-47B4-4E98-91A1-38BEA12B4B27}" srcOrd="0" destOrd="0" presId="urn:microsoft.com/office/officeart/2005/8/layout/list1"/>
    <dgm:cxn modelId="{31871668-B9AE-40A1-B769-C42B073CE213}" type="presParOf" srcId="{AA3ED3C9-66D8-42A2-B3B1-04CD1B4FCC08}" destId="{E585A960-C727-4242-BC8A-D3B59FF093E0}" srcOrd="1" destOrd="0" presId="urn:microsoft.com/office/officeart/2005/8/layout/list1"/>
    <dgm:cxn modelId="{7500BE55-ADB0-4D8A-9CE1-1058C3BC2358}" type="presParOf" srcId="{EFC7FDD8-4727-40AA-8596-7951F6893A8B}" destId="{FCEC53AD-B777-4FA3-8C02-94267AAEF323}" srcOrd="1" destOrd="0" presId="urn:microsoft.com/office/officeart/2005/8/layout/list1"/>
    <dgm:cxn modelId="{886D0646-49B3-4668-8E06-D2A631DD89FF}" type="presParOf" srcId="{EFC7FDD8-4727-40AA-8596-7951F6893A8B}" destId="{C28DC758-0E8B-4CCD-A942-CA1A7F4ACFB5}" srcOrd="2" destOrd="0" presId="urn:microsoft.com/office/officeart/2005/8/layout/list1"/>
    <dgm:cxn modelId="{D19D83B8-C3B6-4EB5-8DA6-767BAF0B1D4F}" type="presParOf" srcId="{EFC7FDD8-4727-40AA-8596-7951F6893A8B}" destId="{1FCC2BB7-CD67-4092-B196-02A33638FF0F}" srcOrd="3" destOrd="0" presId="urn:microsoft.com/office/officeart/2005/8/layout/list1"/>
    <dgm:cxn modelId="{B027034A-3052-4390-8C09-1EF583C4F967}" type="presParOf" srcId="{EFC7FDD8-4727-40AA-8596-7951F6893A8B}" destId="{6DCC12A8-24A1-4EEB-94A4-532465B09F3F}" srcOrd="4" destOrd="0" presId="urn:microsoft.com/office/officeart/2005/8/layout/list1"/>
    <dgm:cxn modelId="{DEDC51A0-9397-4132-9D24-1B96282FD823}" type="presParOf" srcId="{6DCC12A8-24A1-4EEB-94A4-532465B09F3F}" destId="{19BA305D-71EE-4FB0-A868-9A4BD5FDC446}" srcOrd="0" destOrd="0" presId="urn:microsoft.com/office/officeart/2005/8/layout/list1"/>
    <dgm:cxn modelId="{8F3E4833-C0D1-4A18-9919-C1E54B9F6365}" type="presParOf" srcId="{6DCC12A8-24A1-4EEB-94A4-532465B09F3F}" destId="{AA21906F-96EF-46B5-87F1-3C0801ADE7B4}" srcOrd="1" destOrd="0" presId="urn:microsoft.com/office/officeart/2005/8/layout/list1"/>
    <dgm:cxn modelId="{19001A49-AC23-4872-BF18-875D19FF8126}" type="presParOf" srcId="{EFC7FDD8-4727-40AA-8596-7951F6893A8B}" destId="{14DB3DC4-A99D-4D4B-86E9-10A5C28B934F}" srcOrd="5" destOrd="0" presId="urn:microsoft.com/office/officeart/2005/8/layout/list1"/>
    <dgm:cxn modelId="{DDE7B77E-9D7A-460F-B58C-462591D6DA1E}" type="presParOf" srcId="{EFC7FDD8-4727-40AA-8596-7951F6893A8B}" destId="{B3BEA5C1-986F-4BAB-BC5A-C9EF49BB8733}" srcOrd="6" destOrd="0" presId="urn:microsoft.com/office/officeart/2005/8/layout/list1"/>
    <dgm:cxn modelId="{DB9717F4-8AC6-4FFA-90D3-600AEC197112}" type="presParOf" srcId="{EFC7FDD8-4727-40AA-8596-7951F6893A8B}" destId="{6A8185AF-270E-41F2-96FD-BCAF4A9C409E}" srcOrd="7" destOrd="0" presId="urn:microsoft.com/office/officeart/2005/8/layout/list1"/>
    <dgm:cxn modelId="{3A465372-661E-407E-96F2-1F654E9F7572}" type="presParOf" srcId="{EFC7FDD8-4727-40AA-8596-7951F6893A8B}" destId="{C31A890C-5776-4F3E-90F8-AFEA49699B41}" srcOrd="8" destOrd="0" presId="urn:microsoft.com/office/officeart/2005/8/layout/list1"/>
    <dgm:cxn modelId="{14CECB31-B11C-44AB-9F85-676A3D81B110}" type="presParOf" srcId="{C31A890C-5776-4F3E-90F8-AFEA49699B41}" destId="{ACA4A006-A90B-4EEF-BF46-C6E56BDA433D}" srcOrd="0" destOrd="0" presId="urn:microsoft.com/office/officeart/2005/8/layout/list1"/>
    <dgm:cxn modelId="{0CA1C0FA-DA0F-421E-A505-A90BC1D4D2CB}" type="presParOf" srcId="{C31A890C-5776-4F3E-90F8-AFEA49699B41}" destId="{290A80DA-A4FE-473F-9372-F50494AF08D2}" srcOrd="1" destOrd="0" presId="urn:microsoft.com/office/officeart/2005/8/layout/list1"/>
    <dgm:cxn modelId="{B84C0540-DBB0-4D92-B0E2-73EE02A4507E}" type="presParOf" srcId="{EFC7FDD8-4727-40AA-8596-7951F6893A8B}" destId="{1190B0A3-3500-4438-92D4-5EAAD2689D9D}" srcOrd="9" destOrd="0" presId="urn:microsoft.com/office/officeart/2005/8/layout/list1"/>
    <dgm:cxn modelId="{066F48B2-DB23-4E98-B9A8-82D108C7908F}" type="presParOf" srcId="{EFC7FDD8-4727-40AA-8596-7951F6893A8B}" destId="{7528F86C-8312-4BD6-A3A4-AF29EC857002}" srcOrd="10" destOrd="0" presId="urn:microsoft.com/office/officeart/2005/8/layout/list1"/>
    <dgm:cxn modelId="{F6D6FA2D-9789-4D9D-91DD-2690380FFA66}" type="presParOf" srcId="{EFC7FDD8-4727-40AA-8596-7951F6893A8B}" destId="{7F77C720-B7A4-4706-A7A0-590A9CAE240B}" srcOrd="11" destOrd="0" presId="urn:microsoft.com/office/officeart/2005/8/layout/list1"/>
    <dgm:cxn modelId="{B93D4D64-3897-4897-BDDE-B427EAEBB0AA}" type="presParOf" srcId="{EFC7FDD8-4727-40AA-8596-7951F6893A8B}" destId="{2AFA3DB2-E392-42D8-852E-6F1278DC4866}" srcOrd="12" destOrd="0" presId="urn:microsoft.com/office/officeart/2005/8/layout/list1"/>
    <dgm:cxn modelId="{DCCD94F7-94D1-45FA-AF95-AF54311F702F}" type="presParOf" srcId="{2AFA3DB2-E392-42D8-852E-6F1278DC4866}" destId="{CA05309C-7B88-4CEC-AC38-6B0AA64A4039}" srcOrd="0" destOrd="0" presId="urn:microsoft.com/office/officeart/2005/8/layout/list1"/>
    <dgm:cxn modelId="{A32E33CD-521A-4B17-8181-5BD51D0FC904}" type="presParOf" srcId="{2AFA3DB2-E392-42D8-852E-6F1278DC4866}" destId="{3CB28F9D-4DD9-431F-8620-3B395A2FC058}" srcOrd="1" destOrd="0" presId="urn:microsoft.com/office/officeart/2005/8/layout/list1"/>
    <dgm:cxn modelId="{4AD7EB38-B468-4F95-8CB6-294F12E1C47A}" type="presParOf" srcId="{EFC7FDD8-4727-40AA-8596-7951F6893A8B}" destId="{8209F5C1-3D00-4403-951B-62CEF46E533D}" srcOrd="13" destOrd="0" presId="urn:microsoft.com/office/officeart/2005/8/layout/list1"/>
    <dgm:cxn modelId="{07941E4F-25AE-46E8-9D89-5A4699EF79AE}" type="presParOf" srcId="{EFC7FDD8-4727-40AA-8596-7951F6893A8B}" destId="{49F1F7DF-3D87-4412-903F-5CFD385C5A36}" srcOrd="14"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0921C-1ED6-4349-BBB8-64211A4559F6}" type="datetimeFigureOut">
              <a:rPr lang="en-US" smtClean="0"/>
              <a:t>10/4/2011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C569DF-2ECA-4AB7-B876-1670370B8B9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569DF-2ECA-4AB7-B876-1670370B8B9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F05A94B-3B2E-4FFB-8995-23945DAD73CB}" type="datetimeFigureOut">
              <a:rPr lang="en-US" smtClean="0"/>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D7718-D0C3-4DAE-B5F3-EBEBE9C20B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05A94B-3B2E-4FFB-8995-23945DAD73CB}" type="datetimeFigureOut">
              <a:rPr lang="en-US" smtClean="0"/>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D7718-D0C3-4DAE-B5F3-EBEBE9C20B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05A94B-3B2E-4FFB-8995-23945DAD73CB}" type="datetimeFigureOut">
              <a:rPr lang="en-US" smtClean="0"/>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D7718-D0C3-4DAE-B5F3-EBEBE9C20B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05A94B-3B2E-4FFB-8995-23945DAD73CB}" type="datetimeFigureOut">
              <a:rPr lang="en-US" smtClean="0"/>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D7718-D0C3-4DAE-B5F3-EBEBE9C20B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05A94B-3B2E-4FFB-8995-23945DAD73CB}" type="datetimeFigureOut">
              <a:rPr lang="en-US" smtClean="0"/>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D7718-D0C3-4DAE-B5F3-EBEBE9C20B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05A94B-3B2E-4FFB-8995-23945DAD73CB}" type="datetimeFigureOut">
              <a:rPr lang="en-US" smtClean="0"/>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D7718-D0C3-4DAE-B5F3-EBEBE9C20B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05A94B-3B2E-4FFB-8995-23945DAD73CB}" type="datetimeFigureOut">
              <a:rPr lang="en-US" smtClean="0"/>
              <a:t>10/4/2011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D7718-D0C3-4DAE-B5F3-EBEBE9C20B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05A94B-3B2E-4FFB-8995-23945DAD73CB}" type="datetimeFigureOut">
              <a:rPr lang="en-US" smtClean="0"/>
              <a:t>10/4/2011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D7718-D0C3-4DAE-B5F3-EBEBE9C20B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5A94B-3B2E-4FFB-8995-23945DAD73CB}" type="datetimeFigureOut">
              <a:rPr lang="en-US" smtClean="0"/>
              <a:t>10/4/2011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D7718-D0C3-4DAE-B5F3-EBEBE9C20B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05A94B-3B2E-4FFB-8995-23945DAD73CB}" type="datetimeFigureOut">
              <a:rPr lang="en-US" smtClean="0"/>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D7718-D0C3-4DAE-B5F3-EBEBE9C20B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05A94B-3B2E-4FFB-8995-23945DAD73CB}" type="datetimeFigureOut">
              <a:rPr lang="en-US" smtClean="0"/>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D7718-D0C3-4DAE-B5F3-EBEBE9C20B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AF05A94B-3B2E-4FFB-8995-23945DAD73CB}" type="datetimeFigureOut">
              <a:rPr lang="en-US" smtClean="0"/>
              <a:t>10/4/2011</a:t>
            </a:fld>
            <a:endParaRPr lang="en-US"/>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31ED7718-D0C3-4DAE-B5F3-EBEBE9C20B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MENGAPA PENELITIAN ITU PERLU  ???</a:t>
            </a:r>
            <a:endParaRPr lang="en-US" dirty="0"/>
          </a:p>
        </p:txBody>
      </p:sp>
      <p:sp>
        <p:nvSpPr>
          <p:cNvPr id="3" name="Subtitle 2"/>
          <p:cNvSpPr>
            <a:spLocks noGrp="1"/>
          </p:cNvSpPr>
          <p:nvPr>
            <p:ph type="subTitle" idx="1"/>
          </p:nvPr>
        </p:nvSpPr>
        <p:spPr>
          <a:xfrm>
            <a:off x="-32" y="4572008"/>
            <a:ext cx="5897206" cy="1500198"/>
          </a:xfrm>
        </p:spPr>
        <p:txBody>
          <a:bodyPr/>
          <a:lstStyle/>
          <a:p>
            <a:r>
              <a:rPr lang="en-US" dirty="0" err="1" smtClean="0"/>
              <a:t>Metode</a:t>
            </a:r>
            <a:r>
              <a:rPr lang="en-US" dirty="0" smtClean="0"/>
              <a:t> </a:t>
            </a:r>
            <a:r>
              <a:rPr lang="en-US" dirty="0" err="1" smtClean="0"/>
              <a:t>Penelitian</a:t>
            </a:r>
            <a:r>
              <a:rPr lang="en-US" dirty="0" smtClean="0"/>
              <a:t> </a:t>
            </a:r>
            <a:r>
              <a:rPr lang="en-US" dirty="0" err="1" smtClean="0"/>
              <a:t>Sosial</a:t>
            </a:r>
            <a:endParaRPr lang="en-US" dirty="0" smtClean="0"/>
          </a:p>
          <a:p>
            <a:r>
              <a:rPr lang="en-US" dirty="0" smtClean="0"/>
              <a:t>DR. </a:t>
            </a:r>
            <a:r>
              <a:rPr lang="en-US" dirty="0" err="1" smtClean="0"/>
              <a:t>Dewi</a:t>
            </a:r>
            <a:r>
              <a:rPr lang="en-US" dirty="0" smtClean="0"/>
              <a:t> </a:t>
            </a:r>
            <a:r>
              <a:rPr lang="en-US" dirty="0" err="1" smtClean="0"/>
              <a:t>Kurniasih</a:t>
            </a:r>
            <a:r>
              <a:rPr lang="en-US" dirty="0" smtClean="0"/>
              <a:t>, </a:t>
            </a:r>
            <a:r>
              <a:rPr lang="en-US" dirty="0" err="1" smtClean="0"/>
              <a:t>S.IP.,M.Si</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92500" lnSpcReduction="20000"/>
          </a:bodyPr>
          <a:lstStyle/>
          <a:p>
            <a:r>
              <a:rPr lang="de-DE" b="1" dirty="0" smtClean="0">
                <a:solidFill>
                  <a:srgbClr val="FF0000"/>
                </a:solidFill>
              </a:rPr>
              <a:t>Induktif</a:t>
            </a:r>
            <a:r>
              <a:rPr lang="de-DE" dirty="0" smtClean="0"/>
              <a:t>	</a:t>
            </a:r>
            <a:r>
              <a:rPr lang="de-DE" dirty="0" smtClean="0"/>
              <a:t>: </a:t>
            </a:r>
            <a:r>
              <a:rPr lang="de-DE" dirty="0" smtClean="0"/>
              <a:t>Penarikan kesimpulan dari kasus-kasus individual</a:t>
            </a:r>
            <a:endParaRPr lang="en-US" dirty="0" smtClean="0"/>
          </a:p>
          <a:p>
            <a:pPr marL="365125" indent="0">
              <a:buNone/>
            </a:pPr>
            <a:r>
              <a:rPr lang="de-DE" dirty="0" smtClean="0"/>
              <a:t>Contoh : </a:t>
            </a:r>
            <a:endParaRPr lang="de-DE" dirty="0" smtClean="0"/>
          </a:p>
          <a:p>
            <a:pPr marL="365125" indent="0">
              <a:buNone/>
            </a:pPr>
            <a:r>
              <a:rPr lang="de-DE" dirty="0" smtClean="0"/>
              <a:t>Kucing </a:t>
            </a:r>
            <a:r>
              <a:rPr lang="de-DE" dirty="0" smtClean="0"/>
              <a:t>bermata, tikus bermata, kesimpulan seluruh binatang </a:t>
            </a:r>
            <a:r>
              <a:rPr lang="de-DE" dirty="0" smtClean="0"/>
              <a:t>bermata</a:t>
            </a:r>
          </a:p>
          <a:p>
            <a:pPr marL="365125" indent="0">
              <a:buNone/>
            </a:pPr>
            <a:endParaRPr lang="en-US" dirty="0" smtClean="0"/>
          </a:p>
          <a:p>
            <a:r>
              <a:rPr lang="de-DE" b="1" dirty="0" smtClean="0">
                <a:solidFill>
                  <a:srgbClr val="FF0000"/>
                </a:solidFill>
              </a:rPr>
              <a:t>Deduktif	</a:t>
            </a:r>
            <a:r>
              <a:rPr lang="de-DE" b="1" dirty="0" smtClean="0">
                <a:solidFill>
                  <a:srgbClr val="FF0000"/>
                </a:solidFill>
              </a:rPr>
              <a:t> </a:t>
            </a:r>
            <a:r>
              <a:rPr lang="de-DE" dirty="0" smtClean="0"/>
              <a:t>: </a:t>
            </a:r>
            <a:r>
              <a:rPr lang="de-DE" dirty="0" smtClean="0"/>
              <a:t>Biasanya menggunakan pola pikir silogisimus. </a:t>
            </a:r>
            <a:r>
              <a:rPr lang="en-US" dirty="0" err="1" smtClean="0"/>
              <a:t>Pernyataan</a:t>
            </a:r>
            <a:r>
              <a:rPr lang="en-US" dirty="0" smtClean="0"/>
              <a:t> yang </a:t>
            </a:r>
            <a:r>
              <a:rPr lang="en-US" dirty="0" err="1" smtClean="0"/>
              <a:t>mendukung</a:t>
            </a:r>
            <a:r>
              <a:rPr lang="en-US" dirty="0" smtClean="0"/>
              <a:t> </a:t>
            </a:r>
            <a:r>
              <a:rPr lang="en-US" dirty="0" err="1" smtClean="0"/>
              <a:t>silogisimus</a:t>
            </a:r>
            <a:r>
              <a:rPr lang="en-US" dirty="0" smtClean="0"/>
              <a:t> </a:t>
            </a:r>
            <a:r>
              <a:rPr lang="en-US" dirty="0" err="1" smtClean="0"/>
              <a:t>disebut</a:t>
            </a:r>
            <a:r>
              <a:rPr lang="en-US" dirty="0" smtClean="0"/>
              <a:t> </a:t>
            </a:r>
            <a:r>
              <a:rPr lang="en-US" dirty="0" err="1" smtClean="0"/>
              <a:t>premis</a:t>
            </a:r>
            <a:r>
              <a:rPr lang="en-US" dirty="0" smtClean="0"/>
              <a:t>. </a:t>
            </a:r>
            <a:r>
              <a:rPr lang="en-US" dirty="0" err="1" smtClean="0"/>
              <a:t>Premis</a:t>
            </a:r>
            <a:r>
              <a:rPr lang="en-US" dirty="0" smtClean="0"/>
              <a:t> mayor </a:t>
            </a:r>
            <a:r>
              <a:rPr lang="en-US" dirty="0" err="1" smtClean="0"/>
              <a:t>dan</a:t>
            </a:r>
            <a:r>
              <a:rPr lang="en-US" dirty="0" smtClean="0"/>
              <a:t> </a:t>
            </a:r>
            <a:r>
              <a:rPr lang="en-US" dirty="0" err="1" smtClean="0"/>
              <a:t>premis</a:t>
            </a:r>
            <a:r>
              <a:rPr lang="en-US" dirty="0" smtClean="0"/>
              <a:t> minor.</a:t>
            </a:r>
          </a:p>
          <a:p>
            <a:pPr>
              <a:buNone/>
            </a:pPr>
            <a:r>
              <a:rPr lang="en-US" dirty="0" smtClean="0"/>
              <a:t>    </a:t>
            </a:r>
            <a:r>
              <a:rPr lang="en-US" dirty="0" err="1" smtClean="0"/>
              <a:t>Contoh</a:t>
            </a:r>
            <a:r>
              <a:rPr lang="en-US" dirty="0" smtClean="0"/>
              <a:t> </a:t>
            </a:r>
            <a:r>
              <a:rPr lang="en-US" dirty="0" smtClean="0"/>
              <a:t>:</a:t>
            </a:r>
          </a:p>
          <a:p>
            <a:pPr>
              <a:buNone/>
            </a:pPr>
            <a:r>
              <a:rPr lang="en-US" dirty="0" smtClean="0"/>
              <a:t>    </a:t>
            </a:r>
            <a:r>
              <a:rPr lang="en-US" dirty="0" err="1" smtClean="0"/>
              <a:t>Premis</a:t>
            </a:r>
            <a:r>
              <a:rPr lang="en-US" dirty="0" smtClean="0"/>
              <a:t> </a:t>
            </a:r>
            <a:r>
              <a:rPr lang="en-US" dirty="0" smtClean="0"/>
              <a:t>mayor	: </a:t>
            </a:r>
            <a:r>
              <a:rPr lang="en-US" dirty="0" err="1" smtClean="0"/>
              <a:t>semua</a:t>
            </a:r>
            <a:r>
              <a:rPr lang="en-US" dirty="0" smtClean="0"/>
              <a:t> </a:t>
            </a:r>
            <a:r>
              <a:rPr lang="en-US" dirty="0" err="1" smtClean="0"/>
              <a:t>manusia</a:t>
            </a:r>
            <a:r>
              <a:rPr lang="en-US" dirty="0" smtClean="0"/>
              <a:t> </a:t>
            </a:r>
            <a:r>
              <a:rPr lang="en-US" dirty="0" err="1" smtClean="0"/>
              <a:t>akan</a:t>
            </a:r>
            <a:r>
              <a:rPr lang="en-US" dirty="0" smtClean="0"/>
              <a:t> </a:t>
            </a:r>
            <a:r>
              <a:rPr lang="en-US" dirty="0" err="1" smtClean="0"/>
              <a:t>mati</a:t>
            </a:r>
            <a:endParaRPr lang="en-US" dirty="0" smtClean="0"/>
          </a:p>
          <a:p>
            <a:pPr>
              <a:buNone/>
            </a:pPr>
            <a:r>
              <a:rPr lang="en-US" dirty="0" smtClean="0"/>
              <a:t>    </a:t>
            </a:r>
            <a:r>
              <a:rPr lang="en-US" dirty="0" err="1" smtClean="0"/>
              <a:t>Premis</a:t>
            </a:r>
            <a:r>
              <a:rPr lang="en-US" dirty="0" smtClean="0"/>
              <a:t> </a:t>
            </a:r>
            <a:r>
              <a:rPr lang="en-US" dirty="0" smtClean="0"/>
              <a:t>minor	: </a:t>
            </a:r>
            <a:r>
              <a:rPr lang="en-US" dirty="0" err="1" smtClean="0"/>
              <a:t>dadap</a:t>
            </a:r>
            <a:r>
              <a:rPr lang="en-US" dirty="0" smtClean="0"/>
              <a:t> </a:t>
            </a:r>
            <a:r>
              <a:rPr lang="en-US" dirty="0" err="1" smtClean="0"/>
              <a:t>manusia</a:t>
            </a:r>
            <a:endParaRPr lang="en-US" dirty="0" smtClean="0"/>
          </a:p>
          <a:p>
            <a:pPr>
              <a:buNone/>
            </a:pPr>
            <a:r>
              <a:rPr lang="en-US" dirty="0" smtClean="0"/>
              <a:t>    </a:t>
            </a:r>
            <a:r>
              <a:rPr lang="en-US" dirty="0" err="1" smtClean="0"/>
              <a:t>Kesimpulan</a:t>
            </a:r>
            <a:r>
              <a:rPr lang="en-US" dirty="0" smtClean="0"/>
              <a:t>	</a:t>
            </a:r>
            <a:r>
              <a:rPr lang="en-US" dirty="0" smtClean="0"/>
              <a:t>: </a:t>
            </a:r>
            <a:r>
              <a:rPr lang="en-US" dirty="0" err="1" smtClean="0"/>
              <a:t>dadap</a:t>
            </a:r>
            <a:r>
              <a:rPr lang="en-US" dirty="0" smtClean="0"/>
              <a:t> </a:t>
            </a:r>
            <a:r>
              <a:rPr lang="en-US" dirty="0" err="1" smtClean="0"/>
              <a:t>akan</a:t>
            </a:r>
            <a:r>
              <a:rPr lang="en-US" dirty="0" smtClean="0"/>
              <a:t> </a:t>
            </a:r>
            <a:r>
              <a:rPr lang="en-US" dirty="0" err="1" smtClean="0"/>
              <a:t>mati</a:t>
            </a:r>
            <a:endParaRPr lang="en-US" dirty="0" smtClean="0"/>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
            <a:ext cx="8229600" cy="1143000"/>
          </a:xfrm>
        </p:spPr>
        <p:txBody>
          <a:bodyPr/>
          <a:lstStyle/>
          <a:p>
            <a:r>
              <a:rPr lang="en-US" dirty="0" err="1" smtClean="0"/>
              <a:t>Sumber</a:t>
            </a:r>
            <a:r>
              <a:rPr lang="en-US" dirty="0" smtClean="0"/>
              <a:t> </a:t>
            </a:r>
            <a:r>
              <a:rPr lang="en-US" dirty="0" err="1" smtClean="0"/>
              <a:t>Pengetahuan</a:t>
            </a:r>
            <a:endParaRPr lang="en-US" dirty="0"/>
          </a:p>
        </p:txBody>
      </p:sp>
      <p:sp>
        <p:nvSpPr>
          <p:cNvPr id="3" name="Content Placeholder 2"/>
          <p:cNvSpPr>
            <a:spLocks noGrp="1"/>
          </p:cNvSpPr>
          <p:nvPr>
            <p:ph idx="1"/>
          </p:nvPr>
        </p:nvSpPr>
        <p:spPr>
          <a:xfrm>
            <a:off x="171480" y="1214422"/>
            <a:ext cx="8686800" cy="5643602"/>
          </a:xfrm>
        </p:spPr>
        <p:txBody>
          <a:bodyPr>
            <a:noAutofit/>
          </a:bodyPr>
          <a:lstStyle/>
          <a:p>
            <a:pPr marL="0" indent="0" algn="ctr">
              <a:buNone/>
            </a:pPr>
            <a:r>
              <a:rPr lang="en-US" sz="2800" dirty="0" err="1" smtClean="0"/>
              <a:t>Filsafat</a:t>
            </a:r>
            <a:r>
              <a:rPr lang="en-US" sz="2800" dirty="0" smtClean="0"/>
              <a:t> </a:t>
            </a:r>
            <a:r>
              <a:rPr lang="en-US" sz="2800" dirty="0" err="1" smtClean="0"/>
              <a:t>ilmu</a:t>
            </a:r>
            <a:r>
              <a:rPr lang="en-US" sz="2800" dirty="0" smtClean="0"/>
              <a:t> (</a:t>
            </a:r>
            <a:r>
              <a:rPr lang="en-US" sz="2800" dirty="0" err="1" smtClean="0"/>
              <a:t>filsafat</a:t>
            </a:r>
            <a:r>
              <a:rPr lang="en-US" sz="2800" dirty="0" smtClean="0"/>
              <a:t> </a:t>
            </a:r>
            <a:r>
              <a:rPr lang="en-US" sz="2800" dirty="0" err="1" smtClean="0"/>
              <a:t>pengetahuan</a:t>
            </a:r>
            <a:r>
              <a:rPr lang="en-US" sz="2800" dirty="0" smtClean="0"/>
              <a:t>) </a:t>
            </a:r>
            <a:r>
              <a:rPr lang="en-US" sz="2800" dirty="0" err="1" smtClean="0"/>
              <a:t>secara</a:t>
            </a:r>
            <a:r>
              <a:rPr lang="en-US" sz="2800" dirty="0" smtClean="0"/>
              <a:t> </a:t>
            </a:r>
            <a:r>
              <a:rPr lang="en-US" sz="2800" dirty="0" err="1" smtClean="0"/>
              <a:t>spesifik</a:t>
            </a:r>
            <a:r>
              <a:rPr lang="en-US" sz="2800" dirty="0" smtClean="0"/>
              <a:t> </a:t>
            </a:r>
            <a:r>
              <a:rPr lang="en-US" sz="2800" dirty="0" err="1" smtClean="0"/>
              <a:t>mengkaji</a:t>
            </a:r>
            <a:r>
              <a:rPr lang="en-US" sz="2800" dirty="0" smtClean="0"/>
              <a:t> </a:t>
            </a:r>
            <a:r>
              <a:rPr lang="en-US" sz="2800" dirty="0" err="1" smtClean="0"/>
              <a:t>hakikat</a:t>
            </a:r>
            <a:r>
              <a:rPr lang="en-US" sz="2800" dirty="0" smtClean="0"/>
              <a:t> </a:t>
            </a:r>
            <a:r>
              <a:rPr lang="en-US" sz="2800" dirty="0" err="1" smtClean="0"/>
              <a:t>ilmu</a:t>
            </a:r>
            <a:r>
              <a:rPr lang="en-US" sz="2800" dirty="0" smtClean="0"/>
              <a:t> (</a:t>
            </a:r>
            <a:r>
              <a:rPr lang="en-US" sz="2800" dirty="0" err="1" smtClean="0"/>
              <a:t>pengetahuan</a:t>
            </a:r>
            <a:r>
              <a:rPr lang="en-US" sz="2800" dirty="0" smtClean="0"/>
              <a:t> </a:t>
            </a:r>
            <a:r>
              <a:rPr lang="en-US" sz="2800" dirty="0" err="1" smtClean="0"/>
              <a:t>ilmiah</a:t>
            </a:r>
            <a:r>
              <a:rPr lang="en-US" sz="2800" dirty="0" smtClean="0"/>
              <a:t>). </a:t>
            </a:r>
            <a:r>
              <a:rPr lang="en-US" sz="2800" dirty="0" err="1" smtClean="0"/>
              <a:t>Filsafat</a:t>
            </a:r>
            <a:r>
              <a:rPr lang="en-US" sz="2800" dirty="0" smtClean="0"/>
              <a:t> </a:t>
            </a:r>
            <a:r>
              <a:rPr lang="en-US" sz="2800" dirty="0" err="1" smtClean="0"/>
              <a:t>ilmu</a:t>
            </a:r>
            <a:r>
              <a:rPr lang="en-US" sz="2800" dirty="0" smtClean="0"/>
              <a:t> </a:t>
            </a:r>
            <a:r>
              <a:rPr lang="en-US" sz="2800" dirty="0" err="1" smtClean="0"/>
              <a:t>ini</a:t>
            </a:r>
            <a:r>
              <a:rPr lang="en-US" sz="2800" dirty="0" smtClean="0"/>
              <a:t> </a:t>
            </a:r>
            <a:r>
              <a:rPr lang="en-US" sz="2800" dirty="0" err="1" smtClean="0"/>
              <a:t>mencakup</a:t>
            </a:r>
            <a:r>
              <a:rPr lang="en-US" sz="2800" dirty="0" smtClean="0"/>
              <a:t> 3 (</a:t>
            </a:r>
            <a:r>
              <a:rPr lang="en-US" sz="2800" dirty="0" err="1" smtClean="0"/>
              <a:t>tiga</a:t>
            </a:r>
            <a:r>
              <a:rPr lang="en-US" sz="2800" dirty="0" smtClean="0"/>
              <a:t>) </a:t>
            </a:r>
            <a:r>
              <a:rPr lang="en-US" sz="2800" dirty="0" err="1" smtClean="0"/>
              <a:t>aspek</a:t>
            </a:r>
            <a:r>
              <a:rPr lang="en-US" sz="2800" dirty="0" smtClean="0"/>
              <a:t>, </a:t>
            </a:r>
            <a:r>
              <a:rPr lang="en-US" sz="2800" dirty="0" err="1" smtClean="0"/>
              <a:t>yaitu</a:t>
            </a:r>
            <a:r>
              <a:rPr lang="en-US" sz="2800" dirty="0" smtClean="0"/>
              <a:t> : </a:t>
            </a:r>
            <a:endParaRPr lang="en-US" sz="2800" dirty="0" smtClean="0"/>
          </a:p>
          <a:p>
            <a:pPr marL="365125" indent="-365125" algn="just">
              <a:buFont typeface="+mj-lt"/>
              <a:buAutoNum type="arabicPeriod"/>
            </a:pPr>
            <a:r>
              <a:rPr lang="en-US" sz="2800" dirty="0" err="1" smtClean="0"/>
              <a:t>Ontologi</a:t>
            </a:r>
            <a:r>
              <a:rPr lang="en-US" sz="2800" dirty="0" smtClean="0"/>
              <a:t> : </a:t>
            </a:r>
            <a:r>
              <a:rPr lang="en-US" sz="2800" dirty="0" err="1" smtClean="0"/>
              <a:t>membahas</a:t>
            </a:r>
            <a:r>
              <a:rPr lang="en-US" sz="2800" dirty="0" smtClean="0"/>
              <a:t> </a:t>
            </a:r>
            <a:r>
              <a:rPr lang="en-US" sz="2800" dirty="0" err="1" smtClean="0"/>
              <a:t>mengnai</a:t>
            </a:r>
            <a:r>
              <a:rPr lang="en-US" sz="2800" dirty="0" smtClean="0"/>
              <a:t> </a:t>
            </a:r>
            <a:r>
              <a:rPr lang="en-US" sz="2800" dirty="0" err="1" smtClean="0"/>
              <a:t>apa</a:t>
            </a:r>
            <a:r>
              <a:rPr lang="en-US" sz="2800" dirty="0" smtClean="0"/>
              <a:t> </a:t>
            </a:r>
            <a:r>
              <a:rPr lang="en-US" sz="2800" dirty="0" err="1" smtClean="0"/>
              <a:t>hakikat</a:t>
            </a:r>
            <a:r>
              <a:rPr lang="en-US" sz="2800" dirty="0" smtClean="0"/>
              <a:t> yang </a:t>
            </a:r>
            <a:r>
              <a:rPr lang="en-US" sz="2800" dirty="0" err="1" smtClean="0"/>
              <a:t>dipelajari</a:t>
            </a:r>
            <a:r>
              <a:rPr lang="en-US" sz="2800" dirty="0" smtClean="0"/>
              <a:t> (object matter </a:t>
            </a:r>
            <a:r>
              <a:rPr lang="en-US" sz="2800" dirty="0" smtClean="0"/>
              <a:t>&amp; subject </a:t>
            </a:r>
            <a:r>
              <a:rPr lang="en-US" sz="2800" dirty="0" smtClean="0"/>
              <a:t>mater) </a:t>
            </a:r>
            <a:r>
              <a:rPr lang="en-US" sz="2800" dirty="0" err="1" smtClean="0"/>
              <a:t>suatu</a:t>
            </a:r>
            <a:r>
              <a:rPr lang="en-US" sz="2800" dirty="0" smtClean="0"/>
              <a:t> </a:t>
            </a:r>
            <a:r>
              <a:rPr lang="en-US" sz="2800" dirty="0" err="1" smtClean="0"/>
              <a:t>ilmu</a:t>
            </a:r>
            <a:r>
              <a:rPr lang="en-US" sz="2800" dirty="0" smtClean="0"/>
              <a:t>. </a:t>
            </a:r>
          </a:p>
          <a:p>
            <a:pPr marL="365125" indent="-365125" algn="just">
              <a:buFont typeface="+mj-lt"/>
              <a:buAutoNum type="arabicPeriod"/>
            </a:pPr>
            <a:r>
              <a:rPr lang="en-US" sz="2800" dirty="0" err="1" smtClean="0"/>
              <a:t>Epistemologi</a:t>
            </a:r>
            <a:r>
              <a:rPr lang="en-US" sz="2800" dirty="0" smtClean="0"/>
              <a:t> </a:t>
            </a:r>
            <a:r>
              <a:rPr lang="en-US" sz="2800" dirty="0" smtClean="0"/>
              <a:t>: </a:t>
            </a:r>
            <a:r>
              <a:rPr lang="en-US" sz="2800" dirty="0" err="1" smtClean="0"/>
              <a:t>membahas</a:t>
            </a:r>
            <a:r>
              <a:rPr lang="en-US" sz="2800" dirty="0" smtClean="0"/>
              <a:t> </a:t>
            </a:r>
            <a:r>
              <a:rPr lang="en-US" sz="2800" dirty="0" err="1" smtClean="0"/>
              <a:t>mengenai</a:t>
            </a:r>
            <a:r>
              <a:rPr lang="en-US" sz="2800" dirty="0" smtClean="0"/>
              <a:t> </a:t>
            </a:r>
            <a:r>
              <a:rPr lang="en-US" sz="2800" dirty="0" err="1" smtClean="0"/>
              <a:t>bagaimana</a:t>
            </a:r>
            <a:r>
              <a:rPr lang="en-US" sz="2800" dirty="0" smtClean="0"/>
              <a:t> (</a:t>
            </a:r>
            <a:r>
              <a:rPr lang="en-US" sz="2800" dirty="0" err="1" smtClean="0"/>
              <a:t>metode</a:t>
            </a:r>
            <a:r>
              <a:rPr lang="en-US" sz="2800" dirty="0" smtClean="0"/>
              <a:t>, </a:t>
            </a:r>
            <a:r>
              <a:rPr lang="en-US" sz="2800" dirty="0" err="1" smtClean="0"/>
              <a:t>cara</a:t>
            </a:r>
            <a:r>
              <a:rPr lang="en-US" sz="2800" dirty="0" smtClean="0"/>
              <a:t>, </a:t>
            </a:r>
            <a:r>
              <a:rPr lang="en-US" sz="2800" dirty="0" err="1" smtClean="0"/>
              <a:t>jalan</a:t>
            </a:r>
            <a:r>
              <a:rPr lang="en-US" sz="2800" dirty="0" smtClean="0"/>
              <a:t>) </a:t>
            </a:r>
            <a:r>
              <a:rPr lang="en-US" sz="2800" dirty="0" err="1" smtClean="0"/>
              <a:t>memperoleh</a:t>
            </a:r>
            <a:r>
              <a:rPr lang="en-US" sz="2800" dirty="0" smtClean="0"/>
              <a:t> </a:t>
            </a:r>
            <a:r>
              <a:rPr lang="en-US" sz="2800" dirty="0" err="1" smtClean="0"/>
              <a:t>pengetahuan</a:t>
            </a:r>
            <a:r>
              <a:rPr lang="en-US" sz="2800" dirty="0" smtClean="0"/>
              <a:t> yang </a:t>
            </a:r>
            <a:r>
              <a:rPr lang="en-US" sz="2800" dirty="0" err="1" smtClean="0"/>
              <a:t>menjadi</a:t>
            </a:r>
            <a:r>
              <a:rPr lang="en-US" sz="2800" dirty="0" smtClean="0"/>
              <a:t> </a:t>
            </a:r>
            <a:r>
              <a:rPr lang="en-US" sz="2800" dirty="0" err="1" smtClean="0"/>
              <a:t>objek</a:t>
            </a:r>
            <a:r>
              <a:rPr lang="en-US" sz="2800" dirty="0" smtClean="0"/>
              <a:t> </a:t>
            </a:r>
            <a:r>
              <a:rPr lang="en-US" sz="2800" dirty="0" err="1" smtClean="0"/>
              <a:t>suatu</a:t>
            </a:r>
            <a:r>
              <a:rPr lang="en-US" sz="2800" dirty="0" smtClean="0"/>
              <a:t> </a:t>
            </a:r>
            <a:r>
              <a:rPr lang="en-US" sz="2800" dirty="0" err="1" smtClean="0"/>
              <a:t>ilmu</a:t>
            </a:r>
            <a:r>
              <a:rPr lang="en-US" sz="2800" dirty="0" smtClean="0"/>
              <a:t>.</a:t>
            </a:r>
          </a:p>
          <a:p>
            <a:pPr marL="365125" indent="-365125" algn="just">
              <a:buFont typeface="+mj-lt"/>
              <a:buAutoNum type="arabicPeriod"/>
            </a:pPr>
            <a:r>
              <a:rPr lang="en-US" sz="2800" dirty="0" err="1" smtClean="0"/>
              <a:t>Aksiologi</a:t>
            </a:r>
            <a:r>
              <a:rPr lang="en-US" sz="2800" dirty="0" smtClean="0"/>
              <a:t> </a:t>
            </a:r>
            <a:r>
              <a:rPr lang="en-US" sz="2800" dirty="0" smtClean="0"/>
              <a:t>: m</a:t>
            </a:r>
            <a:r>
              <a:rPr lang="de-DE" sz="2800" dirty="0" smtClean="0"/>
              <a:t>embahas </a:t>
            </a:r>
            <a:r>
              <a:rPr lang="de-DE" sz="2800" dirty="0" smtClean="0"/>
              <a:t>menganai kegunaan (implikasi) suatu ilmu, baik dari segi etika maupun praktika . Ilmu merupakan cabang </a:t>
            </a:r>
            <a:r>
              <a:rPr lang="de-DE" sz="2800" dirty="0" smtClean="0"/>
              <a:t>pengetahuan </a:t>
            </a:r>
            <a:r>
              <a:rPr lang="de-DE" sz="2800" dirty="0" smtClean="0"/>
              <a:t>yang mempunyai ciri-ciri tertentu.</a:t>
            </a:r>
            <a:endParaRPr lang="en-US" sz="2800" dirty="0" smtClean="0"/>
          </a:p>
          <a:p>
            <a:pPr marL="0" indent="0">
              <a:buNone/>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DEFINISI - DEFINISI</a:t>
            </a:r>
            <a:endParaRPr lang="en-US" dirty="0"/>
          </a:p>
        </p:txBody>
      </p:sp>
      <p:sp>
        <p:nvSpPr>
          <p:cNvPr id="3" name="Content Placeholder 2"/>
          <p:cNvSpPr>
            <a:spLocks noGrp="1"/>
          </p:cNvSpPr>
          <p:nvPr>
            <p:ph idx="1"/>
          </p:nvPr>
        </p:nvSpPr>
        <p:spPr>
          <a:xfrm>
            <a:off x="457200" y="1760557"/>
            <a:ext cx="8229600" cy="4525963"/>
          </a:xfrm>
        </p:spPr>
        <p:txBody>
          <a:bodyPr/>
          <a:lstStyle/>
          <a:p>
            <a:pPr marL="0" indent="0" algn="ctr">
              <a:buNone/>
            </a:pPr>
            <a:r>
              <a:rPr lang="de-DE" dirty="0" smtClean="0"/>
              <a:t>Pengetahuan (</a:t>
            </a:r>
            <a:r>
              <a:rPr lang="de-DE" i="1" dirty="0" smtClean="0"/>
              <a:t>knowledge)</a:t>
            </a:r>
            <a:r>
              <a:rPr lang="de-DE" dirty="0" smtClean="0"/>
              <a:t> adalah pembentukan pemikiran asosiatif yang menghubungkan atau menjalin sebuah pemikiran dengan kenyataan atau dengan pikiran lain berdasarkan pengalaman yang berulkang-ulang tanpa pemahaman menganai sebab akibat (kualitas yang hakiki dan universal (Rusidi 1991).</a:t>
            </a: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500174"/>
            <a:ext cx="8229600" cy="4357718"/>
          </a:xfrm>
        </p:spPr>
        <p:txBody>
          <a:bodyPr>
            <a:noAutofit/>
          </a:bodyPr>
          <a:lstStyle/>
          <a:p>
            <a:pPr marL="0" indent="0" algn="ctr">
              <a:buNone/>
            </a:pPr>
            <a:r>
              <a:rPr lang="de-DE" sz="3600" dirty="0" smtClean="0"/>
              <a:t>Ilmu (</a:t>
            </a:r>
            <a:r>
              <a:rPr lang="de-DE" sz="3600" i="1" dirty="0" smtClean="0"/>
              <a:t>science</a:t>
            </a:r>
            <a:r>
              <a:rPr lang="de-DE" sz="3600" dirty="0" smtClean="0"/>
              <a:t>) adalah akumulasi pengetahuan yang menjelaskan hubungan sebab akibat (kausalitas) yang hakiki dan universal, dari suatu obyek menurut metode-metode tertentu yang merupakan kesatuan sistematis </a:t>
            </a:r>
            <a:r>
              <a:rPr lang="de-DE" sz="3600" dirty="0" smtClean="0"/>
              <a:t>(Rusidi</a:t>
            </a:r>
            <a:r>
              <a:rPr lang="de-DE" sz="3600" dirty="0" smtClean="0"/>
              <a:t>, 1991).</a:t>
            </a:r>
            <a:endParaRPr lang="en-US" sz="3600" dirty="0" smtClean="0"/>
          </a:p>
          <a:p>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endParaRPr lang="en-US" dirty="0"/>
          </a:p>
        </p:txBody>
      </p:sp>
      <p:sp>
        <p:nvSpPr>
          <p:cNvPr id="3" name="Content Placeholder 2"/>
          <p:cNvSpPr>
            <a:spLocks noGrp="1"/>
          </p:cNvSpPr>
          <p:nvPr>
            <p:ph idx="1"/>
          </p:nvPr>
        </p:nvSpPr>
        <p:spPr>
          <a:xfrm>
            <a:off x="242918" y="1600200"/>
            <a:ext cx="8686800" cy="4900634"/>
          </a:xfrm>
        </p:spPr>
        <p:txBody>
          <a:bodyPr>
            <a:normAutofit fontScale="92500" lnSpcReduction="20000"/>
          </a:bodyPr>
          <a:lstStyle/>
          <a:p>
            <a:pPr marL="0" indent="0">
              <a:buNone/>
            </a:pPr>
            <a:r>
              <a:rPr lang="en-US" dirty="0" err="1" smtClean="0"/>
              <a:t>Metode</a:t>
            </a:r>
            <a:r>
              <a:rPr lang="en-US" dirty="0" smtClean="0"/>
              <a:t> </a:t>
            </a:r>
            <a:r>
              <a:rPr lang="en-US" dirty="0" err="1" smtClean="0"/>
              <a:t>mendapat</a:t>
            </a:r>
            <a:r>
              <a:rPr lang="en-US" dirty="0" smtClean="0"/>
              <a:t> </a:t>
            </a:r>
            <a:r>
              <a:rPr lang="en-US" dirty="0" err="1" smtClean="0"/>
              <a:t>pengetahuan</a:t>
            </a:r>
            <a:r>
              <a:rPr lang="en-US" dirty="0" smtClean="0"/>
              <a:t> yang </a:t>
            </a:r>
            <a:r>
              <a:rPr lang="en-US" dirty="0" err="1" smtClean="0"/>
              <a:t>benar</a:t>
            </a:r>
            <a:r>
              <a:rPr lang="en-US" dirty="0" smtClean="0"/>
              <a:t>, </a:t>
            </a:r>
            <a:r>
              <a:rPr lang="en-US" dirty="0" err="1" smtClean="0"/>
              <a:t>yaitu</a:t>
            </a:r>
            <a:r>
              <a:rPr lang="en-US" dirty="0" smtClean="0"/>
              <a:t> :</a:t>
            </a:r>
          </a:p>
          <a:p>
            <a:pPr marL="514350" lvl="0" indent="-514350">
              <a:buFont typeface="+mj-lt"/>
              <a:buAutoNum type="arabicPeriod"/>
            </a:pPr>
            <a:r>
              <a:rPr lang="de-DE" dirty="0" smtClean="0"/>
              <a:t>Berdasarkan rasio (mengembangkan paham rasionalisme) metode berfikir deduktif</a:t>
            </a:r>
            <a:endParaRPr lang="en-US" dirty="0" smtClean="0"/>
          </a:p>
          <a:p>
            <a:pPr marL="514350" lvl="0" indent="-514350">
              <a:buFont typeface="+mj-lt"/>
              <a:buAutoNum type="arabicPeriod"/>
            </a:pPr>
            <a:r>
              <a:rPr lang="de-DE" dirty="0" smtClean="0"/>
              <a:t>Berdasarkan pengalaman (</a:t>
            </a:r>
            <a:r>
              <a:rPr lang="de-DE" dirty="0" smtClean="0"/>
              <a:t>mengembangkan </a:t>
            </a:r>
            <a:r>
              <a:rPr lang="de-DE" dirty="0" smtClean="0"/>
              <a:t>paham empirisme) metode berfikir induktif</a:t>
            </a:r>
            <a:endParaRPr lang="en-US" dirty="0" smtClean="0"/>
          </a:p>
          <a:p>
            <a:pPr marL="514350" lvl="0" indent="-514350">
              <a:buFont typeface="+mj-lt"/>
              <a:buAutoNum type="arabicPeriod"/>
            </a:pPr>
            <a:r>
              <a:rPr lang="en-US" dirty="0" err="1" smtClean="0"/>
              <a:t>Intuisi</a:t>
            </a:r>
            <a:r>
              <a:rPr lang="en-US" dirty="0" smtClean="0"/>
              <a:t>. </a:t>
            </a:r>
            <a:r>
              <a:rPr lang="en-US" dirty="0" err="1" smtClean="0"/>
              <a:t>Intuisi</a:t>
            </a:r>
            <a:r>
              <a:rPr lang="en-US" dirty="0" smtClean="0"/>
              <a:t> </a:t>
            </a:r>
            <a:r>
              <a:rPr lang="en-US" dirty="0" err="1" smtClean="0"/>
              <a:t>merupakan</a:t>
            </a:r>
            <a:r>
              <a:rPr lang="en-US" dirty="0" smtClean="0"/>
              <a:t> </a:t>
            </a:r>
            <a:r>
              <a:rPr lang="en-US" dirty="0" err="1" smtClean="0"/>
              <a:t>pengatahuan</a:t>
            </a:r>
            <a:r>
              <a:rPr lang="en-US" dirty="0" smtClean="0"/>
              <a:t> yang </a:t>
            </a:r>
            <a:r>
              <a:rPr lang="en-US" dirty="0" err="1" smtClean="0"/>
              <a:t>didapatkan</a:t>
            </a:r>
            <a:r>
              <a:rPr lang="en-US" dirty="0" smtClean="0"/>
              <a:t> </a:t>
            </a:r>
            <a:r>
              <a:rPr lang="en-US" dirty="0" err="1" smtClean="0"/>
              <a:t>tanpa</a:t>
            </a:r>
            <a:r>
              <a:rPr lang="en-US" dirty="0" smtClean="0"/>
              <a:t> </a:t>
            </a:r>
            <a:r>
              <a:rPr lang="en-US" dirty="0" err="1" smtClean="0"/>
              <a:t>melalui</a:t>
            </a:r>
            <a:r>
              <a:rPr lang="en-US" dirty="0" smtClean="0"/>
              <a:t> </a:t>
            </a:r>
            <a:r>
              <a:rPr lang="en-US" dirty="0" err="1" smtClean="0"/>
              <a:t>proses</a:t>
            </a:r>
            <a:r>
              <a:rPr lang="en-US" dirty="0" smtClean="0"/>
              <a:t> </a:t>
            </a:r>
            <a:r>
              <a:rPr lang="en-US" dirty="0" err="1" smtClean="0"/>
              <a:t>penalaran</a:t>
            </a:r>
            <a:r>
              <a:rPr lang="en-US" dirty="0" smtClean="0"/>
              <a:t> </a:t>
            </a:r>
            <a:r>
              <a:rPr lang="en-US" dirty="0" err="1" smtClean="0"/>
              <a:t>tertentu</a:t>
            </a:r>
            <a:r>
              <a:rPr lang="en-US" dirty="0" smtClean="0"/>
              <a:t>.</a:t>
            </a:r>
          </a:p>
          <a:p>
            <a:pPr marL="514350" lvl="0" indent="-514350">
              <a:buFont typeface="+mj-lt"/>
              <a:buAutoNum type="arabicPeriod"/>
            </a:pPr>
            <a:r>
              <a:rPr lang="en-US" dirty="0" err="1" smtClean="0"/>
              <a:t>Wahyu</a:t>
            </a:r>
            <a:r>
              <a:rPr lang="en-US" dirty="0" smtClean="0"/>
              <a:t> </a:t>
            </a:r>
            <a:r>
              <a:rPr lang="en-US" dirty="0" err="1" smtClean="0"/>
              <a:t>pengetahuan</a:t>
            </a:r>
            <a:r>
              <a:rPr lang="en-US" dirty="0" smtClean="0"/>
              <a:t> yang </a:t>
            </a:r>
            <a:r>
              <a:rPr lang="en-US" dirty="0" err="1" smtClean="0"/>
              <a:t>disampaikan</a:t>
            </a:r>
            <a:r>
              <a:rPr lang="en-US" dirty="0" smtClean="0"/>
              <a:t> </a:t>
            </a:r>
            <a:r>
              <a:rPr lang="en-US" dirty="0" err="1" smtClean="0"/>
              <a:t>tuhan</a:t>
            </a:r>
            <a:r>
              <a:rPr lang="en-US" dirty="0" smtClean="0"/>
              <a:t> </a:t>
            </a:r>
            <a:r>
              <a:rPr lang="en-US" dirty="0" err="1" smtClean="0"/>
              <a:t>kepada</a:t>
            </a:r>
            <a:r>
              <a:rPr lang="en-US" dirty="0" smtClean="0"/>
              <a:t> </a:t>
            </a:r>
            <a:r>
              <a:rPr lang="en-US" dirty="0" err="1" smtClean="0"/>
              <a:t>manusia</a:t>
            </a:r>
            <a:r>
              <a:rPr lang="en-US" dirty="0" smtClean="0"/>
              <a:t>. </a:t>
            </a:r>
            <a:r>
              <a:rPr lang="en-US" dirty="0" err="1" smtClean="0"/>
              <a:t>Pengetahuan</a:t>
            </a:r>
            <a:r>
              <a:rPr lang="en-US" dirty="0" smtClean="0"/>
              <a:t> </a:t>
            </a:r>
            <a:r>
              <a:rPr lang="en-US" dirty="0" err="1" smtClean="0"/>
              <a:t>ini</a:t>
            </a:r>
            <a:r>
              <a:rPr lang="en-US" dirty="0" smtClean="0"/>
              <a:t> </a:t>
            </a:r>
            <a:r>
              <a:rPr lang="en-US" dirty="0" err="1" smtClean="0"/>
              <a:t>disalurkan</a:t>
            </a:r>
            <a:r>
              <a:rPr lang="en-US" dirty="0" smtClean="0"/>
              <a:t> </a:t>
            </a:r>
            <a:r>
              <a:rPr lang="en-US" dirty="0" err="1" smtClean="0"/>
              <a:t>kepada</a:t>
            </a:r>
            <a:r>
              <a:rPr lang="en-US" dirty="0" smtClean="0"/>
              <a:t> </a:t>
            </a:r>
            <a:r>
              <a:rPr lang="en-US" dirty="0" err="1" smtClean="0"/>
              <a:t>nabi-nabi</a:t>
            </a:r>
            <a:r>
              <a:rPr lang="en-US" dirty="0" smtClean="0"/>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KRITERIA  KEBENARAN</a:t>
            </a:r>
            <a:endParaRPr lang="en-US" dirty="0"/>
          </a:p>
        </p:txBody>
      </p:sp>
      <p:sp>
        <p:nvSpPr>
          <p:cNvPr id="3" name="Content Placeholder 2"/>
          <p:cNvSpPr>
            <a:spLocks noGrp="1"/>
          </p:cNvSpPr>
          <p:nvPr>
            <p:ph idx="1"/>
          </p:nvPr>
        </p:nvSpPr>
        <p:spPr>
          <a:xfrm>
            <a:off x="285720" y="1428736"/>
            <a:ext cx="8572560" cy="5257800"/>
          </a:xfrm>
        </p:spPr>
        <p:txBody>
          <a:bodyPr>
            <a:normAutofit/>
          </a:bodyPr>
          <a:lstStyle/>
          <a:p>
            <a:pPr lvl="0"/>
            <a:r>
              <a:rPr lang="en-US" dirty="0" err="1" smtClean="0"/>
              <a:t>Kebenaran</a:t>
            </a:r>
            <a:r>
              <a:rPr lang="en-US" dirty="0" smtClean="0"/>
              <a:t> </a:t>
            </a:r>
            <a:r>
              <a:rPr lang="en-US" dirty="0" err="1" smtClean="0"/>
              <a:t>berdasarkan</a:t>
            </a:r>
            <a:r>
              <a:rPr lang="en-US" dirty="0" smtClean="0"/>
              <a:t> </a:t>
            </a:r>
            <a:r>
              <a:rPr lang="en-US" dirty="0" err="1" smtClean="0"/>
              <a:t>teori</a:t>
            </a:r>
            <a:r>
              <a:rPr lang="en-US" dirty="0" smtClean="0"/>
              <a:t> </a:t>
            </a:r>
            <a:r>
              <a:rPr lang="en-US" dirty="0" err="1" smtClean="0"/>
              <a:t>hoherensi</a:t>
            </a:r>
            <a:r>
              <a:rPr lang="en-US" dirty="0" smtClean="0"/>
              <a:t>. </a:t>
            </a:r>
            <a:r>
              <a:rPr lang="en-US" dirty="0" err="1" smtClean="0"/>
              <a:t>Pernyataan</a:t>
            </a:r>
            <a:r>
              <a:rPr lang="en-US" dirty="0" smtClean="0"/>
              <a:t> </a:t>
            </a:r>
            <a:r>
              <a:rPr lang="en-US" dirty="0" err="1" smtClean="0"/>
              <a:t>dianggap</a:t>
            </a:r>
            <a:r>
              <a:rPr lang="en-US" dirty="0" smtClean="0"/>
              <a:t> </a:t>
            </a:r>
            <a:r>
              <a:rPr lang="en-US" dirty="0" err="1" smtClean="0"/>
              <a:t>benar</a:t>
            </a:r>
            <a:r>
              <a:rPr lang="en-US" dirty="0" smtClean="0"/>
              <a:t> </a:t>
            </a:r>
            <a:r>
              <a:rPr lang="en-US" dirty="0" err="1" smtClean="0"/>
              <a:t>bila</a:t>
            </a:r>
            <a:r>
              <a:rPr lang="en-US" dirty="0" smtClean="0"/>
              <a:t> </a:t>
            </a:r>
            <a:r>
              <a:rPr lang="en-US" dirty="0" err="1" smtClean="0"/>
              <a:t>pernyataan</a:t>
            </a:r>
            <a:r>
              <a:rPr lang="en-US" dirty="0" smtClean="0"/>
              <a:t> </a:t>
            </a:r>
            <a:r>
              <a:rPr lang="en-US" dirty="0" err="1" smtClean="0"/>
              <a:t>itu</a:t>
            </a:r>
            <a:r>
              <a:rPr lang="en-US" dirty="0" smtClean="0"/>
              <a:t> </a:t>
            </a:r>
            <a:r>
              <a:rPr lang="en-US" dirty="0" err="1" smtClean="0"/>
              <a:t>bersifat</a:t>
            </a:r>
            <a:r>
              <a:rPr lang="en-US" dirty="0" smtClean="0"/>
              <a:t> </a:t>
            </a:r>
            <a:r>
              <a:rPr lang="en-US" dirty="0" err="1" smtClean="0"/>
              <a:t>konsisten</a:t>
            </a:r>
            <a:r>
              <a:rPr lang="en-US" dirty="0" smtClean="0"/>
              <a:t> </a:t>
            </a:r>
            <a:r>
              <a:rPr lang="en-US" dirty="0" err="1" smtClean="0"/>
              <a:t>dengan</a:t>
            </a:r>
            <a:r>
              <a:rPr lang="en-US" dirty="0" smtClean="0"/>
              <a:t> </a:t>
            </a:r>
            <a:r>
              <a:rPr lang="en-US" dirty="0" err="1" smtClean="0"/>
              <a:t>pertanyaan-pertanyaan</a:t>
            </a:r>
            <a:r>
              <a:rPr lang="en-US" dirty="0" smtClean="0"/>
              <a:t> </a:t>
            </a:r>
            <a:r>
              <a:rPr lang="en-US" dirty="0" err="1" smtClean="0"/>
              <a:t>sebelumnya</a:t>
            </a:r>
            <a:r>
              <a:rPr lang="en-US" dirty="0" smtClean="0"/>
              <a:t> yang </a:t>
            </a:r>
            <a:r>
              <a:rPr lang="en-US" dirty="0" err="1" smtClean="0"/>
              <a:t>dianggap</a:t>
            </a:r>
            <a:r>
              <a:rPr lang="en-US" dirty="0" smtClean="0"/>
              <a:t> </a:t>
            </a:r>
            <a:r>
              <a:rPr lang="en-US" dirty="0" err="1" smtClean="0"/>
              <a:t>benar</a:t>
            </a:r>
            <a:r>
              <a:rPr lang="en-US" dirty="0" smtClean="0"/>
              <a:t>.</a:t>
            </a:r>
          </a:p>
          <a:p>
            <a:pPr>
              <a:buNone/>
            </a:pPr>
            <a:r>
              <a:rPr lang="en-US" dirty="0" smtClean="0"/>
              <a:t>      CONTOH </a:t>
            </a:r>
            <a:r>
              <a:rPr lang="en-US" dirty="0" smtClean="0"/>
              <a:t>: 2 X 2 = 4, 3 + 1 = 4 </a:t>
            </a:r>
            <a:r>
              <a:rPr lang="en-US" dirty="0" err="1" smtClean="0"/>
              <a:t>dsb</a:t>
            </a:r>
            <a:r>
              <a:rPr lang="en-US" dirty="0" smtClean="0"/>
              <a:t>.</a:t>
            </a:r>
          </a:p>
          <a:p>
            <a:pPr lvl="0"/>
            <a:r>
              <a:rPr lang="en-US" dirty="0" err="1" smtClean="0"/>
              <a:t>Kebenaran</a:t>
            </a:r>
            <a:r>
              <a:rPr lang="en-US" dirty="0" smtClean="0"/>
              <a:t> </a:t>
            </a:r>
            <a:r>
              <a:rPr lang="en-US" dirty="0" err="1" smtClean="0"/>
              <a:t>berdasarkan</a:t>
            </a:r>
            <a:r>
              <a:rPr lang="en-US" dirty="0" smtClean="0"/>
              <a:t> </a:t>
            </a:r>
            <a:r>
              <a:rPr lang="en-US" dirty="0" err="1" smtClean="0"/>
              <a:t>teori</a:t>
            </a:r>
            <a:r>
              <a:rPr lang="en-US" dirty="0" smtClean="0"/>
              <a:t> </a:t>
            </a:r>
            <a:r>
              <a:rPr lang="en-US" dirty="0" err="1" smtClean="0"/>
              <a:t>korespondensi</a:t>
            </a:r>
            <a:r>
              <a:rPr lang="en-US" dirty="0" smtClean="0"/>
              <a:t>. </a:t>
            </a:r>
            <a:r>
              <a:rPr lang="en-US" dirty="0" err="1" smtClean="0"/>
              <a:t>Pernyataan</a:t>
            </a:r>
            <a:r>
              <a:rPr lang="en-US" dirty="0" smtClean="0"/>
              <a:t> </a:t>
            </a:r>
            <a:r>
              <a:rPr lang="en-US" dirty="0" err="1" smtClean="0"/>
              <a:t>dianggap</a:t>
            </a:r>
            <a:r>
              <a:rPr lang="en-US" dirty="0" smtClean="0"/>
              <a:t> </a:t>
            </a:r>
            <a:r>
              <a:rPr lang="en-US" dirty="0" err="1" smtClean="0"/>
              <a:t>benar</a:t>
            </a:r>
            <a:r>
              <a:rPr lang="en-US" dirty="0" smtClean="0"/>
              <a:t> </a:t>
            </a:r>
            <a:r>
              <a:rPr lang="en-US" dirty="0" err="1" smtClean="0"/>
              <a:t>jika</a:t>
            </a:r>
            <a:r>
              <a:rPr lang="en-US" dirty="0" smtClean="0"/>
              <a:t> </a:t>
            </a:r>
            <a:r>
              <a:rPr lang="en-US" dirty="0" err="1" smtClean="0"/>
              <a:t>materi</a:t>
            </a:r>
            <a:r>
              <a:rPr lang="en-US" dirty="0" smtClean="0"/>
              <a:t> </a:t>
            </a:r>
            <a:r>
              <a:rPr lang="en-US" dirty="0" err="1" smtClean="0"/>
              <a:t>pengetahuan</a:t>
            </a:r>
            <a:r>
              <a:rPr lang="en-US" dirty="0" smtClean="0"/>
              <a:t>  yang </a:t>
            </a:r>
            <a:r>
              <a:rPr lang="en-US" dirty="0" err="1" smtClean="0"/>
              <a:t>dikandung</a:t>
            </a:r>
            <a:r>
              <a:rPr lang="en-US" dirty="0" smtClean="0"/>
              <a:t> </a:t>
            </a:r>
            <a:r>
              <a:rPr lang="en-US" dirty="0" err="1" smtClean="0"/>
              <a:t>pernyataan</a:t>
            </a:r>
            <a:r>
              <a:rPr lang="en-US" dirty="0" smtClean="0"/>
              <a:t> </a:t>
            </a:r>
            <a:r>
              <a:rPr lang="en-US" dirty="0" err="1" smtClean="0"/>
              <a:t>itu</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obyek</a:t>
            </a:r>
            <a:r>
              <a:rPr lang="en-US" dirty="0" smtClean="0"/>
              <a:t> yang </a:t>
            </a:r>
            <a:r>
              <a:rPr lang="en-US" dirty="0" err="1" smtClean="0"/>
              <a:t>dituju</a:t>
            </a:r>
            <a:r>
              <a:rPr lang="en-US" dirty="0" smtClean="0"/>
              <a:t> </a:t>
            </a:r>
            <a:r>
              <a:rPr lang="en-US" dirty="0" err="1" smtClean="0"/>
              <a:t>oleh</a:t>
            </a:r>
            <a:r>
              <a:rPr lang="en-US" dirty="0" smtClean="0"/>
              <a:t> </a:t>
            </a:r>
            <a:r>
              <a:rPr lang="en-US" dirty="0" err="1" smtClean="0"/>
              <a:t>pernyataan</a:t>
            </a:r>
            <a:r>
              <a:rPr lang="en-US" dirty="0" smtClean="0"/>
              <a:t> </a:t>
            </a:r>
            <a:r>
              <a:rPr lang="en-US" dirty="0" err="1" smtClean="0"/>
              <a:t>tersebut</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71530"/>
            <a:ext cx="8572560" cy="5257800"/>
          </a:xfrm>
        </p:spPr>
        <p:txBody>
          <a:bodyPr>
            <a:normAutofit/>
          </a:bodyPr>
          <a:lstStyle/>
          <a:p>
            <a:pPr lvl="0"/>
            <a:r>
              <a:rPr lang="en-US" dirty="0" err="1" smtClean="0"/>
              <a:t>Kebenaran</a:t>
            </a:r>
            <a:r>
              <a:rPr lang="en-US" dirty="0" smtClean="0"/>
              <a:t> </a:t>
            </a:r>
            <a:r>
              <a:rPr lang="en-US" dirty="0" err="1" smtClean="0"/>
              <a:t>berdasarkan</a:t>
            </a:r>
            <a:r>
              <a:rPr lang="en-US" dirty="0" smtClean="0"/>
              <a:t> </a:t>
            </a:r>
            <a:r>
              <a:rPr lang="en-US" dirty="0" err="1" smtClean="0"/>
              <a:t>teori</a:t>
            </a:r>
            <a:r>
              <a:rPr lang="en-US" dirty="0" smtClean="0"/>
              <a:t> </a:t>
            </a:r>
            <a:r>
              <a:rPr lang="en-US" dirty="0" err="1" smtClean="0"/>
              <a:t>pragmatis</a:t>
            </a:r>
            <a:r>
              <a:rPr lang="en-US" dirty="0" smtClean="0"/>
              <a:t>., </a:t>
            </a:r>
            <a:r>
              <a:rPr lang="en-US" dirty="0" err="1" smtClean="0"/>
              <a:t>Pernyataan</a:t>
            </a:r>
            <a:r>
              <a:rPr lang="en-US" dirty="0" smtClean="0"/>
              <a:t> </a:t>
            </a:r>
            <a:r>
              <a:rPr lang="en-US" dirty="0" err="1" smtClean="0"/>
              <a:t>dianggap</a:t>
            </a:r>
            <a:r>
              <a:rPr lang="en-US" dirty="0" smtClean="0"/>
              <a:t> </a:t>
            </a:r>
            <a:r>
              <a:rPr lang="en-US" dirty="0" err="1" smtClean="0"/>
              <a:t>benar</a:t>
            </a:r>
            <a:r>
              <a:rPr lang="en-US" dirty="0" smtClean="0"/>
              <a:t> </a:t>
            </a:r>
            <a:r>
              <a:rPr lang="en-US" dirty="0" err="1" smtClean="0"/>
              <a:t>jika</a:t>
            </a:r>
            <a:r>
              <a:rPr lang="en-US" dirty="0" smtClean="0"/>
              <a:t> </a:t>
            </a:r>
            <a:r>
              <a:rPr lang="en-US" dirty="0" err="1" smtClean="0"/>
              <a:t>pernyataan</a:t>
            </a:r>
            <a:r>
              <a:rPr lang="en-US" dirty="0" smtClean="0"/>
              <a:t> </a:t>
            </a:r>
            <a:r>
              <a:rPr lang="en-US" dirty="0" err="1" smtClean="0"/>
              <a:t>itu</a:t>
            </a:r>
            <a:r>
              <a:rPr lang="en-US" dirty="0" smtClean="0"/>
              <a:t> </a:t>
            </a:r>
            <a:r>
              <a:rPr lang="en-US" dirty="0" err="1" smtClean="0"/>
              <a:t>mempunyai</a:t>
            </a:r>
            <a:r>
              <a:rPr lang="en-US" dirty="0" smtClean="0"/>
              <a:t> </a:t>
            </a:r>
            <a:r>
              <a:rPr lang="en-US" dirty="0" err="1" smtClean="0"/>
              <a:t>kegunaan</a:t>
            </a:r>
            <a:r>
              <a:rPr lang="en-US" dirty="0" smtClean="0"/>
              <a:t> </a:t>
            </a:r>
            <a:r>
              <a:rPr lang="en-US" dirty="0" err="1" smtClean="0"/>
              <a:t>praktis</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manusia</a:t>
            </a:r>
            <a:r>
              <a:rPr lang="en-US" dirty="0" smtClean="0"/>
              <a:t>.</a:t>
            </a:r>
          </a:p>
          <a:p>
            <a:pPr>
              <a:buNone/>
            </a:pPr>
            <a:r>
              <a:rPr lang="en-US" dirty="0" smtClean="0"/>
              <a:t>     CONTOH : </a:t>
            </a:r>
            <a:r>
              <a:rPr lang="en-US" dirty="0" err="1" smtClean="0"/>
              <a:t>menurut</a:t>
            </a:r>
            <a:r>
              <a:rPr lang="en-US" dirty="0" smtClean="0"/>
              <a:t> </a:t>
            </a:r>
            <a:r>
              <a:rPr lang="en-US" dirty="0" err="1" smtClean="0"/>
              <a:t>teori</a:t>
            </a:r>
            <a:r>
              <a:rPr lang="en-US" dirty="0" smtClean="0"/>
              <a:t> </a:t>
            </a:r>
            <a:r>
              <a:rPr lang="en-US" dirty="0" err="1" smtClean="0"/>
              <a:t>untuk</a:t>
            </a:r>
            <a:r>
              <a:rPr lang="en-US" dirty="0" smtClean="0"/>
              <a:t> </a:t>
            </a:r>
            <a:r>
              <a:rPr lang="en-US" dirty="0" err="1" smtClean="0"/>
              <a:t>membunuh</a:t>
            </a:r>
            <a:r>
              <a:rPr lang="en-US" dirty="0" smtClean="0"/>
              <a:t> </a:t>
            </a:r>
            <a:r>
              <a:rPr lang="en-US" dirty="0" err="1" smtClean="0"/>
              <a:t>kutu</a:t>
            </a:r>
            <a:r>
              <a:rPr lang="en-US" dirty="0" smtClean="0"/>
              <a:t> </a:t>
            </a:r>
            <a:r>
              <a:rPr lang="en-US" dirty="0" err="1" smtClean="0"/>
              <a:t>loncat</a:t>
            </a:r>
            <a:r>
              <a:rPr lang="en-US" dirty="0" smtClean="0"/>
              <a:t> </a:t>
            </a:r>
            <a:r>
              <a:rPr lang="en-US" dirty="0" err="1" smtClean="0"/>
              <a:t>hama</a:t>
            </a:r>
            <a:r>
              <a:rPr lang="en-US" dirty="0" smtClean="0"/>
              <a:t> </a:t>
            </a:r>
            <a:r>
              <a:rPr lang="en-US" dirty="0" err="1" smtClean="0"/>
              <a:t>tanaman</a:t>
            </a:r>
            <a:r>
              <a:rPr lang="en-US" dirty="0" smtClean="0"/>
              <a:t> </a:t>
            </a:r>
            <a:r>
              <a:rPr lang="en-US" dirty="0" err="1" smtClean="0"/>
              <a:t>lamtarogung</a:t>
            </a:r>
            <a:r>
              <a:rPr lang="en-US" dirty="0" smtClean="0"/>
              <a:t> </a:t>
            </a:r>
            <a:r>
              <a:rPr lang="en-US" dirty="0" err="1" smtClean="0"/>
              <a:t>menggunakan</a:t>
            </a:r>
            <a:r>
              <a:rPr lang="en-US" dirty="0" smtClean="0"/>
              <a:t> predator </a:t>
            </a:r>
            <a:r>
              <a:rPr lang="en-US" dirty="0" err="1" smtClean="0"/>
              <a:t>kumbang</a:t>
            </a:r>
            <a:r>
              <a:rPr lang="en-US" dirty="0" smtClean="0"/>
              <a:t> x. </a:t>
            </a:r>
            <a:r>
              <a:rPr lang="en-US" dirty="0" err="1" smtClean="0"/>
              <a:t>Apakah</a:t>
            </a:r>
            <a:r>
              <a:rPr lang="en-US" dirty="0" smtClean="0"/>
              <a:t> </a:t>
            </a:r>
            <a:r>
              <a:rPr lang="en-US" dirty="0" err="1" smtClean="0"/>
              <a:t>dengan</a:t>
            </a:r>
            <a:r>
              <a:rPr lang="en-US" dirty="0" smtClean="0"/>
              <a:t> predator </a:t>
            </a:r>
            <a:r>
              <a:rPr lang="en-US" dirty="0" err="1" smtClean="0"/>
              <a:t>itu</a:t>
            </a:r>
            <a:r>
              <a:rPr lang="en-US" dirty="0" smtClean="0"/>
              <a:t> </a:t>
            </a:r>
            <a:r>
              <a:rPr lang="en-US" dirty="0" err="1" smtClean="0"/>
              <a:t>benar</a:t>
            </a:r>
            <a:r>
              <a:rPr lang="en-US" dirty="0" smtClean="0"/>
              <a:t> </a:t>
            </a:r>
            <a:r>
              <a:rPr lang="en-US" dirty="0" err="1" smtClean="0"/>
              <a:t>kutu</a:t>
            </a:r>
            <a:r>
              <a:rPr lang="en-US" dirty="0" smtClean="0"/>
              <a:t> </a:t>
            </a:r>
            <a:r>
              <a:rPr lang="en-US" dirty="0" err="1" smtClean="0"/>
              <a:t>loncat</a:t>
            </a:r>
            <a:r>
              <a:rPr lang="en-US" dirty="0" smtClean="0"/>
              <a:t> </a:t>
            </a:r>
            <a:r>
              <a:rPr lang="en-US" dirty="0" err="1" smtClean="0"/>
              <a:t>menjadi</a:t>
            </a:r>
            <a:r>
              <a:rPr lang="en-US" dirty="0" smtClean="0"/>
              <a:t> </a:t>
            </a:r>
            <a:r>
              <a:rPr lang="en-US" dirty="0" err="1" smtClean="0"/>
              <a:t>hilang</a:t>
            </a:r>
            <a:r>
              <a:rPr lang="en-US" dirty="0" smtClean="0"/>
              <a:t> (</a:t>
            </a:r>
            <a:r>
              <a:rPr lang="en-US" dirty="0" err="1" smtClean="0"/>
              <a:t>mati</a:t>
            </a:r>
            <a:r>
              <a:rPr lang="en-US" dirty="0" smtClean="0"/>
              <a:t>) ? </a:t>
            </a:r>
            <a:r>
              <a:rPr lang="en-US" dirty="0" err="1" smtClean="0"/>
              <a:t>kalau</a:t>
            </a:r>
            <a:r>
              <a:rPr lang="en-US" dirty="0" smtClean="0"/>
              <a:t> </a:t>
            </a:r>
            <a:r>
              <a:rPr lang="en-US" dirty="0" err="1" smtClean="0"/>
              <a:t>benar</a:t>
            </a:r>
            <a:r>
              <a:rPr lang="en-US" dirty="0" smtClean="0"/>
              <a:t> </a:t>
            </a:r>
            <a:r>
              <a:rPr lang="en-US" dirty="0" err="1" smtClean="0"/>
              <a:t>maka</a:t>
            </a:r>
            <a:r>
              <a:rPr lang="en-US" dirty="0" smtClean="0"/>
              <a:t> </a:t>
            </a:r>
            <a:r>
              <a:rPr lang="en-US" dirty="0" err="1" smtClean="0"/>
              <a:t>teori</a:t>
            </a:r>
            <a:r>
              <a:rPr lang="en-US" dirty="0" smtClean="0"/>
              <a:t> </a:t>
            </a:r>
            <a:r>
              <a:rPr lang="en-US" dirty="0" err="1" smtClean="0"/>
              <a:t>itu</a:t>
            </a:r>
            <a:r>
              <a:rPr lang="en-US" dirty="0" smtClean="0"/>
              <a:t> </a:t>
            </a:r>
            <a:r>
              <a:rPr lang="en-US" dirty="0" err="1" smtClean="0"/>
              <a:t>dianggap</a:t>
            </a:r>
            <a:r>
              <a:rPr lang="en-US" dirty="0" smtClean="0"/>
              <a:t> </a:t>
            </a:r>
            <a:r>
              <a:rPr lang="en-US" dirty="0" err="1" smtClean="0"/>
              <a:t>benar</a:t>
            </a:r>
            <a:r>
              <a:rPr lang="en-US"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METODE  ILMIAH</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dirty="0" err="1" smtClean="0"/>
              <a:t>Metode</a:t>
            </a:r>
            <a:r>
              <a:rPr lang="en-US" dirty="0" smtClean="0"/>
              <a:t> </a:t>
            </a:r>
            <a:r>
              <a:rPr lang="en-US" dirty="0" err="1" smtClean="0"/>
              <a:t>ilmiah</a:t>
            </a:r>
            <a:r>
              <a:rPr lang="en-US" dirty="0" smtClean="0"/>
              <a:t> </a:t>
            </a:r>
            <a:r>
              <a:rPr lang="en-US" dirty="0" err="1" smtClean="0"/>
              <a:t>prosedur</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ilmu</a:t>
            </a:r>
            <a:r>
              <a:rPr lang="en-US" dirty="0" smtClean="0"/>
              <a:t>. </a:t>
            </a:r>
            <a:r>
              <a:rPr lang="en-US" dirty="0" err="1" smtClean="0"/>
              <a:t>Jadi</a:t>
            </a:r>
            <a:r>
              <a:rPr lang="en-US" dirty="0" smtClean="0"/>
              <a:t> </a:t>
            </a:r>
            <a:r>
              <a:rPr lang="en-US" dirty="0" err="1" smtClean="0"/>
              <a:t>ilmu</a:t>
            </a:r>
            <a:r>
              <a:rPr lang="en-US" dirty="0" smtClean="0"/>
              <a:t> </a:t>
            </a:r>
            <a:r>
              <a:rPr lang="en-US" dirty="0" err="1" smtClean="0"/>
              <a:t>merupakan</a:t>
            </a:r>
            <a:r>
              <a:rPr lang="en-US" dirty="0" smtClean="0"/>
              <a:t> </a:t>
            </a:r>
            <a:r>
              <a:rPr lang="en-US" dirty="0" err="1" smtClean="0"/>
              <a:t>pengetahuan</a:t>
            </a:r>
            <a:r>
              <a:rPr lang="en-US" dirty="0" smtClean="0"/>
              <a:t> yang </a:t>
            </a:r>
            <a:r>
              <a:rPr lang="en-US" dirty="0" err="1" smtClean="0"/>
              <a:t>didapatkan</a:t>
            </a:r>
            <a:r>
              <a:rPr lang="en-US" dirty="0" smtClean="0"/>
              <a:t> </a:t>
            </a:r>
            <a:r>
              <a:rPr lang="en-US" dirty="0" err="1" smtClean="0"/>
              <a:t>lewat</a:t>
            </a:r>
            <a:r>
              <a:rPr lang="en-US" dirty="0" smtClean="0"/>
              <a:t> </a:t>
            </a:r>
            <a:r>
              <a:rPr lang="en-US" dirty="0" err="1" smtClean="0"/>
              <a:t>metode</a:t>
            </a:r>
            <a:r>
              <a:rPr lang="en-US" dirty="0" smtClean="0"/>
              <a:t> </a:t>
            </a:r>
            <a:r>
              <a:rPr lang="en-US" dirty="0" err="1" smtClean="0"/>
              <a:t>ilmiah</a:t>
            </a:r>
            <a:r>
              <a:rPr lang="en-US" dirty="0" smtClean="0"/>
              <a:t>. </a:t>
            </a:r>
            <a:r>
              <a:rPr lang="en-US" dirty="0" err="1" smtClean="0"/>
              <a:t>Tidak</a:t>
            </a:r>
            <a:r>
              <a:rPr lang="en-US" dirty="0" smtClean="0"/>
              <a:t> </a:t>
            </a:r>
            <a:r>
              <a:rPr lang="en-US" dirty="0" err="1" smtClean="0"/>
              <a:t>semua</a:t>
            </a:r>
            <a:r>
              <a:rPr lang="en-US" dirty="0" smtClean="0"/>
              <a:t> </a:t>
            </a:r>
            <a:r>
              <a:rPr lang="en-US" dirty="0" err="1" smtClean="0"/>
              <a:t>pengetahuan</a:t>
            </a:r>
            <a:r>
              <a:rPr lang="en-US" dirty="0" smtClean="0"/>
              <a:t> </a:t>
            </a:r>
            <a:r>
              <a:rPr lang="en-US" dirty="0" err="1" smtClean="0"/>
              <a:t>dapat</a:t>
            </a:r>
            <a:r>
              <a:rPr lang="en-US" dirty="0" smtClean="0"/>
              <a:t> </a:t>
            </a:r>
            <a:r>
              <a:rPr lang="en-US" dirty="0" err="1" smtClean="0"/>
              <a:t>disebut</a:t>
            </a:r>
            <a:r>
              <a:rPr lang="en-US" dirty="0" smtClean="0"/>
              <a:t> </a:t>
            </a:r>
            <a:r>
              <a:rPr lang="en-US" dirty="0" err="1" smtClean="0"/>
              <a:t>ilmu</a:t>
            </a:r>
            <a:r>
              <a:rPr lang="en-US" dirty="0" smtClean="0"/>
              <a:t> </a:t>
            </a:r>
            <a:r>
              <a:rPr lang="en-US" dirty="0" err="1" smtClean="0"/>
              <a:t>sebab</a:t>
            </a:r>
            <a:r>
              <a:rPr lang="en-US" dirty="0" smtClean="0"/>
              <a:t> </a:t>
            </a:r>
            <a:r>
              <a:rPr lang="en-US" dirty="0" err="1" smtClean="0"/>
              <a:t>ilmu</a:t>
            </a:r>
            <a:r>
              <a:rPr lang="en-US" dirty="0" smtClean="0"/>
              <a:t> </a:t>
            </a:r>
            <a:r>
              <a:rPr lang="en-US" dirty="0" err="1" smtClean="0"/>
              <a:t>merupakan</a:t>
            </a:r>
            <a:r>
              <a:rPr lang="en-US" dirty="0" smtClean="0"/>
              <a:t> </a:t>
            </a:r>
            <a:r>
              <a:rPr lang="en-US" dirty="0" err="1" smtClean="0"/>
              <a:t>pengetahuan</a:t>
            </a:r>
            <a:r>
              <a:rPr lang="en-US" dirty="0" smtClean="0"/>
              <a:t> yang </a:t>
            </a:r>
            <a:r>
              <a:rPr lang="en-US" dirty="0" err="1" smtClean="0"/>
              <a:t>cara</a:t>
            </a:r>
            <a:r>
              <a:rPr lang="en-US" dirty="0" smtClean="0"/>
              <a:t> </a:t>
            </a:r>
            <a:r>
              <a:rPr lang="en-US" dirty="0" err="1" smtClean="0"/>
              <a:t>mendapatkannya</a:t>
            </a:r>
            <a:r>
              <a:rPr lang="en-US" dirty="0" smtClean="0"/>
              <a:t> </a:t>
            </a:r>
            <a:r>
              <a:rPr lang="en-US" dirty="0" err="1" smtClean="0"/>
              <a:t>harus</a:t>
            </a:r>
            <a:r>
              <a:rPr lang="en-US" dirty="0" smtClean="0"/>
              <a:t> </a:t>
            </a:r>
            <a:r>
              <a:rPr lang="en-US" dirty="0" err="1" smtClean="0"/>
              <a:t>memenuhi</a:t>
            </a:r>
            <a:r>
              <a:rPr lang="en-US" dirty="0" smtClean="0"/>
              <a:t> </a:t>
            </a:r>
            <a:r>
              <a:rPr lang="en-US" dirty="0" err="1" smtClean="0"/>
              <a:t>syarat-syarat</a:t>
            </a:r>
            <a:r>
              <a:rPr lang="en-US" dirty="0" smtClean="0"/>
              <a:t> </a:t>
            </a:r>
            <a:r>
              <a:rPr lang="en-US" dirty="0" err="1" smtClean="0"/>
              <a:t>tertentu.Syaratnya</a:t>
            </a:r>
            <a:r>
              <a:rPr lang="en-US" dirty="0" smtClean="0"/>
              <a:t> </a:t>
            </a:r>
            <a:r>
              <a:rPr lang="en-US" dirty="0" err="1" smtClean="0"/>
              <a:t>tercantum</a:t>
            </a:r>
            <a:r>
              <a:rPr lang="en-US" dirty="0" smtClean="0"/>
              <a:t> </a:t>
            </a:r>
            <a:r>
              <a:rPr lang="en-US" dirty="0" err="1" smtClean="0"/>
              <a:t>dalam</a:t>
            </a:r>
            <a:r>
              <a:rPr lang="en-US" dirty="0" smtClean="0"/>
              <a:t> </a:t>
            </a:r>
            <a:r>
              <a:rPr lang="en-US" dirty="0" err="1" smtClean="0"/>
              <a:t>apa</a:t>
            </a:r>
            <a:r>
              <a:rPr lang="en-US" dirty="0" smtClean="0"/>
              <a:t> yang </a:t>
            </a:r>
            <a:r>
              <a:rPr lang="en-US" dirty="0" err="1" smtClean="0"/>
              <a:t>dinamakan</a:t>
            </a:r>
            <a:r>
              <a:rPr lang="en-US" dirty="0" smtClean="0"/>
              <a:t> </a:t>
            </a:r>
            <a:r>
              <a:rPr lang="en-US" dirty="0" err="1" smtClean="0"/>
              <a:t>dengan</a:t>
            </a:r>
            <a:r>
              <a:rPr lang="en-US" dirty="0" smtClean="0"/>
              <a:t> </a:t>
            </a:r>
            <a:r>
              <a:rPr lang="en-US" dirty="0" err="1" smtClean="0"/>
              <a:t>metode</a:t>
            </a:r>
            <a:r>
              <a:rPr lang="en-US" dirty="0" smtClean="0"/>
              <a:t> </a:t>
            </a:r>
            <a:r>
              <a:rPr lang="en-US" dirty="0" err="1" smtClean="0"/>
              <a:t>ilmiah</a:t>
            </a:r>
            <a:r>
              <a:rPr lang="en-US" dirty="0" smtClean="0"/>
              <a:t>.</a:t>
            </a:r>
          </a:p>
          <a:p>
            <a:pPr marL="0" indent="0" algn="ctr">
              <a:buNone/>
            </a:pPr>
            <a:r>
              <a:rPr lang="en-US" dirty="0" err="1" smtClean="0"/>
              <a:t>Metode</a:t>
            </a:r>
            <a:r>
              <a:rPr lang="en-US" dirty="0" smtClean="0"/>
              <a:t> </a:t>
            </a:r>
            <a:r>
              <a:rPr lang="en-US" dirty="0" err="1" smtClean="0"/>
              <a:t>ilmiah</a:t>
            </a:r>
            <a:r>
              <a:rPr lang="en-US" dirty="0" smtClean="0"/>
              <a:t> </a:t>
            </a:r>
            <a:r>
              <a:rPr lang="en-US" dirty="0" err="1" smtClean="0"/>
              <a:t>suatu</a:t>
            </a:r>
            <a:r>
              <a:rPr lang="en-US" dirty="0" smtClean="0"/>
              <a:t> </a:t>
            </a:r>
            <a:r>
              <a:rPr lang="en-US" dirty="0" err="1" smtClean="0"/>
              <a:t>prosedur</a:t>
            </a:r>
            <a:r>
              <a:rPr lang="en-US" dirty="0" smtClean="0"/>
              <a:t> </a:t>
            </a:r>
            <a:r>
              <a:rPr lang="en-US" dirty="0" err="1" smtClean="0"/>
              <a:t>atau</a:t>
            </a:r>
            <a:r>
              <a:rPr lang="en-US" dirty="0" smtClean="0"/>
              <a:t> </a:t>
            </a:r>
            <a:r>
              <a:rPr lang="en-US" dirty="0" err="1" smtClean="0"/>
              <a:t>cara</a:t>
            </a:r>
            <a:r>
              <a:rPr lang="en-US" dirty="0" smtClean="0"/>
              <a:t> </a:t>
            </a:r>
            <a:r>
              <a:rPr lang="en-US" dirty="0" err="1" smtClean="0"/>
              <a:t>mengetahui</a:t>
            </a:r>
            <a:r>
              <a:rPr lang="en-US" dirty="0" smtClean="0"/>
              <a:t> </a:t>
            </a:r>
            <a:r>
              <a:rPr lang="en-US" dirty="0" err="1" smtClean="0"/>
              <a:t>sesuatu</a:t>
            </a:r>
            <a:r>
              <a:rPr lang="en-US" dirty="0" smtClean="0"/>
              <a:t>, yang </a:t>
            </a:r>
            <a:r>
              <a:rPr lang="en-US" dirty="0" err="1" smtClean="0"/>
              <a:t>mempunyai</a:t>
            </a:r>
            <a:r>
              <a:rPr lang="en-US" dirty="0" smtClean="0"/>
              <a:t> </a:t>
            </a:r>
            <a:r>
              <a:rPr lang="en-US" dirty="0" err="1" smtClean="0"/>
              <a:t>langkah-lamgkah</a:t>
            </a:r>
            <a:r>
              <a:rPr lang="en-US" dirty="0" smtClean="0"/>
              <a:t> </a:t>
            </a:r>
            <a:r>
              <a:rPr lang="en-US" dirty="0" err="1" smtClean="0"/>
              <a:t>sistematis</a:t>
            </a:r>
            <a:r>
              <a:rPr lang="en-US" dirty="0" smtClean="0"/>
              <a:t> (Peter R </a:t>
            </a:r>
            <a:r>
              <a:rPr lang="en-US" dirty="0" err="1" smtClean="0"/>
              <a:t>Senn</a:t>
            </a:r>
            <a:r>
              <a:rPr lang="en-US" dirty="0" smtClean="0"/>
              <a:t>. 1971:6).</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6151"/>
            <a:ext cx="8229600" cy="5340369"/>
          </a:xfrm>
        </p:spPr>
        <p:txBody>
          <a:bodyPr>
            <a:normAutofit fontScale="92500" lnSpcReduction="10000"/>
          </a:bodyPr>
          <a:lstStyle/>
          <a:p>
            <a:pPr marL="0" indent="0" algn="ctr">
              <a:buNone/>
            </a:pPr>
            <a:r>
              <a:rPr lang="en-US" dirty="0" err="1" smtClean="0"/>
              <a:t>Proses</a:t>
            </a:r>
            <a:r>
              <a:rPr lang="en-US" dirty="0" smtClean="0"/>
              <a:t> </a:t>
            </a:r>
            <a:r>
              <a:rPr lang="en-US" dirty="0" err="1" smtClean="0"/>
              <a:t>kegiatan</a:t>
            </a:r>
            <a:r>
              <a:rPr lang="en-US" dirty="0" smtClean="0"/>
              <a:t> </a:t>
            </a:r>
            <a:r>
              <a:rPr lang="en-US" dirty="0" err="1" smtClean="0"/>
              <a:t>ilmiah</a:t>
            </a:r>
            <a:r>
              <a:rPr lang="en-US" dirty="0" smtClean="0"/>
              <a:t> </a:t>
            </a:r>
            <a:r>
              <a:rPr lang="en-US" dirty="0" err="1" smtClean="0"/>
              <a:t>dimulai</a:t>
            </a:r>
            <a:r>
              <a:rPr lang="en-US" dirty="0" smtClean="0"/>
              <a:t> </a:t>
            </a:r>
            <a:r>
              <a:rPr lang="en-US" dirty="0" err="1" smtClean="0"/>
              <a:t>ketika</a:t>
            </a:r>
            <a:r>
              <a:rPr lang="en-US" dirty="0" smtClean="0"/>
              <a:t> </a:t>
            </a:r>
            <a:r>
              <a:rPr lang="en-US" dirty="0" err="1" smtClean="0"/>
              <a:t>manusia</a:t>
            </a:r>
            <a:r>
              <a:rPr lang="en-US" dirty="0" smtClean="0"/>
              <a:t> </a:t>
            </a:r>
            <a:r>
              <a:rPr lang="en-US" dirty="0" err="1" smtClean="0"/>
              <a:t>mengamati</a:t>
            </a:r>
            <a:r>
              <a:rPr lang="en-US" dirty="0" smtClean="0"/>
              <a:t> </a:t>
            </a:r>
            <a:r>
              <a:rPr lang="en-US" dirty="0" err="1" smtClean="0"/>
              <a:t>sesuatu</a:t>
            </a:r>
            <a:r>
              <a:rPr lang="en-US" dirty="0" smtClean="0"/>
              <a:t>. </a:t>
            </a:r>
            <a:r>
              <a:rPr lang="en-US" dirty="0" err="1" smtClean="0"/>
              <a:t>Perhatian</a:t>
            </a:r>
            <a:r>
              <a:rPr lang="en-US" dirty="0" smtClean="0"/>
              <a:t> </a:t>
            </a:r>
            <a:r>
              <a:rPr lang="en-US" dirty="0" err="1" smtClean="0"/>
              <a:t>tersebut</a:t>
            </a:r>
            <a:r>
              <a:rPr lang="en-US" dirty="0" smtClean="0"/>
              <a:t> </a:t>
            </a:r>
            <a:r>
              <a:rPr lang="en-US" dirty="0" err="1" smtClean="0"/>
              <a:t>dinamakan</a:t>
            </a:r>
            <a:r>
              <a:rPr lang="en-US" dirty="0" smtClean="0"/>
              <a:t> </a:t>
            </a:r>
            <a:r>
              <a:rPr lang="en-US" dirty="0" err="1" smtClean="0"/>
              <a:t>sebagai</a:t>
            </a:r>
            <a:r>
              <a:rPr lang="en-US" dirty="0" smtClean="0"/>
              <a:t> </a:t>
            </a:r>
            <a:r>
              <a:rPr lang="en-US" dirty="0" err="1" smtClean="0"/>
              <a:t>sesuatu</a:t>
            </a:r>
            <a:r>
              <a:rPr lang="en-US" dirty="0" smtClean="0"/>
              <a:t> </a:t>
            </a:r>
            <a:r>
              <a:rPr lang="en-US" dirty="0" err="1" smtClean="0"/>
              <a:t>masalah</a:t>
            </a:r>
            <a:r>
              <a:rPr lang="en-US" dirty="0" smtClean="0"/>
              <a:t>. </a:t>
            </a:r>
            <a:r>
              <a:rPr lang="en-US" dirty="0" err="1" smtClean="0"/>
              <a:t>Karena</a:t>
            </a:r>
            <a:r>
              <a:rPr lang="en-US" dirty="0" smtClean="0"/>
              <a:t> </a:t>
            </a:r>
            <a:r>
              <a:rPr lang="en-US" dirty="0" err="1" smtClean="0"/>
              <a:t>masalah</a:t>
            </a:r>
            <a:r>
              <a:rPr lang="en-US" dirty="0" smtClean="0"/>
              <a:t> yang </a:t>
            </a:r>
            <a:r>
              <a:rPr lang="en-US" dirty="0" err="1" smtClean="0"/>
              <a:t>dihadapinya</a:t>
            </a:r>
            <a:r>
              <a:rPr lang="en-US" dirty="0" smtClean="0"/>
              <a:t> </a:t>
            </a:r>
            <a:r>
              <a:rPr lang="en-US" dirty="0" err="1" smtClean="0"/>
              <a:t>adalah</a:t>
            </a:r>
            <a:r>
              <a:rPr lang="en-US" dirty="0" smtClean="0"/>
              <a:t> </a:t>
            </a:r>
            <a:r>
              <a:rPr lang="en-US" dirty="0" err="1" smtClean="0"/>
              <a:t>nyata</a:t>
            </a:r>
            <a:r>
              <a:rPr lang="en-US" dirty="0" smtClean="0"/>
              <a:t> </a:t>
            </a:r>
            <a:r>
              <a:rPr lang="en-US" dirty="0" err="1" smtClean="0"/>
              <a:t>maka</a:t>
            </a:r>
            <a:r>
              <a:rPr lang="en-US" dirty="0" smtClean="0"/>
              <a:t> </a:t>
            </a:r>
            <a:r>
              <a:rPr lang="en-US" dirty="0" err="1" smtClean="0"/>
              <a:t>ilmu</a:t>
            </a:r>
            <a:r>
              <a:rPr lang="en-US" dirty="0" smtClean="0"/>
              <a:t> </a:t>
            </a:r>
            <a:r>
              <a:rPr lang="en-US" dirty="0" err="1" smtClean="0"/>
              <a:t>mencari</a:t>
            </a:r>
            <a:r>
              <a:rPr lang="en-US" dirty="0" smtClean="0"/>
              <a:t> </a:t>
            </a:r>
            <a:r>
              <a:rPr lang="en-US" dirty="0" err="1" smtClean="0"/>
              <a:t>jawabannya</a:t>
            </a:r>
            <a:r>
              <a:rPr lang="en-US" dirty="0" smtClean="0"/>
              <a:t> </a:t>
            </a:r>
            <a:r>
              <a:rPr lang="en-US" dirty="0" err="1" smtClean="0"/>
              <a:t>pada</a:t>
            </a:r>
            <a:r>
              <a:rPr lang="en-US" dirty="0" smtClean="0"/>
              <a:t> </a:t>
            </a:r>
            <a:r>
              <a:rPr lang="en-US" dirty="0" err="1" smtClean="0"/>
              <a:t>dunia</a:t>
            </a:r>
            <a:r>
              <a:rPr lang="en-US" dirty="0" smtClean="0"/>
              <a:t> </a:t>
            </a:r>
            <a:r>
              <a:rPr lang="en-US" dirty="0" err="1" smtClean="0"/>
              <a:t>nyata</a:t>
            </a:r>
            <a:r>
              <a:rPr lang="en-US" dirty="0" smtClean="0"/>
              <a:t> pula. </a:t>
            </a:r>
            <a:r>
              <a:rPr lang="en-US" dirty="0" err="1" smtClean="0"/>
              <a:t>Ilmu</a:t>
            </a:r>
            <a:r>
              <a:rPr lang="en-US" dirty="0" smtClean="0"/>
              <a:t> </a:t>
            </a:r>
            <a:r>
              <a:rPr lang="en-US" dirty="0" err="1" smtClean="0"/>
              <a:t>dimulai</a:t>
            </a:r>
            <a:r>
              <a:rPr lang="en-US" dirty="0" smtClean="0"/>
              <a:t> </a:t>
            </a:r>
            <a:r>
              <a:rPr lang="en-US" dirty="0" err="1" smtClean="0"/>
              <a:t>dengan</a:t>
            </a:r>
            <a:r>
              <a:rPr lang="en-US" dirty="0" smtClean="0"/>
              <a:t> </a:t>
            </a:r>
            <a:r>
              <a:rPr lang="en-US" dirty="0" err="1" smtClean="0"/>
              <a:t>fakta</a:t>
            </a:r>
            <a:r>
              <a:rPr lang="en-US" dirty="0" smtClean="0"/>
              <a:t> </a:t>
            </a:r>
            <a:r>
              <a:rPr lang="en-US" dirty="0" err="1" smtClean="0"/>
              <a:t>dan</a:t>
            </a:r>
            <a:r>
              <a:rPr lang="en-US" dirty="0" smtClean="0"/>
              <a:t> </a:t>
            </a:r>
            <a:r>
              <a:rPr lang="en-US" dirty="0" err="1" smtClean="0"/>
              <a:t>diakhiri</a:t>
            </a:r>
            <a:r>
              <a:rPr lang="en-US" dirty="0" smtClean="0"/>
              <a:t> </a:t>
            </a:r>
            <a:r>
              <a:rPr lang="en-US" dirty="0" err="1" smtClean="0"/>
              <a:t>dengan</a:t>
            </a:r>
            <a:r>
              <a:rPr lang="en-US" dirty="0" smtClean="0"/>
              <a:t> </a:t>
            </a:r>
            <a:r>
              <a:rPr lang="en-US" dirty="0" err="1" smtClean="0"/>
              <a:t>fakta</a:t>
            </a:r>
            <a:r>
              <a:rPr lang="en-US" dirty="0" smtClean="0"/>
              <a:t>. </a:t>
            </a:r>
            <a:r>
              <a:rPr lang="en-US" dirty="0" err="1" smtClean="0"/>
              <a:t>Disini</a:t>
            </a:r>
            <a:r>
              <a:rPr lang="en-US" dirty="0" smtClean="0"/>
              <a:t> </a:t>
            </a:r>
            <a:r>
              <a:rPr lang="en-US" dirty="0" err="1" smtClean="0"/>
              <a:t>teori</a:t>
            </a:r>
            <a:r>
              <a:rPr lang="en-US" dirty="0" smtClean="0"/>
              <a:t> </a:t>
            </a:r>
            <a:r>
              <a:rPr lang="en-US" dirty="0" err="1" smtClean="0"/>
              <a:t>menjembatani</a:t>
            </a:r>
            <a:r>
              <a:rPr lang="en-US" dirty="0" smtClean="0"/>
              <a:t> </a:t>
            </a:r>
            <a:r>
              <a:rPr lang="en-US" dirty="0" err="1" smtClean="0"/>
              <a:t>antara</a:t>
            </a:r>
            <a:r>
              <a:rPr lang="en-US" dirty="0" smtClean="0"/>
              <a:t> </a:t>
            </a:r>
            <a:r>
              <a:rPr lang="en-US" dirty="0" err="1" smtClean="0"/>
              <a:t>keduanya.Teori</a:t>
            </a:r>
            <a:r>
              <a:rPr lang="en-US" dirty="0" smtClean="0"/>
              <a:t> yang </a:t>
            </a:r>
            <a:r>
              <a:rPr lang="en-US" dirty="0" err="1" smtClean="0"/>
              <a:t>dimaksudkan</a:t>
            </a:r>
            <a:r>
              <a:rPr lang="en-US" dirty="0" smtClean="0"/>
              <a:t> </a:t>
            </a:r>
            <a:r>
              <a:rPr lang="en-US" dirty="0" err="1" smtClean="0"/>
              <a:t>disini</a:t>
            </a:r>
            <a:r>
              <a:rPr lang="en-US" dirty="0" smtClean="0"/>
              <a:t> </a:t>
            </a:r>
            <a:r>
              <a:rPr lang="en-US" dirty="0" err="1" smtClean="0"/>
              <a:t>ialah</a:t>
            </a:r>
            <a:r>
              <a:rPr lang="en-US" dirty="0" smtClean="0"/>
              <a:t> </a:t>
            </a:r>
            <a:r>
              <a:rPr lang="en-US" dirty="0" err="1" smtClean="0"/>
              <a:t>penjelasan</a:t>
            </a:r>
            <a:r>
              <a:rPr lang="en-US" dirty="0" smtClean="0"/>
              <a:t> </a:t>
            </a:r>
            <a:r>
              <a:rPr lang="en-US" dirty="0" err="1" smtClean="0"/>
              <a:t>mengenai</a:t>
            </a:r>
            <a:r>
              <a:rPr lang="en-US" dirty="0" smtClean="0"/>
              <a:t> </a:t>
            </a:r>
            <a:r>
              <a:rPr lang="en-US" dirty="0" err="1" smtClean="0"/>
              <a:t>gejala-gejala</a:t>
            </a:r>
            <a:r>
              <a:rPr lang="en-US" dirty="0" smtClean="0"/>
              <a:t> yang </a:t>
            </a:r>
            <a:r>
              <a:rPr lang="en-US" dirty="0" err="1" smtClean="0"/>
              <a:t>terdapat</a:t>
            </a:r>
            <a:r>
              <a:rPr lang="en-US" dirty="0" smtClean="0"/>
              <a:t> </a:t>
            </a:r>
            <a:r>
              <a:rPr lang="en-US" dirty="0" err="1" smtClean="0"/>
              <a:t>dalam</a:t>
            </a:r>
            <a:r>
              <a:rPr lang="en-US" dirty="0" smtClean="0"/>
              <a:t> </a:t>
            </a:r>
            <a:r>
              <a:rPr lang="en-US" dirty="0" err="1" smtClean="0"/>
              <a:t>dunia</a:t>
            </a:r>
            <a:r>
              <a:rPr lang="en-US" dirty="0" smtClean="0"/>
              <a:t> </a:t>
            </a:r>
            <a:r>
              <a:rPr lang="en-US" dirty="0" err="1" smtClean="0"/>
              <a:t>fisik</a:t>
            </a:r>
            <a:r>
              <a:rPr lang="en-US" dirty="0" smtClean="0"/>
              <a:t> </a:t>
            </a:r>
            <a:r>
              <a:rPr lang="en-US" dirty="0" err="1" smtClean="0"/>
              <a:t>tersebut</a:t>
            </a:r>
            <a:r>
              <a:rPr lang="en-US" dirty="0" smtClean="0"/>
              <a:t>. </a:t>
            </a:r>
            <a:r>
              <a:rPr lang="en-US" dirty="0" err="1" smtClean="0"/>
              <a:t>Suatu</a:t>
            </a:r>
            <a:r>
              <a:rPr lang="en-US" dirty="0" smtClean="0"/>
              <a:t> </a:t>
            </a:r>
            <a:r>
              <a:rPr lang="en-US" dirty="0" err="1" smtClean="0"/>
              <a:t>penjelasanbiar</a:t>
            </a:r>
            <a:r>
              <a:rPr lang="en-US" dirty="0" smtClean="0"/>
              <a:t> </a:t>
            </a:r>
            <a:r>
              <a:rPr lang="en-US" dirty="0" err="1" smtClean="0"/>
              <a:t>bagaimanapun</a:t>
            </a:r>
            <a:r>
              <a:rPr lang="en-US" dirty="0" smtClean="0"/>
              <a:t> </a:t>
            </a:r>
            <a:r>
              <a:rPr lang="en-US" dirty="0" err="1" smtClean="0"/>
              <a:t>tetap</a:t>
            </a:r>
            <a:r>
              <a:rPr lang="en-US" dirty="0" smtClean="0"/>
              <a:t> </a:t>
            </a:r>
            <a:r>
              <a:rPr lang="en-US" dirty="0" err="1" smtClean="0"/>
              <a:t>harus</a:t>
            </a:r>
            <a:r>
              <a:rPr lang="en-US" dirty="0" smtClean="0"/>
              <a:t> </a:t>
            </a:r>
            <a:r>
              <a:rPr lang="en-US" dirty="0" err="1" smtClean="0"/>
              <a:t>didukung</a:t>
            </a:r>
            <a:r>
              <a:rPr lang="en-US" dirty="0" smtClean="0"/>
              <a:t> </a:t>
            </a:r>
            <a:r>
              <a:rPr lang="en-US" dirty="0" err="1" smtClean="0"/>
              <a:t>oleh</a:t>
            </a:r>
            <a:r>
              <a:rPr lang="en-US" dirty="0" smtClean="0"/>
              <a:t> </a:t>
            </a:r>
            <a:r>
              <a:rPr lang="en-US" dirty="0" err="1" smtClean="0"/>
              <a:t>fakta</a:t>
            </a:r>
            <a:r>
              <a:rPr lang="en-US" dirty="0" smtClean="0"/>
              <a:t> </a:t>
            </a:r>
            <a:r>
              <a:rPr lang="en-US" dirty="0" err="1" smtClean="0"/>
              <a:t>empiris</a:t>
            </a:r>
            <a:r>
              <a:rPr lang="en-US" dirty="0" smtClean="0"/>
              <a:t> </a:t>
            </a:r>
            <a:r>
              <a:rPr lang="en-US" dirty="0" err="1" smtClean="0"/>
              <a:t>untuk</a:t>
            </a:r>
            <a:r>
              <a:rPr lang="en-US" dirty="0" smtClean="0"/>
              <a:t> </a:t>
            </a:r>
            <a:r>
              <a:rPr lang="en-US" dirty="0" err="1" smtClean="0"/>
              <a:t>dapat</a:t>
            </a:r>
            <a:r>
              <a:rPr lang="en-US" dirty="0" smtClean="0"/>
              <a:t> </a:t>
            </a:r>
            <a:r>
              <a:rPr lang="en-US" dirty="0" err="1" smtClean="0"/>
              <a:t>dinyatakan</a:t>
            </a:r>
            <a:r>
              <a:rPr lang="en-US" dirty="0" smtClean="0"/>
              <a:t> </a:t>
            </a:r>
            <a:r>
              <a:rPr lang="en-US" dirty="0" err="1" smtClean="0"/>
              <a:t>benar</a:t>
            </a:r>
            <a:r>
              <a:rPr lang="en-US" dirty="0" smtClean="0"/>
              <a:t>.</a:t>
            </a:r>
          </a:p>
          <a:p>
            <a:pPr algn="ct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Autofit/>
          </a:bodyPr>
          <a:lstStyle/>
          <a:p>
            <a:pPr marL="0" indent="0" algn="ctr">
              <a:buNone/>
            </a:pPr>
            <a:r>
              <a:rPr lang="en-US" sz="2800" dirty="0" err="1" smtClean="0"/>
              <a:t>Oleh</a:t>
            </a:r>
            <a:r>
              <a:rPr lang="en-US" sz="2800" dirty="0" smtClean="0"/>
              <a:t> </a:t>
            </a:r>
            <a:r>
              <a:rPr lang="en-US" sz="2800" dirty="0" err="1" smtClean="0"/>
              <a:t>karena</a:t>
            </a:r>
            <a:r>
              <a:rPr lang="en-US" sz="2800" dirty="0" smtClean="0"/>
              <a:t> </a:t>
            </a:r>
            <a:r>
              <a:rPr lang="en-US" sz="2800" dirty="0" err="1" smtClean="0"/>
              <a:t>itu</a:t>
            </a:r>
            <a:r>
              <a:rPr lang="en-US" sz="2800" dirty="0" smtClean="0"/>
              <a:t> </a:t>
            </a:r>
            <a:r>
              <a:rPr lang="en-US" sz="2800" dirty="0" err="1" smtClean="0"/>
              <a:t>sebelum</a:t>
            </a:r>
            <a:r>
              <a:rPr lang="en-US" sz="2800" dirty="0" smtClean="0"/>
              <a:t> </a:t>
            </a:r>
            <a:r>
              <a:rPr lang="en-US" sz="2800" dirty="0" err="1" smtClean="0"/>
              <a:t>teruji</a:t>
            </a:r>
            <a:r>
              <a:rPr lang="en-US" sz="2800" dirty="0" smtClean="0"/>
              <a:t> </a:t>
            </a:r>
            <a:r>
              <a:rPr lang="en-US" sz="2800" dirty="0" err="1" smtClean="0"/>
              <a:t>kebenarannya</a:t>
            </a:r>
            <a:r>
              <a:rPr lang="en-US" sz="2800" dirty="0" smtClean="0"/>
              <a:t> </a:t>
            </a:r>
            <a:r>
              <a:rPr lang="en-US" sz="2800" dirty="0" err="1" smtClean="0"/>
              <a:t>secara</a:t>
            </a:r>
            <a:r>
              <a:rPr lang="en-US" sz="2800" dirty="0" smtClean="0"/>
              <a:t> </a:t>
            </a:r>
            <a:r>
              <a:rPr lang="en-US" sz="2800" dirty="0" err="1" smtClean="0"/>
              <a:t>empiris</a:t>
            </a:r>
            <a:r>
              <a:rPr lang="en-US" sz="2800" dirty="0" smtClean="0"/>
              <a:t> </a:t>
            </a:r>
            <a:r>
              <a:rPr lang="en-US" sz="2800" dirty="0" err="1" smtClean="0"/>
              <a:t>semua</a:t>
            </a:r>
            <a:r>
              <a:rPr lang="en-US" sz="2800" dirty="0" smtClean="0"/>
              <a:t> </a:t>
            </a:r>
            <a:r>
              <a:rPr lang="en-US" sz="2800" dirty="0" err="1" smtClean="0"/>
              <a:t>penjelasan</a:t>
            </a:r>
            <a:r>
              <a:rPr lang="en-US" sz="2800" dirty="0" smtClean="0"/>
              <a:t> </a:t>
            </a:r>
            <a:r>
              <a:rPr lang="en-US" sz="2800" dirty="0" err="1" smtClean="0"/>
              <a:t>rasional</a:t>
            </a:r>
            <a:r>
              <a:rPr lang="en-US" sz="2800" dirty="0" smtClean="0"/>
              <a:t> </a:t>
            </a:r>
            <a:r>
              <a:rPr lang="en-US" sz="2800" dirty="0" err="1" smtClean="0"/>
              <a:t>hanyalah</a:t>
            </a:r>
            <a:r>
              <a:rPr lang="en-US" sz="2800" dirty="0" smtClean="0"/>
              <a:t> </a:t>
            </a:r>
            <a:r>
              <a:rPr lang="en-US" sz="2800" dirty="0" err="1" smtClean="0"/>
              <a:t>bersifat</a:t>
            </a:r>
            <a:r>
              <a:rPr lang="en-US" sz="2800" dirty="0" smtClean="0"/>
              <a:t> </a:t>
            </a:r>
            <a:r>
              <a:rPr lang="en-US" sz="2800" dirty="0" err="1" smtClean="0"/>
              <a:t>sementara</a:t>
            </a:r>
            <a:r>
              <a:rPr lang="en-US" sz="2800" dirty="0" smtClean="0"/>
              <a:t>, </a:t>
            </a:r>
            <a:r>
              <a:rPr lang="en-US" sz="2800" dirty="0" err="1" smtClean="0"/>
              <a:t>penjelasan</a:t>
            </a:r>
            <a:r>
              <a:rPr lang="en-US" sz="2800" dirty="0" smtClean="0"/>
              <a:t> </a:t>
            </a:r>
            <a:r>
              <a:rPr lang="en-US" sz="2800" dirty="0" err="1" smtClean="0"/>
              <a:t>sejenis</a:t>
            </a:r>
            <a:r>
              <a:rPr lang="en-US" sz="2800" dirty="0" smtClean="0"/>
              <a:t> </a:t>
            </a:r>
            <a:r>
              <a:rPr lang="en-US" sz="2800" dirty="0" err="1" smtClean="0"/>
              <a:t>ini</a:t>
            </a:r>
            <a:r>
              <a:rPr lang="en-US" sz="2800" dirty="0" smtClean="0"/>
              <a:t> </a:t>
            </a:r>
            <a:r>
              <a:rPr lang="en-US" sz="2800" dirty="0" err="1" smtClean="0"/>
              <a:t>disebut</a:t>
            </a:r>
            <a:r>
              <a:rPr lang="en-US" sz="2800" dirty="0" smtClean="0"/>
              <a:t> </a:t>
            </a:r>
            <a:r>
              <a:rPr lang="en-US" sz="2800" dirty="0" err="1" smtClean="0"/>
              <a:t>hipotesis</a:t>
            </a:r>
            <a:r>
              <a:rPr lang="en-US" sz="2800" dirty="0" smtClean="0"/>
              <a:t>. </a:t>
            </a:r>
            <a:r>
              <a:rPr lang="en-US" sz="2800" dirty="0" err="1" smtClean="0"/>
              <a:t>Dengan</a:t>
            </a:r>
            <a:r>
              <a:rPr lang="en-US" sz="2800" dirty="0" smtClean="0"/>
              <a:t> </a:t>
            </a:r>
            <a:r>
              <a:rPr lang="en-US" sz="2800" dirty="0" err="1" smtClean="0"/>
              <a:t>adanya</a:t>
            </a:r>
            <a:r>
              <a:rPr lang="en-US" sz="2800" dirty="0" smtClean="0"/>
              <a:t> </a:t>
            </a:r>
            <a:r>
              <a:rPr lang="en-US" sz="2800" dirty="0" err="1" smtClean="0"/>
              <a:t>jembatan</a:t>
            </a:r>
            <a:r>
              <a:rPr lang="en-US" sz="2800" dirty="0" smtClean="0"/>
              <a:t> </a:t>
            </a:r>
            <a:r>
              <a:rPr lang="en-US" sz="2800" dirty="0" err="1" smtClean="0"/>
              <a:t>berupa</a:t>
            </a:r>
            <a:r>
              <a:rPr lang="en-US" sz="2800" dirty="0" smtClean="0"/>
              <a:t> </a:t>
            </a:r>
            <a:r>
              <a:rPr lang="en-US" sz="2800" dirty="0" err="1" smtClean="0"/>
              <a:t>hipotesis</a:t>
            </a:r>
            <a:r>
              <a:rPr lang="en-US" sz="2800" dirty="0" smtClean="0"/>
              <a:t> </a:t>
            </a:r>
            <a:r>
              <a:rPr lang="en-US" sz="2800" dirty="0" err="1" smtClean="0"/>
              <a:t>ini</a:t>
            </a:r>
            <a:r>
              <a:rPr lang="en-US" sz="2800" dirty="0" smtClean="0"/>
              <a:t> </a:t>
            </a:r>
            <a:r>
              <a:rPr lang="en-US" sz="2800" dirty="0" err="1" smtClean="0"/>
              <a:t>maka</a:t>
            </a:r>
            <a:r>
              <a:rPr lang="en-US" sz="2800" dirty="0" smtClean="0"/>
              <a:t> </a:t>
            </a:r>
            <a:r>
              <a:rPr lang="en-US" sz="2800" dirty="0" err="1" smtClean="0"/>
              <a:t>metode</a:t>
            </a:r>
            <a:r>
              <a:rPr lang="en-US" sz="2800" dirty="0" smtClean="0"/>
              <a:t> </a:t>
            </a:r>
            <a:r>
              <a:rPr lang="en-US" sz="2800" dirty="0" err="1" smtClean="0"/>
              <a:t>ilmiah</a:t>
            </a:r>
            <a:r>
              <a:rPr lang="en-US" sz="2800" dirty="0" smtClean="0"/>
              <a:t> </a:t>
            </a:r>
            <a:r>
              <a:rPr lang="en-US" sz="2800" dirty="0" err="1" smtClean="0"/>
              <a:t>sering</a:t>
            </a:r>
            <a:r>
              <a:rPr lang="en-US" sz="2800" dirty="0" smtClean="0"/>
              <a:t> </a:t>
            </a:r>
            <a:r>
              <a:rPr lang="en-US" sz="2800" dirty="0" err="1" smtClean="0"/>
              <a:t>dikenal</a:t>
            </a:r>
            <a:r>
              <a:rPr lang="en-US" sz="2800" dirty="0" smtClean="0"/>
              <a:t> </a:t>
            </a:r>
            <a:r>
              <a:rPr lang="en-US" sz="2800" dirty="0" err="1" smtClean="0"/>
              <a:t>sebagai</a:t>
            </a:r>
            <a:r>
              <a:rPr lang="en-US" sz="2800" dirty="0" smtClean="0"/>
              <a:t> </a:t>
            </a:r>
            <a:r>
              <a:rPr lang="en-US" sz="2800" dirty="0" err="1" smtClean="0"/>
              <a:t>proses</a:t>
            </a:r>
            <a:r>
              <a:rPr lang="en-US" sz="2800" dirty="0" smtClean="0"/>
              <a:t> </a:t>
            </a:r>
            <a:r>
              <a:rPr lang="en-US" sz="2800" dirty="0" err="1" smtClean="0"/>
              <a:t>Logica</a:t>
            </a:r>
            <a:r>
              <a:rPr lang="en-US" sz="2800" dirty="0" smtClean="0"/>
              <a:t> </a:t>
            </a:r>
            <a:r>
              <a:rPr lang="en-US" sz="2800" dirty="0" err="1" smtClean="0"/>
              <a:t>hypothetico</a:t>
            </a:r>
            <a:r>
              <a:rPr lang="en-US" sz="2800" dirty="0" smtClean="0"/>
              <a:t> </a:t>
            </a:r>
            <a:r>
              <a:rPr lang="en-US" sz="2800" dirty="0" err="1" smtClean="0"/>
              <a:t>verifikatif</a:t>
            </a:r>
            <a:r>
              <a:rPr lang="en-US" sz="2800" dirty="0" smtClean="0"/>
              <a:t>. </a:t>
            </a:r>
            <a:r>
              <a:rPr lang="en-US" sz="2800" dirty="0" err="1" smtClean="0"/>
              <a:t>Langkah</a:t>
            </a:r>
            <a:r>
              <a:rPr lang="en-US" sz="2800" dirty="0" smtClean="0"/>
              <a:t> </a:t>
            </a:r>
            <a:r>
              <a:rPr lang="en-US" sz="2800" dirty="0" err="1" smtClean="0"/>
              <a:t>selanjutnya</a:t>
            </a:r>
            <a:r>
              <a:rPr lang="en-US" sz="2800" dirty="0" smtClean="0"/>
              <a:t> </a:t>
            </a:r>
            <a:r>
              <a:rPr lang="en-US" sz="2800" dirty="0" err="1" smtClean="0"/>
              <a:t>sebuah</a:t>
            </a:r>
            <a:r>
              <a:rPr lang="en-US" sz="2800" dirty="0" smtClean="0"/>
              <a:t> </a:t>
            </a:r>
            <a:r>
              <a:rPr lang="en-US" sz="2800" dirty="0" err="1" smtClean="0"/>
              <a:t>penyusunan</a:t>
            </a:r>
            <a:r>
              <a:rPr lang="en-US" sz="2800" dirty="0" smtClean="0"/>
              <a:t> </a:t>
            </a:r>
            <a:r>
              <a:rPr lang="en-US" sz="2800" dirty="0" err="1" smtClean="0"/>
              <a:t>hipotesis</a:t>
            </a:r>
            <a:r>
              <a:rPr lang="en-US" sz="2800" dirty="0" smtClean="0"/>
              <a:t> </a:t>
            </a:r>
            <a:r>
              <a:rPr lang="en-US" sz="2800" dirty="0" err="1" smtClean="0"/>
              <a:t>adalah</a:t>
            </a:r>
            <a:r>
              <a:rPr lang="en-US" sz="2800" dirty="0" smtClean="0"/>
              <a:t> </a:t>
            </a:r>
            <a:r>
              <a:rPr lang="en-US" sz="2800" dirty="0" err="1" smtClean="0"/>
              <a:t>adalah</a:t>
            </a:r>
            <a:r>
              <a:rPr lang="en-US" sz="2800" dirty="0" smtClean="0"/>
              <a:t> </a:t>
            </a:r>
            <a:r>
              <a:rPr lang="en-US" sz="2800" dirty="0" err="1" smtClean="0"/>
              <a:t>menguji</a:t>
            </a:r>
            <a:r>
              <a:rPr lang="en-US" sz="2800" dirty="0" smtClean="0"/>
              <a:t> </a:t>
            </a:r>
            <a:r>
              <a:rPr lang="en-US" sz="2800" dirty="0" err="1" smtClean="0"/>
              <a:t>hipotesis</a:t>
            </a:r>
            <a:r>
              <a:rPr lang="en-US" sz="2800" dirty="0" smtClean="0"/>
              <a:t> </a:t>
            </a:r>
            <a:r>
              <a:rPr lang="en-US" sz="2800" dirty="0" err="1" smtClean="0"/>
              <a:t>tersebut</a:t>
            </a:r>
            <a:r>
              <a:rPr lang="en-US" sz="2800" dirty="0" smtClean="0"/>
              <a:t> </a:t>
            </a:r>
            <a:r>
              <a:rPr lang="en-US" sz="2800" dirty="0" err="1" smtClean="0"/>
              <a:t>dengan</a:t>
            </a:r>
            <a:r>
              <a:rPr lang="en-US" sz="2800" dirty="0" smtClean="0"/>
              <a:t> </a:t>
            </a:r>
            <a:r>
              <a:rPr lang="en-US" sz="2800" dirty="0" err="1" smtClean="0"/>
              <a:t>cara</a:t>
            </a:r>
            <a:r>
              <a:rPr lang="en-US" sz="2800" dirty="0" smtClean="0"/>
              <a:t> </a:t>
            </a:r>
            <a:r>
              <a:rPr lang="en-US" sz="2800" dirty="0" err="1" smtClean="0"/>
              <a:t>mengkonfrontasikan</a:t>
            </a:r>
            <a:r>
              <a:rPr lang="en-US" sz="2800" dirty="0" smtClean="0"/>
              <a:t> </a:t>
            </a:r>
            <a:r>
              <a:rPr lang="en-US" sz="2800" dirty="0" err="1" smtClean="0"/>
              <a:t>dengan</a:t>
            </a:r>
            <a:r>
              <a:rPr lang="en-US" sz="2800" dirty="0" smtClean="0"/>
              <a:t> </a:t>
            </a:r>
            <a:r>
              <a:rPr lang="en-US" sz="2800" dirty="0" err="1" smtClean="0"/>
              <a:t>dunia</a:t>
            </a:r>
            <a:r>
              <a:rPr lang="en-US" sz="2800" dirty="0" smtClean="0"/>
              <a:t> </a:t>
            </a:r>
            <a:r>
              <a:rPr lang="en-US" sz="2800" dirty="0" err="1" smtClean="0"/>
              <a:t>fisik</a:t>
            </a:r>
            <a:r>
              <a:rPr lang="en-US" sz="2800" dirty="0" smtClean="0"/>
              <a:t> yang </a:t>
            </a:r>
            <a:r>
              <a:rPr lang="en-US" sz="2800" dirty="0" err="1" smtClean="0"/>
              <a:t>nyata</a:t>
            </a:r>
            <a:r>
              <a:rPr lang="en-US" sz="2800" dirty="0" smtClean="0"/>
              <a:t>. </a:t>
            </a:r>
            <a:r>
              <a:rPr lang="en-US" sz="2800" dirty="0" err="1" smtClean="0"/>
              <a:t>Setelah</a:t>
            </a:r>
            <a:r>
              <a:rPr lang="en-US" sz="2800" dirty="0" smtClean="0"/>
              <a:t> </a:t>
            </a:r>
            <a:r>
              <a:rPr lang="en-US" sz="2800" dirty="0" err="1" smtClean="0"/>
              <a:t>penjelasan</a:t>
            </a:r>
            <a:r>
              <a:rPr lang="en-US" sz="2800" dirty="0" smtClean="0"/>
              <a:t> </a:t>
            </a:r>
            <a:r>
              <a:rPr lang="en-US" sz="2800" dirty="0" err="1" smtClean="0"/>
              <a:t>itu</a:t>
            </a:r>
            <a:r>
              <a:rPr lang="en-US" sz="2800" dirty="0" smtClean="0"/>
              <a:t> </a:t>
            </a:r>
            <a:r>
              <a:rPr lang="en-US" sz="2800" dirty="0" err="1" smtClean="0"/>
              <a:t>ternyata</a:t>
            </a:r>
            <a:r>
              <a:rPr lang="en-US" sz="2800" dirty="0" smtClean="0"/>
              <a:t> </a:t>
            </a:r>
            <a:r>
              <a:rPr lang="en-US" sz="2800" dirty="0" err="1" smtClean="0"/>
              <a:t>didukung</a:t>
            </a:r>
            <a:r>
              <a:rPr lang="en-US" sz="2800" dirty="0" smtClean="0"/>
              <a:t> </a:t>
            </a:r>
            <a:r>
              <a:rPr lang="en-US" sz="2800" dirty="0" err="1" smtClean="0"/>
              <a:t>oleg</a:t>
            </a:r>
            <a:r>
              <a:rPr lang="en-US" sz="2800" dirty="0" smtClean="0"/>
              <a:t> </a:t>
            </a:r>
            <a:r>
              <a:rPr lang="en-US" sz="2800" dirty="0" err="1" smtClean="0"/>
              <a:t>fakta</a:t>
            </a:r>
            <a:r>
              <a:rPr lang="en-US" sz="2800" dirty="0" smtClean="0"/>
              <a:t> </a:t>
            </a:r>
            <a:r>
              <a:rPr lang="en-US" sz="2800" dirty="0" err="1" smtClean="0"/>
              <a:t>maka</a:t>
            </a:r>
            <a:r>
              <a:rPr lang="en-US" sz="2800" dirty="0" smtClean="0"/>
              <a:t> </a:t>
            </a:r>
            <a:r>
              <a:rPr lang="en-US" sz="2800" dirty="0" err="1" smtClean="0"/>
              <a:t>akan</a:t>
            </a:r>
            <a:r>
              <a:rPr lang="en-US" sz="2800" dirty="0" smtClean="0"/>
              <a:t> </a:t>
            </a:r>
            <a:r>
              <a:rPr lang="en-US" sz="2800" dirty="0" err="1" smtClean="0"/>
              <a:t>dipercaya</a:t>
            </a:r>
            <a:r>
              <a:rPr lang="en-US" sz="2800" dirty="0" smtClean="0"/>
              <a:t> </a:t>
            </a:r>
            <a:r>
              <a:rPr lang="en-US" sz="2800" dirty="0" err="1" smtClean="0"/>
              <a:t>kebenarannya</a:t>
            </a:r>
            <a:r>
              <a:rPr lang="en-US" sz="2800" dirty="0" smtClean="0"/>
              <a:t> </a:t>
            </a:r>
            <a:r>
              <a:rPr lang="en-US" sz="2800" dirty="0" err="1" smtClean="0"/>
              <a:t>secara</a:t>
            </a:r>
            <a:r>
              <a:rPr lang="en-US" sz="2800" dirty="0" smtClean="0"/>
              <a:t> </a:t>
            </a:r>
            <a:r>
              <a:rPr lang="en-US" sz="2800" dirty="0" err="1" smtClean="0"/>
              <a:t>sederhana</a:t>
            </a:r>
            <a:r>
              <a:rPr lang="en-US" sz="2800" dirty="0" smtClean="0"/>
              <a:t> </a:t>
            </a:r>
            <a:r>
              <a:rPr lang="en-US" sz="2800" dirty="0" err="1" smtClean="0"/>
              <a:t>proses</a:t>
            </a:r>
            <a:r>
              <a:rPr lang="en-US" sz="2800" dirty="0" smtClean="0"/>
              <a:t> </a:t>
            </a:r>
            <a:r>
              <a:rPr lang="en-US" sz="2800" dirty="0" err="1" smtClean="0"/>
              <a:t>berfikir</a:t>
            </a:r>
            <a:r>
              <a:rPr lang="en-US" sz="2800" dirty="0" smtClean="0"/>
              <a:t> </a:t>
            </a:r>
            <a:r>
              <a:rPr lang="en-US" sz="2800" dirty="0" err="1" smtClean="0"/>
              <a:t>seorang</a:t>
            </a:r>
            <a:r>
              <a:rPr lang="en-US" sz="2800" dirty="0" smtClean="0"/>
              <a:t> </a:t>
            </a:r>
            <a:r>
              <a:rPr lang="en-US" sz="2800" dirty="0" err="1" smtClean="0"/>
              <a:t>ilmuan</a:t>
            </a:r>
            <a:r>
              <a:rPr lang="en-US" sz="2800" dirty="0" smtClean="0"/>
              <a:t> </a:t>
            </a:r>
            <a:r>
              <a:rPr lang="en-US" sz="2800" dirty="0" err="1" smtClean="0"/>
              <a:t>dapat</a:t>
            </a:r>
            <a:r>
              <a:rPr lang="en-US" sz="2800" dirty="0" smtClean="0"/>
              <a:t> </a:t>
            </a:r>
            <a:r>
              <a:rPr lang="en-US" sz="2800" dirty="0" err="1" smtClean="0"/>
              <a:t>disimpulkan</a:t>
            </a:r>
            <a:r>
              <a:rPr lang="en-US" sz="2800" dirty="0" smtClean="0"/>
              <a:t> </a:t>
            </a:r>
            <a:r>
              <a:rPr lang="en-US" sz="2800" dirty="0" err="1" smtClean="0"/>
              <a:t>sebagai</a:t>
            </a:r>
            <a:r>
              <a:rPr lang="en-US" sz="2800" dirty="0" smtClean="0"/>
              <a:t> </a:t>
            </a:r>
            <a:r>
              <a:rPr lang="en-US" sz="2800" dirty="0" err="1" smtClean="0"/>
              <a:t>sesuatu</a:t>
            </a:r>
            <a:r>
              <a:rPr lang="en-US" sz="2800" dirty="0" smtClean="0"/>
              <a:t> yang </a:t>
            </a:r>
            <a:r>
              <a:rPr lang="en-US" sz="2800" dirty="0" err="1" smtClean="0"/>
              <a:t>dimulai</a:t>
            </a:r>
            <a:r>
              <a:rPr lang="en-US" sz="2800" dirty="0" smtClean="0"/>
              <a:t> </a:t>
            </a:r>
            <a:r>
              <a:rPr lang="en-US" sz="2800" dirty="0" err="1" smtClean="0"/>
              <a:t>dengan</a:t>
            </a:r>
            <a:r>
              <a:rPr lang="en-US" sz="2800" dirty="0" smtClean="0"/>
              <a:t> </a:t>
            </a:r>
            <a:r>
              <a:rPr lang="en-US" sz="2800" dirty="0" err="1" smtClean="0"/>
              <a:t>ragu-ragu</a:t>
            </a:r>
            <a:r>
              <a:rPr lang="en-US" sz="2800" dirty="0" smtClean="0"/>
              <a:t> </a:t>
            </a:r>
            <a:r>
              <a:rPr lang="en-US" sz="2800" dirty="0" err="1" smtClean="0"/>
              <a:t>dan</a:t>
            </a:r>
            <a:r>
              <a:rPr lang="en-US" sz="2800" dirty="0" smtClean="0"/>
              <a:t> </a:t>
            </a:r>
            <a:r>
              <a:rPr lang="en-US" sz="2800" dirty="0" err="1" smtClean="0"/>
              <a:t>diakhiri</a:t>
            </a:r>
            <a:r>
              <a:rPr lang="en-US" sz="2800" dirty="0" smtClean="0"/>
              <a:t> </a:t>
            </a:r>
            <a:r>
              <a:rPr lang="en-US" sz="2800" dirty="0" err="1" smtClean="0"/>
              <a:t>dengan</a:t>
            </a:r>
            <a:r>
              <a:rPr lang="en-US" sz="2800" dirty="0" smtClean="0"/>
              <a:t> </a:t>
            </a:r>
            <a:r>
              <a:rPr lang="en-US" sz="2800" dirty="0" err="1" smtClean="0"/>
              <a:t>percaya</a:t>
            </a:r>
            <a:r>
              <a:rPr lang="en-US" sz="2800" dirty="0" smtClean="0"/>
              <a:t> </a:t>
            </a:r>
            <a:r>
              <a:rPr lang="en-US" sz="2800" dirty="0" err="1" smtClean="0"/>
              <a:t>atau</a:t>
            </a:r>
            <a:r>
              <a:rPr lang="en-US" sz="2800" dirty="0" smtClean="0"/>
              <a:t> </a:t>
            </a:r>
            <a:r>
              <a:rPr lang="en-US" sz="2800" dirty="0" err="1" smtClean="0"/>
              <a:t>tidak</a:t>
            </a:r>
            <a:r>
              <a:rPr lang="en-US" sz="2800" dirty="0" smtClean="0"/>
              <a:t> </a:t>
            </a:r>
            <a:r>
              <a:rPr lang="en-US" sz="2800" dirty="0" err="1" smtClean="0"/>
              <a:t>percaya</a:t>
            </a:r>
            <a:r>
              <a:rPr lang="en-US" sz="2800" dirty="0" smtClean="0"/>
              <a:t>.</a:t>
            </a:r>
            <a:endParaRPr lang="en-US"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FILSAFAT  ILMU</a:t>
            </a:r>
            <a:endParaRPr lang="en-US" b="1" dirty="0"/>
          </a:p>
        </p:txBody>
      </p:sp>
      <p:sp>
        <p:nvSpPr>
          <p:cNvPr id="3" name="Content Placeholder 2"/>
          <p:cNvSpPr>
            <a:spLocks noGrp="1"/>
          </p:cNvSpPr>
          <p:nvPr>
            <p:ph idx="1"/>
          </p:nvPr>
        </p:nvSpPr>
        <p:spPr/>
        <p:txBody>
          <a:bodyPr>
            <a:normAutofit/>
          </a:bodyPr>
          <a:lstStyle/>
          <a:p>
            <a:pPr lvl="0" algn="ctr"/>
            <a:r>
              <a:rPr lang="en-US" sz="3600" dirty="0" err="1" smtClean="0"/>
              <a:t>Manusia</a:t>
            </a:r>
            <a:r>
              <a:rPr lang="en-US" sz="3600" dirty="0" smtClean="0"/>
              <a:t> </a:t>
            </a:r>
            <a:r>
              <a:rPr lang="en-US" sz="3600" dirty="0" err="1" smtClean="0"/>
              <a:t>punya</a:t>
            </a:r>
            <a:r>
              <a:rPr lang="en-US" sz="3600" dirty="0" smtClean="0"/>
              <a:t> </a:t>
            </a:r>
            <a:r>
              <a:rPr lang="en-US" sz="3600" dirty="0" err="1" smtClean="0"/>
              <a:t>kemampuan</a:t>
            </a:r>
            <a:r>
              <a:rPr lang="en-US" sz="3600" dirty="0" smtClean="0"/>
              <a:t> </a:t>
            </a:r>
            <a:r>
              <a:rPr lang="en-US" sz="3600" dirty="0" err="1" smtClean="0"/>
              <a:t>m</a:t>
            </a:r>
            <a:r>
              <a:rPr lang="en-US" sz="3600" dirty="0" err="1" smtClean="0"/>
              <a:t>enalar</a:t>
            </a:r>
            <a:endParaRPr lang="en-US" sz="3600" dirty="0" smtClean="0"/>
          </a:p>
          <a:p>
            <a:pPr lvl="0" algn="ctr"/>
            <a:r>
              <a:rPr lang="en-US" sz="3600" dirty="0" err="1" smtClean="0"/>
              <a:t>Penalaran</a:t>
            </a:r>
            <a:endParaRPr lang="en-US" sz="3600" dirty="0" smtClean="0"/>
          </a:p>
          <a:p>
            <a:pPr lvl="0" algn="ctr"/>
            <a:r>
              <a:rPr lang="en-US" sz="3600" dirty="0" err="1" smtClean="0"/>
              <a:t>Logika</a:t>
            </a:r>
            <a:endParaRPr lang="en-US" sz="3600" dirty="0" smtClean="0"/>
          </a:p>
          <a:p>
            <a:pPr lvl="0" algn="ctr"/>
            <a:r>
              <a:rPr lang="en-US" sz="3600" dirty="0" err="1" smtClean="0"/>
              <a:t>Pengetahuan</a:t>
            </a:r>
            <a:endParaRPr lang="en-US" sz="3600" dirty="0" smtClean="0"/>
          </a:p>
          <a:p>
            <a:pPr lvl="0" algn="ctr"/>
            <a:r>
              <a:rPr lang="en-US" sz="3600" dirty="0" err="1" smtClean="0"/>
              <a:t>Metode</a:t>
            </a:r>
            <a:r>
              <a:rPr lang="en-US" sz="3600" dirty="0" smtClean="0"/>
              <a:t> </a:t>
            </a:r>
            <a:r>
              <a:rPr lang="en-US" sz="3600" dirty="0" err="1" smtClean="0"/>
              <a:t>Ilmiah</a:t>
            </a:r>
            <a:endParaRPr lang="en-US" sz="3600" dirty="0" smtClean="0"/>
          </a:p>
          <a:p>
            <a:pPr lvl="0" algn="ctr"/>
            <a:r>
              <a:rPr lang="en-US" sz="3600" dirty="0" err="1" smtClean="0"/>
              <a:t>Struktur</a:t>
            </a:r>
            <a:r>
              <a:rPr lang="en-US" sz="3600" dirty="0" smtClean="0"/>
              <a:t> </a:t>
            </a:r>
            <a:r>
              <a:rPr lang="en-US" sz="3600" dirty="0" err="1" smtClean="0"/>
              <a:t>Pengetahuan</a:t>
            </a:r>
            <a:r>
              <a:rPr lang="en-US" sz="3600" dirty="0" smtClean="0"/>
              <a:t> : </a:t>
            </a:r>
            <a:r>
              <a:rPr lang="en-US" sz="3600" dirty="0" err="1" smtClean="0"/>
              <a:t>Ilmiah</a:t>
            </a:r>
            <a:endParaRPr lang="en-US" sz="3600" dirty="0" smtClean="0"/>
          </a:p>
          <a:p>
            <a:pPr algn="ctr">
              <a:buNone/>
            </a:pP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ALUR  BERFIKIR</a:t>
            </a:r>
            <a:endParaRPr lang="en-US" dirty="0"/>
          </a:p>
        </p:txBody>
      </p:sp>
      <p:graphicFrame>
        <p:nvGraphicFramePr>
          <p:cNvPr id="4" name="Content Placeholder 3"/>
          <p:cNvGraphicFramePr>
            <a:graphicFrameLocks noGrp="1"/>
          </p:cNvGraphicFramePr>
          <p:nvPr>
            <p:ph idx="1"/>
          </p:nvPr>
        </p:nvGraphicFramePr>
        <p:xfrm>
          <a:off x="457200" y="1600200"/>
          <a:ext cx="4972056"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Callout 4"/>
          <p:cNvSpPr/>
          <p:nvPr/>
        </p:nvSpPr>
        <p:spPr>
          <a:xfrm>
            <a:off x="5357818" y="2071678"/>
            <a:ext cx="3500462" cy="4000528"/>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786578" y="2357430"/>
            <a:ext cx="1857388" cy="3785652"/>
          </a:xfrm>
          <a:prstGeom prst="rect">
            <a:avLst/>
          </a:prstGeom>
          <a:noFill/>
        </p:spPr>
        <p:txBody>
          <a:bodyPr wrap="square" rtlCol="0">
            <a:spAutoFit/>
          </a:bodyPr>
          <a:lstStyle/>
          <a:p>
            <a:pPr algn="ctr"/>
            <a:r>
              <a:rPr lang="en-US" sz="2400" dirty="0" err="1">
                <a:solidFill>
                  <a:srgbClr val="FFFF00"/>
                </a:solidFill>
              </a:rPr>
              <a:t>Keseluruhan</a:t>
            </a:r>
            <a:r>
              <a:rPr lang="en-US" sz="2400" dirty="0">
                <a:solidFill>
                  <a:srgbClr val="FFFF00"/>
                </a:solidFill>
              </a:rPr>
              <a:t> </a:t>
            </a:r>
            <a:r>
              <a:rPr lang="en-US" sz="2400" dirty="0" err="1">
                <a:solidFill>
                  <a:srgbClr val="FFFF00"/>
                </a:solidFill>
              </a:rPr>
              <a:t>langkah</a:t>
            </a:r>
            <a:r>
              <a:rPr lang="en-US" sz="2400" dirty="0">
                <a:solidFill>
                  <a:srgbClr val="FFFF00"/>
                </a:solidFill>
              </a:rPr>
              <a:t> </a:t>
            </a:r>
            <a:r>
              <a:rPr lang="en-US" sz="2400" dirty="0" err="1">
                <a:solidFill>
                  <a:srgbClr val="FFFF00"/>
                </a:solidFill>
              </a:rPr>
              <a:t>ini</a:t>
            </a:r>
            <a:r>
              <a:rPr lang="en-US" sz="2400" dirty="0">
                <a:solidFill>
                  <a:srgbClr val="FFFF00"/>
                </a:solidFill>
              </a:rPr>
              <a:t> </a:t>
            </a:r>
            <a:r>
              <a:rPr lang="en-US" sz="2400" dirty="0" err="1">
                <a:solidFill>
                  <a:srgbClr val="FFFF00"/>
                </a:solidFill>
              </a:rPr>
              <a:t>harus</a:t>
            </a:r>
            <a:r>
              <a:rPr lang="en-US" sz="2400" dirty="0">
                <a:solidFill>
                  <a:srgbClr val="FFFF00"/>
                </a:solidFill>
              </a:rPr>
              <a:t> </a:t>
            </a:r>
            <a:r>
              <a:rPr lang="en-US" sz="2400" dirty="0" err="1">
                <a:solidFill>
                  <a:srgbClr val="FFFF00"/>
                </a:solidFill>
              </a:rPr>
              <a:t>ditempuh</a:t>
            </a:r>
            <a:r>
              <a:rPr lang="en-US" sz="2400" dirty="0">
                <a:solidFill>
                  <a:srgbClr val="FFFF00"/>
                </a:solidFill>
              </a:rPr>
              <a:t> agar </a:t>
            </a:r>
            <a:r>
              <a:rPr lang="en-US" sz="2400" dirty="0" err="1">
                <a:solidFill>
                  <a:srgbClr val="FFFF00"/>
                </a:solidFill>
              </a:rPr>
              <a:t>suatu</a:t>
            </a:r>
            <a:r>
              <a:rPr lang="en-US" sz="2400" dirty="0">
                <a:solidFill>
                  <a:srgbClr val="FFFF00"/>
                </a:solidFill>
              </a:rPr>
              <a:t> </a:t>
            </a:r>
            <a:r>
              <a:rPr lang="en-US" sz="2400" dirty="0" err="1">
                <a:solidFill>
                  <a:srgbClr val="FFFF00"/>
                </a:solidFill>
              </a:rPr>
              <a:t>penelaah</a:t>
            </a:r>
            <a:r>
              <a:rPr lang="en-US" sz="2400" dirty="0">
                <a:solidFill>
                  <a:srgbClr val="FFFF00"/>
                </a:solidFill>
              </a:rPr>
              <a:t> </a:t>
            </a:r>
            <a:r>
              <a:rPr lang="en-US" sz="2400" dirty="0" err="1">
                <a:solidFill>
                  <a:srgbClr val="FFFF00"/>
                </a:solidFill>
              </a:rPr>
              <a:t>dapat</a:t>
            </a:r>
            <a:r>
              <a:rPr lang="en-US" sz="2400" dirty="0">
                <a:solidFill>
                  <a:srgbClr val="FFFF00"/>
                </a:solidFill>
              </a:rPr>
              <a:t> </a:t>
            </a:r>
            <a:r>
              <a:rPr lang="en-US" sz="2400" dirty="0" err="1">
                <a:solidFill>
                  <a:srgbClr val="FFFF00"/>
                </a:solidFill>
              </a:rPr>
              <a:t>disebut</a:t>
            </a:r>
            <a:r>
              <a:rPr lang="en-US" sz="2400" dirty="0">
                <a:solidFill>
                  <a:srgbClr val="FFFF00"/>
                </a:solidFill>
              </a:rPr>
              <a:t> </a:t>
            </a:r>
            <a:r>
              <a:rPr lang="en-US" sz="2400" dirty="0" smtClean="0">
                <a:solidFill>
                  <a:srgbClr val="FFFF00"/>
                </a:solidFill>
              </a:rPr>
              <a:t>ILMIAH </a:t>
            </a:r>
            <a:endParaRPr lang="en-US" sz="2400" dirty="0">
              <a:solidFill>
                <a:srgbClr val="FFFF00"/>
              </a:solidFill>
            </a:endParaRPr>
          </a:p>
          <a:p>
            <a:pPr algn="ctr"/>
            <a:endParaRPr lang="en-US" sz="2400" dirty="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STRUKTUR  PENGETAHUAN  ILMIAH</a:t>
            </a:r>
            <a:endParaRPr lang="en-US" dirty="0"/>
          </a:p>
        </p:txBody>
      </p:sp>
      <p:sp>
        <p:nvSpPr>
          <p:cNvPr id="3" name="Content Placeholder 2"/>
          <p:cNvSpPr>
            <a:spLocks noGrp="1"/>
          </p:cNvSpPr>
          <p:nvPr>
            <p:ph idx="1"/>
          </p:nvPr>
        </p:nvSpPr>
        <p:spPr>
          <a:xfrm>
            <a:off x="457200" y="1903433"/>
            <a:ext cx="8229600" cy="4525963"/>
          </a:xfrm>
        </p:spPr>
        <p:txBody>
          <a:bodyPr>
            <a:normAutofit lnSpcReduction="10000"/>
          </a:bodyPr>
          <a:lstStyle/>
          <a:p>
            <a:pPr marL="0" indent="0" algn="ctr">
              <a:buNone/>
            </a:pPr>
            <a:r>
              <a:rPr lang="en-US" dirty="0" err="1" smtClean="0"/>
              <a:t>Sebuah</a:t>
            </a:r>
            <a:r>
              <a:rPr lang="en-US" dirty="0" smtClean="0"/>
              <a:t> </a:t>
            </a:r>
            <a:r>
              <a:rPr lang="en-US" dirty="0" err="1" smtClean="0"/>
              <a:t>hipotesis</a:t>
            </a:r>
            <a:r>
              <a:rPr lang="en-US" dirty="0" smtClean="0"/>
              <a:t> yang </a:t>
            </a:r>
            <a:r>
              <a:rPr lang="en-US" dirty="0" err="1" smtClean="0"/>
              <a:t>telah</a:t>
            </a:r>
            <a:r>
              <a:rPr lang="en-US" dirty="0" smtClean="0"/>
              <a:t> </a:t>
            </a:r>
            <a:r>
              <a:rPr lang="en-US" dirty="0" err="1" smtClean="0"/>
              <a:t>teruji</a:t>
            </a:r>
            <a:r>
              <a:rPr lang="en-US" dirty="0" smtClean="0"/>
              <a:t> </a:t>
            </a:r>
            <a:r>
              <a:rPr lang="en-US" dirty="0" err="1" smtClean="0"/>
              <a:t>secara</a:t>
            </a:r>
            <a:r>
              <a:rPr lang="en-US" dirty="0" smtClean="0"/>
              <a:t> formal </a:t>
            </a:r>
            <a:r>
              <a:rPr lang="en-US" dirty="0" err="1" smtClean="0"/>
              <a:t>diakui</a:t>
            </a:r>
            <a:r>
              <a:rPr lang="en-US" dirty="0" smtClean="0"/>
              <a:t> </a:t>
            </a:r>
            <a:r>
              <a:rPr lang="en-US" dirty="0" err="1" smtClean="0"/>
              <a:t>sebagai</a:t>
            </a:r>
            <a:r>
              <a:rPr lang="en-US" dirty="0" smtClean="0"/>
              <a:t> </a:t>
            </a:r>
            <a:r>
              <a:rPr lang="en-US" dirty="0" err="1" smtClean="0"/>
              <a:t>pernyataan</a:t>
            </a:r>
            <a:r>
              <a:rPr lang="en-US" dirty="0" smtClean="0"/>
              <a:t> </a:t>
            </a:r>
            <a:r>
              <a:rPr lang="en-US" dirty="0" err="1" smtClean="0"/>
              <a:t>pengetahuan</a:t>
            </a:r>
            <a:r>
              <a:rPr lang="en-US" dirty="0" smtClean="0"/>
              <a:t> </a:t>
            </a:r>
            <a:r>
              <a:rPr lang="en-US" dirty="0" err="1" smtClean="0"/>
              <a:t>ilmiah</a:t>
            </a:r>
            <a:r>
              <a:rPr lang="en-US" dirty="0" smtClean="0"/>
              <a:t> yang </a:t>
            </a:r>
            <a:r>
              <a:rPr lang="en-US" dirty="0" err="1" smtClean="0"/>
              <a:t>baru</a:t>
            </a:r>
            <a:r>
              <a:rPr lang="en-US" dirty="0" smtClean="0"/>
              <a:t> yang </a:t>
            </a:r>
            <a:r>
              <a:rPr lang="en-US" dirty="0" err="1" smtClean="0"/>
              <a:t>memperkaya</a:t>
            </a:r>
            <a:r>
              <a:rPr lang="en-US" dirty="0" smtClean="0"/>
              <a:t> </a:t>
            </a:r>
            <a:r>
              <a:rPr lang="en-US" dirty="0" err="1" smtClean="0"/>
              <a:t>ilmu</a:t>
            </a:r>
            <a:r>
              <a:rPr lang="en-US" dirty="0" smtClean="0"/>
              <a:t> yang </a:t>
            </a:r>
            <a:r>
              <a:rPr lang="en-US" dirty="0" err="1" smtClean="0"/>
              <a:t>telah</a:t>
            </a:r>
            <a:r>
              <a:rPr lang="en-US" dirty="0" smtClean="0"/>
              <a:t> </a:t>
            </a:r>
            <a:r>
              <a:rPr lang="en-US" dirty="0" err="1" smtClean="0"/>
              <a:t>ada</a:t>
            </a:r>
            <a:r>
              <a:rPr lang="en-US" dirty="0" smtClean="0"/>
              <a:t>. </a:t>
            </a:r>
            <a:r>
              <a:rPr lang="en-US" dirty="0" err="1" smtClean="0"/>
              <a:t>Jika</a:t>
            </a:r>
            <a:r>
              <a:rPr lang="en-US" dirty="0" smtClean="0"/>
              <a:t> </a:t>
            </a:r>
            <a:r>
              <a:rPr lang="en-US" dirty="0" err="1" smtClean="0"/>
              <a:t>seandainya</a:t>
            </a:r>
            <a:r>
              <a:rPr lang="en-US" dirty="0" smtClean="0"/>
              <a:t> </a:t>
            </a:r>
            <a:r>
              <a:rPr lang="en-US" dirty="0" err="1" smtClean="0"/>
              <a:t>pengetahuan</a:t>
            </a:r>
            <a:r>
              <a:rPr lang="en-US" dirty="0" smtClean="0"/>
              <a:t> yang </a:t>
            </a:r>
            <a:r>
              <a:rPr lang="en-US" dirty="0" err="1" smtClean="0"/>
              <a:t>baru</a:t>
            </a:r>
            <a:r>
              <a:rPr lang="en-US" dirty="0" smtClean="0"/>
              <a:t> </a:t>
            </a:r>
            <a:r>
              <a:rPr lang="en-US" dirty="0" err="1" smtClean="0"/>
              <a:t>ini</a:t>
            </a:r>
            <a:r>
              <a:rPr lang="en-US" dirty="0" smtClean="0"/>
              <a:t> </a:t>
            </a:r>
            <a:r>
              <a:rPr lang="en-US" dirty="0" err="1" smtClean="0"/>
              <a:t>kemudian</a:t>
            </a:r>
            <a:r>
              <a:rPr lang="en-US" dirty="0" smtClean="0"/>
              <a:t> </a:t>
            </a:r>
            <a:r>
              <a:rPr lang="en-US" dirty="0" err="1" smtClean="0"/>
              <a:t>salah</a:t>
            </a:r>
            <a:r>
              <a:rPr lang="en-US" dirty="0" smtClean="0"/>
              <a:t>, </a:t>
            </a:r>
            <a:r>
              <a:rPr lang="en-US" dirty="0" err="1" smtClean="0"/>
              <a:t>disebabkan</a:t>
            </a:r>
            <a:r>
              <a:rPr lang="en-US" dirty="0" smtClean="0"/>
              <a:t> </a:t>
            </a:r>
            <a:r>
              <a:rPr lang="en-US" dirty="0" err="1" smtClean="0"/>
              <a:t>ketengahan</a:t>
            </a:r>
            <a:r>
              <a:rPr lang="en-US" dirty="0" smtClean="0"/>
              <a:t> </a:t>
            </a:r>
            <a:r>
              <a:rPr lang="en-US" dirty="0" err="1" smtClean="0"/>
              <a:t>dalam</a:t>
            </a:r>
            <a:r>
              <a:rPr lang="en-US" dirty="0" smtClean="0"/>
              <a:t> </a:t>
            </a:r>
            <a:r>
              <a:rPr lang="en-US" dirty="0" err="1" smtClean="0"/>
              <a:t>satu</a:t>
            </a:r>
            <a:r>
              <a:rPr lang="en-US" dirty="0" smtClean="0"/>
              <a:t> </a:t>
            </a:r>
            <a:r>
              <a:rPr lang="en-US" dirty="0" err="1" smtClean="0"/>
              <a:t>langkah</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penemuannya</a:t>
            </a:r>
            <a:r>
              <a:rPr lang="en-US" dirty="0" smtClean="0"/>
              <a:t>. </a:t>
            </a:r>
            <a:r>
              <a:rPr lang="en-US" dirty="0" err="1" smtClean="0"/>
              <a:t>Maka</a:t>
            </a:r>
            <a:r>
              <a:rPr lang="en-US" dirty="0" smtClean="0"/>
              <a:t> </a:t>
            </a:r>
            <a:r>
              <a:rPr lang="en-US" dirty="0" err="1" smtClean="0"/>
              <a:t>cepat</a:t>
            </a:r>
            <a:r>
              <a:rPr lang="en-US" dirty="0" smtClean="0"/>
              <a:t> </a:t>
            </a:r>
            <a:r>
              <a:rPr lang="en-US" dirty="0" err="1" smtClean="0"/>
              <a:t>atau</a:t>
            </a:r>
            <a:r>
              <a:rPr lang="en-US" dirty="0" smtClean="0"/>
              <a:t> </a:t>
            </a:r>
            <a:r>
              <a:rPr lang="en-US" dirty="0" err="1" smtClean="0"/>
              <a:t>lambat</a:t>
            </a:r>
            <a:r>
              <a:rPr lang="en-US" dirty="0" smtClean="0"/>
              <a:t> </a:t>
            </a:r>
            <a:r>
              <a:rPr lang="en-US" dirty="0" err="1" smtClean="0"/>
              <a:t>kesalahan</a:t>
            </a:r>
            <a:r>
              <a:rPr lang="en-US" dirty="0" smtClean="0"/>
              <a:t> </a:t>
            </a:r>
            <a:r>
              <a:rPr lang="en-US" dirty="0" err="1" smtClean="0"/>
              <a:t>ini</a:t>
            </a:r>
            <a:r>
              <a:rPr lang="en-US" dirty="0" smtClean="0"/>
              <a:t> </a:t>
            </a:r>
            <a:r>
              <a:rPr lang="en-US" dirty="0" err="1" smtClean="0"/>
              <a:t>akan</a:t>
            </a:r>
            <a:r>
              <a:rPr lang="en-US" dirty="0" smtClean="0"/>
              <a:t> </a:t>
            </a:r>
            <a:r>
              <a:rPr lang="en-US" dirty="0" err="1" smtClean="0"/>
              <a:t>diketahui</a:t>
            </a:r>
            <a:r>
              <a:rPr lang="en-US" dirty="0" smtClean="0"/>
              <a:t> </a:t>
            </a:r>
            <a:r>
              <a:rPr lang="en-US" dirty="0" err="1" smtClean="0"/>
              <a:t>dan</a:t>
            </a:r>
            <a:r>
              <a:rPr lang="en-US" dirty="0" smtClean="0"/>
              <a:t> </a:t>
            </a:r>
            <a:r>
              <a:rPr lang="en-US" dirty="0" err="1" smtClean="0"/>
              <a:t>pengetahuan</a:t>
            </a:r>
            <a:r>
              <a:rPr lang="en-US" dirty="0" smtClean="0"/>
              <a:t> </a:t>
            </a:r>
            <a:r>
              <a:rPr lang="en-US" dirty="0" err="1" smtClean="0"/>
              <a:t>ini</a:t>
            </a:r>
            <a:r>
              <a:rPr lang="en-US" dirty="0" smtClean="0"/>
              <a:t> </a:t>
            </a:r>
            <a:r>
              <a:rPr lang="en-US" dirty="0" err="1" smtClean="0"/>
              <a:t>akan</a:t>
            </a:r>
            <a:r>
              <a:rPr lang="en-US" dirty="0" smtClean="0"/>
              <a:t> </a:t>
            </a:r>
            <a:r>
              <a:rPr lang="en-US" dirty="0" err="1" smtClean="0"/>
              <a:t>dibuang</a:t>
            </a:r>
            <a:r>
              <a:rPr lang="en-US" dirty="0" smtClean="0"/>
              <a:t> </a:t>
            </a:r>
            <a:r>
              <a:rPr lang="en-US" dirty="0" err="1" smtClean="0"/>
              <a:t>dari</a:t>
            </a:r>
            <a:r>
              <a:rPr lang="en-US" dirty="0" smtClean="0"/>
              <a:t> </a:t>
            </a:r>
            <a:r>
              <a:rPr lang="en-US" dirty="0" err="1" smtClean="0"/>
              <a:t>dunia</a:t>
            </a:r>
            <a:r>
              <a:rPr lang="en-US" dirty="0" smtClean="0"/>
              <a:t> </a:t>
            </a:r>
            <a:r>
              <a:rPr lang="en-US" dirty="0" err="1" smtClean="0"/>
              <a:t>keilmuan</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Autofit/>
          </a:bodyPr>
          <a:lstStyle/>
          <a:p>
            <a:pPr marL="0" indent="0" algn="ctr">
              <a:buNone/>
            </a:pPr>
            <a:r>
              <a:rPr lang="en-US" sz="2800" dirty="0" err="1" smtClean="0"/>
              <a:t>Metode</a:t>
            </a:r>
            <a:r>
              <a:rPr lang="en-US" sz="2800" dirty="0" smtClean="0"/>
              <a:t> </a:t>
            </a:r>
            <a:r>
              <a:rPr lang="en-US" sz="2800" dirty="0" err="1" smtClean="0"/>
              <a:t>ilmiah</a:t>
            </a:r>
            <a:r>
              <a:rPr lang="en-US" sz="2800" dirty="0" smtClean="0"/>
              <a:t> </a:t>
            </a:r>
            <a:r>
              <a:rPr lang="en-US" sz="2800" dirty="0" err="1" smtClean="0"/>
              <a:t>mempunyai</a:t>
            </a:r>
            <a:r>
              <a:rPr lang="en-US" sz="2800" dirty="0" smtClean="0"/>
              <a:t> </a:t>
            </a:r>
            <a:r>
              <a:rPr lang="en-US" sz="2800" dirty="0" err="1" smtClean="0"/>
              <a:t>mekanisme</a:t>
            </a:r>
            <a:r>
              <a:rPr lang="en-US" sz="2800" dirty="0" smtClean="0"/>
              <a:t> </a:t>
            </a:r>
            <a:r>
              <a:rPr lang="en-US" sz="2800" dirty="0" err="1" smtClean="0"/>
              <a:t>umpan</a:t>
            </a:r>
            <a:r>
              <a:rPr lang="en-US" sz="2800" dirty="0" smtClean="0"/>
              <a:t> </a:t>
            </a:r>
            <a:r>
              <a:rPr lang="en-US" sz="2800" dirty="0" err="1" smtClean="0"/>
              <a:t>balik</a:t>
            </a:r>
            <a:r>
              <a:rPr lang="en-US" sz="2800" dirty="0" smtClean="0"/>
              <a:t> yang </a:t>
            </a:r>
            <a:r>
              <a:rPr lang="en-US" sz="2800" dirty="0" err="1" smtClean="0"/>
              <a:t>korektif</a:t>
            </a:r>
            <a:r>
              <a:rPr lang="en-US" sz="2800" dirty="0" smtClean="0"/>
              <a:t> yang </a:t>
            </a:r>
            <a:r>
              <a:rPr lang="en-US" sz="2800" dirty="0" err="1" smtClean="0"/>
              <a:t>memungkinkan</a:t>
            </a:r>
            <a:r>
              <a:rPr lang="en-US" sz="2800" dirty="0" smtClean="0"/>
              <a:t> </a:t>
            </a:r>
            <a:r>
              <a:rPr lang="en-US" sz="2800" dirty="0" err="1" smtClean="0"/>
              <a:t>upaya</a:t>
            </a:r>
            <a:r>
              <a:rPr lang="en-US" sz="2800" dirty="0" smtClean="0"/>
              <a:t> </a:t>
            </a:r>
            <a:r>
              <a:rPr lang="en-US" sz="2800" dirty="0" err="1" smtClean="0"/>
              <a:t>keilmuan</a:t>
            </a:r>
            <a:r>
              <a:rPr lang="en-US" sz="2800" dirty="0" smtClean="0"/>
              <a:t> </a:t>
            </a:r>
            <a:r>
              <a:rPr lang="en-US" sz="2800" dirty="0" err="1" smtClean="0"/>
              <a:t>menemukan</a:t>
            </a:r>
            <a:r>
              <a:rPr lang="en-US" sz="2800" dirty="0" smtClean="0"/>
              <a:t> </a:t>
            </a:r>
            <a:r>
              <a:rPr lang="en-US" sz="2800" dirty="0" err="1" smtClean="0"/>
              <a:t>kesalahan</a:t>
            </a:r>
            <a:r>
              <a:rPr lang="en-US" sz="2800" dirty="0" smtClean="0"/>
              <a:t> yang </a:t>
            </a:r>
            <a:r>
              <a:rPr lang="en-US" sz="2800" dirty="0" err="1" smtClean="0"/>
              <a:t>mungkin</a:t>
            </a:r>
            <a:r>
              <a:rPr lang="en-US" sz="2800" dirty="0" smtClean="0"/>
              <a:t> </a:t>
            </a:r>
            <a:r>
              <a:rPr lang="en-US" sz="2800" dirty="0" err="1" smtClean="0"/>
              <a:t>diperbuatnya</a:t>
            </a:r>
            <a:r>
              <a:rPr lang="en-US" sz="2800" dirty="0" smtClean="0"/>
              <a:t>. </a:t>
            </a:r>
            <a:r>
              <a:rPr lang="en-US" sz="2800" dirty="0" err="1" smtClean="0"/>
              <a:t>Sebaliknya</a:t>
            </a:r>
            <a:r>
              <a:rPr lang="en-US" sz="2800" dirty="0" smtClean="0"/>
              <a:t> </a:t>
            </a:r>
            <a:r>
              <a:rPr lang="en-US" sz="2800" dirty="0" err="1" smtClean="0"/>
              <a:t>jika</a:t>
            </a:r>
            <a:r>
              <a:rPr lang="en-US" sz="2800" dirty="0" smtClean="0"/>
              <a:t> </a:t>
            </a:r>
            <a:r>
              <a:rPr lang="en-US" sz="2800" dirty="0" err="1" smtClean="0"/>
              <a:t>ternyata</a:t>
            </a:r>
            <a:r>
              <a:rPr lang="en-US" sz="2800" dirty="0" smtClean="0"/>
              <a:t> </a:t>
            </a:r>
            <a:r>
              <a:rPr lang="en-US" sz="2800" dirty="0" err="1" smtClean="0"/>
              <a:t>bahwa</a:t>
            </a:r>
            <a:r>
              <a:rPr lang="en-US" sz="2800" dirty="0" smtClean="0"/>
              <a:t> </a:t>
            </a:r>
            <a:r>
              <a:rPr lang="en-US" sz="2800" dirty="0" err="1" smtClean="0"/>
              <a:t>sebuah</a:t>
            </a:r>
            <a:r>
              <a:rPr lang="en-US" sz="2800" dirty="0" smtClean="0"/>
              <a:t> </a:t>
            </a:r>
            <a:r>
              <a:rPr lang="en-US" sz="2800" dirty="0" err="1" smtClean="0"/>
              <a:t>pengetahuan</a:t>
            </a:r>
            <a:r>
              <a:rPr lang="en-US" sz="2800" dirty="0" smtClean="0"/>
              <a:t> </a:t>
            </a:r>
            <a:r>
              <a:rPr lang="en-US" sz="2800" dirty="0" err="1" smtClean="0"/>
              <a:t>ilmiah</a:t>
            </a:r>
            <a:r>
              <a:rPr lang="en-US" sz="2800" dirty="0" smtClean="0"/>
              <a:t> </a:t>
            </a:r>
            <a:r>
              <a:rPr lang="en-US" sz="2800" dirty="0" err="1" smtClean="0"/>
              <a:t>itu</a:t>
            </a:r>
            <a:r>
              <a:rPr lang="en-US" sz="2800" dirty="0" smtClean="0"/>
              <a:t> </a:t>
            </a:r>
            <a:r>
              <a:rPr lang="en-US" sz="2800" dirty="0" err="1" smtClean="0"/>
              <a:t>benar</a:t>
            </a:r>
            <a:r>
              <a:rPr lang="en-US" sz="2800" dirty="0" smtClean="0"/>
              <a:t>, </a:t>
            </a:r>
            <a:r>
              <a:rPr lang="en-US" sz="2800" dirty="0" err="1" smtClean="0"/>
              <a:t>maka</a:t>
            </a:r>
            <a:r>
              <a:rPr lang="en-US" sz="2800" dirty="0" smtClean="0"/>
              <a:t> </a:t>
            </a:r>
            <a:r>
              <a:rPr lang="en-US" sz="2800" dirty="0" err="1" smtClean="0"/>
              <a:t>pernyataan</a:t>
            </a:r>
            <a:r>
              <a:rPr lang="en-US" sz="2800" dirty="0" smtClean="0"/>
              <a:t> yang </a:t>
            </a:r>
            <a:r>
              <a:rPr lang="en-US" sz="2800" dirty="0" err="1" smtClean="0"/>
              <a:t>terjandung</a:t>
            </a:r>
            <a:r>
              <a:rPr lang="en-US" sz="2800" dirty="0" smtClean="0"/>
              <a:t> </a:t>
            </a:r>
            <a:r>
              <a:rPr lang="en-US" sz="2800" dirty="0" err="1" smtClean="0"/>
              <a:t>dalam</a:t>
            </a:r>
            <a:r>
              <a:rPr lang="en-US" sz="2800" dirty="0" smtClean="0"/>
              <a:t> </a:t>
            </a:r>
            <a:r>
              <a:rPr lang="en-US" sz="2800" dirty="0" err="1" smtClean="0"/>
              <a:t>pengetahuan</a:t>
            </a:r>
            <a:r>
              <a:rPr lang="en-US" sz="2800" dirty="0" smtClean="0"/>
              <a:t> </a:t>
            </a:r>
            <a:r>
              <a:rPr lang="en-US" sz="2800" dirty="0" err="1" smtClean="0"/>
              <a:t>ini</a:t>
            </a:r>
            <a:r>
              <a:rPr lang="en-US" sz="2800" dirty="0" smtClean="0"/>
              <a:t> </a:t>
            </a:r>
            <a:r>
              <a:rPr lang="en-US" sz="2800" dirty="0" err="1" smtClean="0"/>
              <a:t>dipergunkan</a:t>
            </a:r>
            <a:r>
              <a:rPr lang="en-US" sz="2800" dirty="0" smtClean="0"/>
              <a:t> </a:t>
            </a:r>
            <a:r>
              <a:rPr lang="en-US" sz="2800" dirty="0" err="1" smtClean="0"/>
              <a:t>sebagai</a:t>
            </a:r>
            <a:r>
              <a:rPr lang="en-US" sz="2800" dirty="0" smtClean="0"/>
              <a:t> </a:t>
            </a:r>
            <a:r>
              <a:rPr lang="en-US" sz="2800" dirty="0" err="1" smtClean="0"/>
              <a:t>premis</a:t>
            </a:r>
            <a:r>
              <a:rPr lang="en-US" sz="2800" dirty="0" smtClean="0"/>
              <a:t> </a:t>
            </a:r>
            <a:r>
              <a:rPr lang="en-US" sz="2800" dirty="0" err="1" smtClean="0"/>
              <a:t>baru</a:t>
            </a:r>
            <a:r>
              <a:rPr lang="en-US" sz="2800" dirty="0" smtClean="0"/>
              <a:t> </a:t>
            </a:r>
            <a:r>
              <a:rPr lang="en-US" sz="2800" dirty="0" err="1" smtClean="0"/>
              <a:t>dalam</a:t>
            </a:r>
            <a:r>
              <a:rPr lang="en-US" sz="2800" dirty="0" smtClean="0"/>
              <a:t> </a:t>
            </a:r>
            <a:r>
              <a:rPr lang="en-US" sz="2800" dirty="0" err="1" smtClean="0"/>
              <a:t>rangka</a:t>
            </a:r>
            <a:r>
              <a:rPr lang="en-US" sz="2800" dirty="0" smtClean="0"/>
              <a:t> </a:t>
            </a:r>
            <a:r>
              <a:rPr lang="en-US" sz="2800" dirty="0" err="1" smtClean="0"/>
              <a:t>pemikiran</a:t>
            </a:r>
            <a:r>
              <a:rPr lang="en-US" sz="2800" dirty="0" smtClean="0"/>
              <a:t> yang </a:t>
            </a:r>
            <a:r>
              <a:rPr lang="en-US" sz="2800" dirty="0" err="1" smtClean="0"/>
              <a:t>menghasilkan</a:t>
            </a:r>
            <a:r>
              <a:rPr lang="en-US" sz="2800" dirty="0" smtClean="0"/>
              <a:t> </a:t>
            </a:r>
            <a:r>
              <a:rPr lang="en-US" sz="2800" dirty="0" err="1" smtClean="0"/>
              <a:t>hipotesis</a:t>
            </a:r>
            <a:r>
              <a:rPr lang="en-US" sz="2800" dirty="0" smtClean="0"/>
              <a:t> </a:t>
            </a:r>
            <a:r>
              <a:rPr lang="en-US" sz="2800" dirty="0" err="1" smtClean="0"/>
              <a:t>baru</a:t>
            </a:r>
            <a:r>
              <a:rPr lang="en-US" sz="2800" dirty="0" smtClean="0"/>
              <a:t>. Yang </a:t>
            </a:r>
            <a:r>
              <a:rPr lang="en-US" sz="2800" dirty="0" err="1" smtClean="0"/>
              <a:t>bila</a:t>
            </a:r>
            <a:r>
              <a:rPr lang="en-US" sz="2800" dirty="0" smtClean="0"/>
              <a:t> </a:t>
            </a:r>
            <a:r>
              <a:rPr lang="en-US" sz="2800" dirty="0" err="1" smtClean="0"/>
              <a:t>kemudian</a:t>
            </a:r>
            <a:r>
              <a:rPr lang="en-US" sz="2800" dirty="0" smtClean="0"/>
              <a:t> </a:t>
            </a:r>
            <a:r>
              <a:rPr lang="en-US" sz="2800" dirty="0" err="1" smtClean="0"/>
              <a:t>ternyata</a:t>
            </a:r>
            <a:r>
              <a:rPr lang="en-US" sz="2800" dirty="0" smtClean="0"/>
              <a:t> </a:t>
            </a:r>
            <a:r>
              <a:rPr lang="en-US" sz="2800" dirty="0" err="1" smtClean="0"/>
              <a:t>dibenarkan</a:t>
            </a:r>
            <a:r>
              <a:rPr lang="en-US" sz="2800" dirty="0" smtClean="0"/>
              <a:t> </a:t>
            </a:r>
            <a:r>
              <a:rPr lang="en-US" sz="2800" dirty="0" err="1" smtClean="0"/>
              <a:t>dalam</a:t>
            </a:r>
            <a:r>
              <a:rPr lang="en-US" sz="2800" dirty="0" smtClean="0"/>
              <a:t> </a:t>
            </a:r>
            <a:r>
              <a:rPr lang="en-US" sz="2800" dirty="0" err="1" smtClean="0"/>
              <a:t>proses</a:t>
            </a:r>
            <a:r>
              <a:rPr lang="en-US" sz="2800" dirty="0" smtClean="0"/>
              <a:t> </a:t>
            </a:r>
            <a:r>
              <a:rPr lang="en-US" sz="2800" dirty="0" err="1" smtClean="0"/>
              <a:t>pengujian</a:t>
            </a:r>
            <a:r>
              <a:rPr lang="en-US" sz="2800" dirty="0" smtClean="0"/>
              <a:t> </a:t>
            </a:r>
            <a:r>
              <a:rPr lang="en-US" sz="2800" dirty="0" err="1" smtClean="0"/>
              <a:t>akan</a:t>
            </a:r>
            <a:r>
              <a:rPr lang="en-US" sz="2800" dirty="0" smtClean="0"/>
              <a:t> </a:t>
            </a:r>
            <a:r>
              <a:rPr lang="en-US" sz="2800" dirty="0" err="1" smtClean="0"/>
              <a:t>menghasilkan</a:t>
            </a:r>
            <a:r>
              <a:rPr lang="en-US" sz="2800" dirty="0" smtClean="0"/>
              <a:t> </a:t>
            </a:r>
            <a:r>
              <a:rPr lang="en-US" sz="2800" dirty="0" err="1" smtClean="0"/>
              <a:t>pengethuan</a:t>
            </a:r>
            <a:r>
              <a:rPr lang="en-US" sz="2800" dirty="0" smtClean="0"/>
              <a:t> </a:t>
            </a:r>
            <a:r>
              <a:rPr lang="en-US" sz="2800" dirty="0" err="1" smtClean="0"/>
              <a:t>ilmiah</a:t>
            </a:r>
            <a:r>
              <a:rPr lang="en-US" sz="2800" dirty="0" smtClean="0"/>
              <a:t> </a:t>
            </a:r>
            <a:r>
              <a:rPr lang="en-US" sz="2800" dirty="0" err="1" smtClean="0"/>
              <a:t>baru</a:t>
            </a:r>
            <a:r>
              <a:rPr lang="en-US" sz="2800" dirty="0" smtClean="0"/>
              <a:t> pula</a:t>
            </a:r>
            <a:r>
              <a:rPr lang="en-US" sz="2800" dirty="0" smtClean="0"/>
              <a:t>. </a:t>
            </a:r>
            <a:r>
              <a:rPr lang="en-US" sz="2800" dirty="0" err="1" smtClean="0"/>
              <a:t>Ilmu</a:t>
            </a:r>
            <a:r>
              <a:rPr lang="en-US" sz="2800" dirty="0" smtClean="0"/>
              <a:t> </a:t>
            </a:r>
            <a:r>
              <a:rPr lang="en-US" sz="2800" dirty="0" err="1" smtClean="0"/>
              <a:t>pada</a:t>
            </a:r>
            <a:r>
              <a:rPr lang="en-US" sz="2800" dirty="0" smtClean="0"/>
              <a:t> </a:t>
            </a:r>
            <a:r>
              <a:rPr lang="en-US" sz="2800" dirty="0" err="1" smtClean="0"/>
              <a:t>dasarnya</a:t>
            </a:r>
            <a:r>
              <a:rPr lang="en-US" sz="2800" dirty="0" smtClean="0"/>
              <a:t> </a:t>
            </a:r>
            <a:r>
              <a:rPr lang="en-US" sz="2800" dirty="0" err="1" smtClean="0"/>
              <a:t>merupakan</a:t>
            </a:r>
            <a:r>
              <a:rPr lang="en-US" sz="2800" dirty="0" smtClean="0"/>
              <a:t> </a:t>
            </a:r>
            <a:r>
              <a:rPr lang="en-US" sz="2800" dirty="0" err="1" smtClean="0"/>
              <a:t>kumpulan</a:t>
            </a:r>
            <a:r>
              <a:rPr lang="en-US" sz="2800" dirty="0" smtClean="0"/>
              <a:t> </a:t>
            </a:r>
            <a:r>
              <a:rPr lang="en-US" sz="2800" dirty="0" err="1" smtClean="0"/>
              <a:t>pengetahuan</a:t>
            </a:r>
            <a:r>
              <a:rPr lang="en-US" sz="2800" dirty="0" smtClean="0"/>
              <a:t>, yang </a:t>
            </a:r>
            <a:r>
              <a:rPr lang="en-US" sz="2800" dirty="0" err="1" smtClean="0"/>
              <a:t>bersifat</a:t>
            </a:r>
            <a:r>
              <a:rPr lang="en-US" sz="2800" dirty="0" smtClean="0"/>
              <a:t> </a:t>
            </a:r>
            <a:r>
              <a:rPr lang="en-US" sz="2800" dirty="0" err="1" smtClean="0"/>
              <a:t>menjelaskan</a:t>
            </a:r>
            <a:r>
              <a:rPr lang="en-US" sz="2800" dirty="0" smtClean="0"/>
              <a:t> </a:t>
            </a:r>
            <a:r>
              <a:rPr lang="en-US" sz="2800" dirty="0" err="1" smtClean="0"/>
              <a:t>berbagai</a:t>
            </a:r>
            <a:r>
              <a:rPr lang="en-US" sz="2800" dirty="0" smtClean="0"/>
              <a:t> </a:t>
            </a:r>
            <a:r>
              <a:rPr lang="en-US" sz="2800" dirty="0" err="1" smtClean="0"/>
              <a:t>gejala</a:t>
            </a:r>
            <a:r>
              <a:rPr lang="en-US" sz="2800" dirty="0" smtClean="0"/>
              <a:t> </a:t>
            </a:r>
            <a:r>
              <a:rPr lang="en-US" sz="2800" dirty="0" err="1" smtClean="0"/>
              <a:t>alam</a:t>
            </a:r>
            <a:r>
              <a:rPr lang="en-US" sz="2800" dirty="0" smtClean="0"/>
              <a:t> </a:t>
            </a:r>
            <a:r>
              <a:rPr lang="en-US" sz="2800" dirty="0" smtClean="0"/>
              <a:t>yang </a:t>
            </a:r>
            <a:r>
              <a:rPr lang="en-US" sz="2800" dirty="0" err="1" smtClean="0"/>
              <a:t>memungkinkan</a:t>
            </a:r>
            <a:r>
              <a:rPr lang="en-US" sz="2800" dirty="0" smtClean="0"/>
              <a:t> </a:t>
            </a:r>
            <a:r>
              <a:rPr lang="en-US" sz="2800" dirty="0" err="1" smtClean="0"/>
              <a:t>manusia</a:t>
            </a:r>
            <a:r>
              <a:rPr lang="en-US" sz="2800" dirty="0" smtClean="0"/>
              <a:t> </a:t>
            </a:r>
            <a:r>
              <a:rPr lang="en-US" sz="2800" dirty="0" err="1" smtClean="0"/>
              <a:t>melakukan</a:t>
            </a:r>
            <a:r>
              <a:rPr lang="en-US" sz="2800" dirty="0" smtClean="0"/>
              <a:t> </a:t>
            </a:r>
            <a:r>
              <a:rPr lang="en-US" sz="2800" dirty="0" err="1" smtClean="0"/>
              <a:t>serangkaian</a:t>
            </a:r>
            <a:r>
              <a:rPr lang="en-US" sz="2800" dirty="0" smtClean="0"/>
              <a:t>  </a:t>
            </a:r>
            <a:r>
              <a:rPr lang="en-US" sz="2800" dirty="0" err="1" smtClean="0"/>
              <a:t>tindakan</a:t>
            </a:r>
            <a:r>
              <a:rPr lang="en-US" sz="2800" dirty="0" smtClean="0"/>
              <a:t> </a:t>
            </a:r>
            <a:r>
              <a:rPr lang="en-US" sz="2800" dirty="0" err="1" smtClean="0"/>
              <a:t>untuk</a:t>
            </a:r>
            <a:r>
              <a:rPr lang="en-US" sz="2800" dirty="0" smtClean="0"/>
              <a:t> </a:t>
            </a:r>
            <a:r>
              <a:rPr lang="en-US" sz="2800" dirty="0" err="1" smtClean="0"/>
              <a:t>menguatkan</a:t>
            </a:r>
            <a:r>
              <a:rPr lang="en-US" sz="2800" dirty="0" smtClean="0"/>
              <a:t> </a:t>
            </a:r>
            <a:r>
              <a:rPr lang="en-US" sz="2800" dirty="0" err="1" smtClean="0"/>
              <a:t>gejala</a:t>
            </a:r>
            <a:r>
              <a:rPr lang="en-US" sz="2800" dirty="0" smtClean="0"/>
              <a:t> </a:t>
            </a:r>
            <a:r>
              <a:rPr lang="en-US" sz="2800" dirty="0" err="1" smtClean="0"/>
              <a:t>tersebut</a:t>
            </a:r>
            <a:r>
              <a:rPr lang="en-US" sz="2800" dirty="0" smtClean="0"/>
              <a:t> </a:t>
            </a:r>
            <a:r>
              <a:rPr lang="en-US" sz="2800" dirty="0" err="1" smtClean="0"/>
              <a:t>berdasarkan</a:t>
            </a:r>
            <a:r>
              <a:rPr lang="en-US" sz="2800" dirty="0" smtClean="0"/>
              <a:t> </a:t>
            </a:r>
            <a:r>
              <a:rPr lang="en-US" sz="2800" dirty="0" err="1" smtClean="0"/>
              <a:t>penjelasan</a:t>
            </a:r>
            <a:r>
              <a:rPr lang="en-US" sz="2800" dirty="0" smtClean="0"/>
              <a:t> yang </a:t>
            </a:r>
            <a:r>
              <a:rPr lang="en-US" sz="2800" dirty="0" err="1" smtClean="0"/>
              <a:t>ada</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PENJELASAN</a:t>
            </a:r>
            <a:endParaRPr lang="en-US" dirty="0"/>
          </a:p>
        </p:txBody>
      </p:sp>
      <p:sp>
        <p:nvSpPr>
          <p:cNvPr id="3" name="Content Placeholder 2"/>
          <p:cNvSpPr>
            <a:spLocks noGrp="1"/>
          </p:cNvSpPr>
          <p:nvPr>
            <p:ph idx="1"/>
          </p:nvPr>
        </p:nvSpPr>
        <p:spPr/>
        <p:txBody>
          <a:bodyPr>
            <a:noAutofit/>
          </a:bodyPr>
          <a:lstStyle/>
          <a:p>
            <a:pPr lvl="0"/>
            <a:r>
              <a:rPr lang="en-US" dirty="0" err="1" smtClean="0"/>
              <a:t>Deduktif</a:t>
            </a:r>
            <a:r>
              <a:rPr lang="en-US" dirty="0" smtClean="0"/>
              <a:t>, </a:t>
            </a:r>
            <a:r>
              <a:rPr lang="en-US" dirty="0" err="1" smtClean="0"/>
              <a:t>penjelasan</a:t>
            </a:r>
            <a:r>
              <a:rPr lang="en-US" dirty="0" smtClean="0"/>
              <a:t> </a:t>
            </a:r>
            <a:r>
              <a:rPr lang="en-US" dirty="0" err="1" smtClean="0"/>
              <a:t>deduktif</a:t>
            </a:r>
            <a:r>
              <a:rPr lang="en-US" dirty="0" smtClean="0"/>
              <a:t> </a:t>
            </a:r>
            <a:r>
              <a:rPr lang="en-US" dirty="0" err="1" smtClean="0"/>
              <a:t>merupakan</a:t>
            </a:r>
            <a:r>
              <a:rPr lang="en-US" dirty="0" smtClean="0"/>
              <a:t> </a:t>
            </a:r>
            <a:r>
              <a:rPr lang="en-US" dirty="0" err="1" smtClean="0"/>
              <a:t>penjelasan</a:t>
            </a:r>
            <a:r>
              <a:rPr lang="en-US" dirty="0" smtClean="0"/>
              <a:t> yang </a:t>
            </a:r>
            <a:r>
              <a:rPr lang="en-US" dirty="0" err="1" smtClean="0"/>
              <a:t>didasarkan</a:t>
            </a:r>
            <a:r>
              <a:rPr lang="en-US" dirty="0" smtClean="0"/>
              <a:t> </a:t>
            </a:r>
            <a:r>
              <a:rPr lang="en-US" dirty="0" err="1" smtClean="0"/>
              <a:t>pada</a:t>
            </a:r>
            <a:r>
              <a:rPr lang="en-US" dirty="0" smtClean="0"/>
              <a:t> </a:t>
            </a:r>
            <a:r>
              <a:rPr lang="en-US" dirty="0" err="1" smtClean="0"/>
              <a:t>kekuatan</a:t>
            </a:r>
            <a:r>
              <a:rPr lang="en-US" dirty="0" smtClean="0"/>
              <a:t> </a:t>
            </a:r>
            <a:r>
              <a:rPr lang="en-US" dirty="0" err="1" smtClean="0"/>
              <a:t>pikiran</a:t>
            </a:r>
            <a:r>
              <a:rPr lang="en-US" dirty="0" smtClean="0"/>
              <a:t> </a:t>
            </a:r>
            <a:r>
              <a:rPr lang="en-US" dirty="0" err="1" smtClean="0"/>
              <a:t>teoritik</a:t>
            </a:r>
            <a:r>
              <a:rPr lang="en-US" dirty="0" smtClean="0"/>
              <a:t>, </a:t>
            </a:r>
            <a:r>
              <a:rPr lang="en-US" dirty="0" err="1" smtClean="0"/>
              <a:t>sehingga</a:t>
            </a:r>
            <a:r>
              <a:rPr lang="en-US" dirty="0" smtClean="0"/>
              <a:t> </a:t>
            </a:r>
            <a:r>
              <a:rPr lang="en-US" dirty="0" err="1" smtClean="0"/>
              <a:t>bersifat</a:t>
            </a:r>
            <a:r>
              <a:rPr lang="en-US" dirty="0" smtClean="0"/>
              <a:t> </a:t>
            </a:r>
            <a:r>
              <a:rPr lang="en-US" dirty="0" err="1" smtClean="0"/>
              <a:t>spekulatif-teoritik</a:t>
            </a:r>
            <a:endParaRPr lang="en-US" dirty="0" smtClean="0"/>
          </a:p>
          <a:p>
            <a:pPr lvl="0">
              <a:buNone/>
            </a:pPr>
            <a:endParaRPr lang="en-US" dirty="0" smtClean="0"/>
          </a:p>
          <a:p>
            <a:pPr lvl="0"/>
            <a:r>
              <a:rPr lang="de-DE" dirty="0" smtClean="0"/>
              <a:t>Probabilistik, penjelsan probabilistik merupakan penjelasan yang ditarik secara induktif dari sejumlah kasus</a:t>
            </a:r>
            <a:r>
              <a:rPr lang="de-DE" dirty="0" smtClean="0"/>
              <a:t>.</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357166"/>
            <a:ext cx="8229600" cy="6097599"/>
          </a:xfrm>
        </p:spPr>
        <p:txBody>
          <a:bodyPr>
            <a:noAutofit/>
          </a:bodyPr>
          <a:lstStyle/>
          <a:p>
            <a:pPr lvl="0"/>
            <a:r>
              <a:rPr lang="de-DE" sz="2800" dirty="0" smtClean="0"/>
              <a:t>Fungsional </a:t>
            </a:r>
            <a:r>
              <a:rPr lang="de-DE" sz="2800" dirty="0" smtClean="0"/>
              <a:t>atau teleologis. Penjelasan fungsional dan teleologis merupakan penjelasan yang mendapatkan sebuah unsur dalam kaitannya dengan sistem secara keseluruhan yang mempunyai karakteristik atau arah perkembangan tertentu</a:t>
            </a:r>
            <a:r>
              <a:rPr lang="de-DE" sz="2800" dirty="0" smtClean="0"/>
              <a:t>.</a:t>
            </a:r>
          </a:p>
          <a:p>
            <a:pPr lvl="0">
              <a:buNone/>
            </a:pPr>
            <a:endParaRPr lang="en-US" sz="2800" dirty="0" smtClean="0"/>
          </a:p>
          <a:p>
            <a:pPr lvl="0"/>
            <a:r>
              <a:rPr lang="de-DE" sz="2800" dirty="0" smtClean="0"/>
              <a:t>Genetik, penjelasan genetik mepergunakan faktor-faktor yang timbul kemudia. Contoh : penjelasan tingkah laku seseorang, ilmu jiwa memberikan penjelasan genetik dengan mengkaitkannya pada pengalaman orang tersebut sewaktu kecil (anak-anak</a:t>
            </a:r>
            <a:r>
              <a:rPr lang="de-DE" sz="2800" dirty="0" smtClean="0"/>
              <a:t>).</a:t>
            </a:r>
            <a:endParaRPr lang="en-US"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3050"/>
            <a:ext cx="8229600" cy="3011486"/>
          </a:xfrm>
        </p:spPr>
        <p:txBody>
          <a:bodyPr>
            <a:normAutofit/>
          </a:bodyPr>
          <a:lstStyle/>
          <a:p>
            <a:r>
              <a:rPr lang="en-US" dirty="0" smtClean="0"/>
              <a:t>SEKIAN …</a:t>
            </a:r>
            <a:br>
              <a:rPr lang="en-US" dirty="0" smtClean="0"/>
            </a:br>
            <a:r>
              <a:rPr lang="en-US" dirty="0" smtClean="0"/>
              <a:t>&amp;</a:t>
            </a:r>
            <a:br>
              <a:rPr lang="en-US" dirty="0" smtClean="0"/>
            </a:br>
            <a:r>
              <a:rPr lang="en-US" dirty="0" err="1" smtClean="0"/>
              <a:t>Terima</a:t>
            </a:r>
            <a:r>
              <a:rPr lang="en-US" dirty="0" smtClean="0"/>
              <a:t> </a:t>
            </a:r>
            <a:r>
              <a:rPr lang="en-US" dirty="0" err="1" smtClean="0"/>
              <a:t>Kasih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Manusia</a:t>
            </a:r>
            <a:r>
              <a:rPr lang="en-US" dirty="0" smtClean="0"/>
              <a:t> </a:t>
            </a:r>
            <a:r>
              <a:rPr lang="en-US" dirty="0" err="1" smtClean="0"/>
              <a:t>Mempunyai</a:t>
            </a:r>
            <a:r>
              <a:rPr lang="en-US" dirty="0" smtClean="0"/>
              <a:t> </a:t>
            </a:r>
            <a:br>
              <a:rPr lang="en-US" dirty="0" smtClean="0"/>
            </a:br>
            <a:r>
              <a:rPr lang="en-US" dirty="0" err="1" smtClean="0"/>
              <a:t>Kemampuan</a:t>
            </a:r>
            <a:r>
              <a:rPr lang="en-US" dirty="0" smtClean="0"/>
              <a:t> </a:t>
            </a:r>
            <a:r>
              <a:rPr lang="en-US" dirty="0" err="1" smtClean="0"/>
              <a:t>Menalar</a:t>
            </a:r>
            <a:endParaRPr lang="en-US" dirty="0"/>
          </a:p>
        </p:txBody>
      </p:sp>
      <p:sp>
        <p:nvSpPr>
          <p:cNvPr id="3" name="Content Placeholder 2"/>
          <p:cNvSpPr>
            <a:spLocks noGrp="1"/>
          </p:cNvSpPr>
          <p:nvPr>
            <p:ph idx="1"/>
          </p:nvPr>
        </p:nvSpPr>
        <p:spPr>
          <a:xfrm>
            <a:off x="457200" y="1831995"/>
            <a:ext cx="8229600" cy="4525963"/>
          </a:xfrm>
        </p:spPr>
        <p:txBody>
          <a:bodyPr>
            <a:normAutofit lnSpcReduction="10000"/>
          </a:bodyPr>
          <a:lstStyle/>
          <a:p>
            <a:r>
              <a:rPr lang="de-DE" dirty="0" smtClean="0"/>
              <a:t>Manusia </a:t>
            </a:r>
            <a:r>
              <a:rPr lang="de-DE" dirty="0" smtClean="0"/>
              <a:t>beda </a:t>
            </a:r>
            <a:r>
              <a:rPr lang="de-DE" dirty="0" smtClean="0"/>
              <a:t>dengan </a:t>
            </a:r>
            <a:r>
              <a:rPr lang="de-DE" dirty="0" smtClean="0"/>
              <a:t>binatang, </a:t>
            </a:r>
            <a:r>
              <a:rPr lang="de-DE" dirty="0" smtClean="0"/>
              <a:t>walaupun kedua-duanya berpengetahuan. Binatang memiliki pengetahuan sangat terbatas hanya sampai sejauh kelangsungan hidupnya (survival). Manusia berpengetahuan untuk mengatasi masalah kebutuhan kelangsungan hidupnya, jadi pada hakikatnya mempunyai tujuan </a:t>
            </a:r>
            <a:r>
              <a:rPr lang="de-DE" dirty="0" smtClean="0"/>
              <a:t>pengetahuan </a:t>
            </a:r>
            <a:r>
              <a:rPr lang="de-DE" dirty="0" smtClean="0"/>
              <a:t>yang lebih tinggi dari sekadar kelangsungan hidupnya.</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a:t>
            </a:r>
            <a:r>
              <a:rPr lang="en-US" dirty="0" smtClean="0"/>
              <a:t> - </a:t>
            </a:r>
            <a:r>
              <a:rPr lang="en-US" dirty="0" err="1" smtClean="0"/>
              <a:t>Faktor</a:t>
            </a:r>
            <a:endParaRPr lang="en-US" dirty="0"/>
          </a:p>
        </p:txBody>
      </p:sp>
      <p:sp>
        <p:nvSpPr>
          <p:cNvPr id="3" name="Content Placeholder 2"/>
          <p:cNvSpPr>
            <a:spLocks noGrp="1"/>
          </p:cNvSpPr>
          <p:nvPr>
            <p:ph idx="1"/>
          </p:nvPr>
        </p:nvSpPr>
        <p:spPr/>
        <p:txBody>
          <a:bodyPr>
            <a:normAutofit/>
          </a:bodyPr>
          <a:lstStyle/>
          <a:p>
            <a:pPr marL="971550" lvl="1" indent="-514350">
              <a:buFont typeface="+mj-lt"/>
              <a:buAutoNum type="arabicPeriod"/>
            </a:pPr>
            <a:r>
              <a:rPr lang="de-DE" sz="3200" dirty="0" smtClean="0"/>
              <a:t>Manusia mempunyai bahasa yang mampu mengkomunikasikan </a:t>
            </a:r>
            <a:r>
              <a:rPr lang="de-DE" sz="3200" dirty="0" smtClean="0"/>
              <a:t>informasi</a:t>
            </a:r>
          </a:p>
          <a:p>
            <a:pPr marL="971550" lvl="1" indent="-514350">
              <a:buFont typeface="+mj-lt"/>
              <a:buAutoNum type="arabicPeriod"/>
            </a:pPr>
            <a:endParaRPr lang="en-US" sz="3200" dirty="0" smtClean="0"/>
          </a:p>
          <a:p>
            <a:pPr marL="971550" lvl="1" indent="-514350">
              <a:buFont typeface="+mj-lt"/>
              <a:buAutoNum type="arabicPeriod"/>
            </a:pPr>
            <a:r>
              <a:rPr lang="de-DE" sz="3200" dirty="0" smtClean="0"/>
              <a:t>Manusia mempunyai nalar. Penalaran ialah kemampuan berfikir menurut suatu alur kerangka berpikir tertentu</a:t>
            </a:r>
            <a:endParaRPr lang="en-US" sz="32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Penalaran</a:t>
            </a:r>
            <a:endParaRPr lang="en-US" dirty="0"/>
          </a:p>
        </p:txBody>
      </p:sp>
      <p:sp>
        <p:nvSpPr>
          <p:cNvPr id="3" name="Content Placeholder 2"/>
          <p:cNvSpPr>
            <a:spLocks noGrp="1"/>
          </p:cNvSpPr>
          <p:nvPr>
            <p:ph idx="1"/>
          </p:nvPr>
        </p:nvSpPr>
        <p:spPr>
          <a:xfrm>
            <a:off x="457200" y="2071678"/>
            <a:ext cx="8229600" cy="4054485"/>
          </a:xfrm>
        </p:spPr>
        <p:txBody>
          <a:bodyPr/>
          <a:lstStyle/>
          <a:p>
            <a:pPr marL="0" indent="0" algn="ctr">
              <a:buNone/>
            </a:pPr>
            <a:r>
              <a:rPr lang="de-DE" dirty="0" smtClean="0"/>
              <a:t>Penalaran menghasilkan pengetahuan yang dikaitkan dengan kegiatan berfikir dan bukan dengan perasaan. Jadi penalaran merupakan kegiatan berpikir yang mempunyai karakteristik tertentu dalam menemukan kebenaran. </a:t>
            </a:r>
            <a:r>
              <a:rPr lang="en-US" dirty="0" err="1" smtClean="0"/>
              <a:t>Kebenaran</a:t>
            </a:r>
            <a:r>
              <a:rPr lang="en-US" dirty="0" smtClean="0"/>
              <a:t> </a:t>
            </a:r>
            <a:r>
              <a:rPr lang="en-US" dirty="0" err="1" smtClean="0"/>
              <a:t>sangat</a:t>
            </a:r>
            <a:r>
              <a:rPr lang="en-US" dirty="0" smtClean="0"/>
              <a:t> </a:t>
            </a:r>
            <a:r>
              <a:rPr lang="en-US" dirty="0" err="1" smtClean="0"/>
              <a:t>relatif</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Ciri-ciri</a:t>
            </a:r>
            <a:endParaRPr lang="en-US" dirty="0"/>
          </a:p>
        </p:txBody>
      </p:sp>
      <p:sp>
        <p:nvSpPr>
          <p:cNvPr id="3" name="Content Placeholder 2"/>
          <p:cNvSpPr>
            <a:spLocks noGrp="1"/>
          </p:cNvSpPr>
          <p:nvPr>
            <p:ph idx="1"/>
          </p:nvPr>
        </p:nvSpPr>
        <p:spPr/>
        <p:txBody>
          <a:bodyPr>
            <a:normAutofit fontScale="92500"/>
          </a:bodyPr>
          <a:lstStyle/>
          <a:p>
            <a:pPr marL="514350" lvl="0" indent="-514350" algn="just">
              <a:buFont typeface="+mj-lt"/>
              <a:buAutoNum type="arabicPeriod"/>
            </a:pPr>
            <a:r>
              <a:rPr lang="de-DE" dirty="0" smtClean="0"/>
              <a:t>Mampu menggunakan logika. Berpikir logis dapat diartikan sebagai berfikir menurut suatu pola tertentu</a:t>
            </a:r>
            <a:endParaRPr lang="en-US" dirty="0" smtClean="0"/>
          </a:p>
          <a:p>
            <a:pPr marL="514350" lvl="0" indent="-514350" algn="just">
              <a:buFont typeface="+mj-lt"/>
              <a:buAutoNum type="arabicPeriod"/>
            </a:pPr>
            <a:r>
              <a:rPr lang="de-DE" dirty="0" smtClean="0"/>
              <a:t>Mempunyai sifat analitik dari proses berfikirnya</a:t>
            </a:r>
            <a:r>
              <a:rPr lang="de-DE" dirty="0" smtClean="0"/>
              <a:t>.</a:t>
            </a:r>
          </a:p>
          <a:p>
            <a:pPr marL="514350" lvl="0" indent="-514350">
              <a:buFont typeface="+mj-lt"/>
              <a:buAutoNum type="arabicPeriod"/>
            </a:pPr>
            <a:endParaRPr lang="en-US" dirty="0" smtClean="0"/>
          </a:p>
          <a:p>
            <a:pPr marL="0" indent="0" algn="ctr">
              <a:buNone/>
            </a:pPr>
            <a:r>
              <a:rPr lang="de-DE" dirty="0" smtClean="0"/>
              <a:t>Penalaran ilmiah merupakan suatu kegiatan analitik yang menggunakan logika ilmiah, berfikir berdasarkan langkah-langkah tertentu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Line 3"/>
          <p:cNvSpPr>
            <a:spLocks noChangeShapeType="1"/>
          </p:cNvSpPr>
          <p:nvPr/>
        </p:nvSpPr>
        <p:spPr bwMode="auto">
          <a:xfrm flipV="1">
            <a:off x="3583865" y="1214422"/>
            <a:ext cx="414308" cy="70717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28" name="Line 4"/>
          <p:cNvSpPr>
            <a:spLocks noChangeShapeType="1"/>
          </p:cNvSpPr>
          <p:nvPr/>
        </p:nvSpPr>
        <p:spPr bwMode="auto">
          <a:xfrm>
            <a:off x="3583865" y="1890169"/>
            <a:ext cx="414308" cy="70717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29" name="Line 5"/>
          <p:cNvSpPr>
            <a:spLocks noChangeShapeType="1"/>
          </p:cNvSpPr>
          <p:nvPr/>
        </p:nvSpPr>
        <p:spPr bwMode="auto">
          <a:xfrm flipH="1" flipV="1">
            <a:off x="1643043" y="4060811"/>
            <a:ext cx="828616" cy="70717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30" name="Line 6"/>
          <p:cNvSpPr>
            <a:spLocks noChangeShapeType="1"/>
          </p:cNvSpPr>
          <p:nvPr/>
        </p:nvSpPr>
        <p:spPr bwMode="auto">
          <a:xfrm flipH="1">
            <a:off x="1850197" y="4775845"/>
            <a:ext cx="621462"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31" name="Line 7"/>
          <p:cNvSpPr>
            <a:spLocks noChangeShapeType="1"/>
          </p:cNvSpPr>
          <p:nvPr/>
        </p:nvSpPr>
        <p:spPr bwMode="auto">
          <a:xfrm flipH="1">
            <a:off x="1850197" y="4793525"/>
            <a:ext cx="621462" cy="70717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32" name="Line 8"/>
          <p:cNvSpPr>
            <a:spLocks noChangeShapeType="1"/>
          </p:cNvSpPr>
          <p:nvPr/>
        </p:nvSpPr>
        <p:spPr bwMode="auto">
          <a:xfrm flipV="1">
            <a:off x="4187603" y="3972413"/>
            <a:ext cx="414308" cy="70717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33" name="Line 9"/>
          <p:cNvSpPr>
            <a:spLocks noChangeShapeType="1"/>
          </p:cNvSpPr>
          <p:nvPr/>
        </p:nvSpPr>
        <p:spPr bwMode="auto">
          <a:xfrm>
            <a:off x="4187603" y="4667804"/>
            <a:ext cx="414308" cy="70717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34" name="Line 10"/>
          <p:cNvSpPr>
            <a:spLocks noChangeShapeType="1"/>
          </p:cNvSpPr>
          <p:nvPr/>
        </p:nvSpPr>
        <p:spPr bwMode="auto">
          <a:xfrm flipV="1">
            <a:off x="6404261" y="3353633"/>
            <a:ext cx="414308" cy="70717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35" name="Line 11"/>
          <p:cNvSpPr>
            <a:spLocks noChangeShapeType="1"/>
          </p:cNvSpPr>
          <p:nvPr/>
        </p:nvSpPr>
        <p:spPr bwMode="auto">
          <a:xfrm>
            <a:off x="6404261" y="4001879"/>
            <a:ext cx="207154" cy="70717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36" name="Line 12"/>
          <p:cNvSpPr>
            <a:spLocks noChangeShapeType="1"/>
          </p:cNvSpPr>
          <p:nvPr/>
        </p:nvSpPr>
        <p:spPr bwMode="auto">
          <a:xfrm>
            <a:off x="7500958" y="5429262"/>
            <a:ext cx="500066" cy="4571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37" name="Rectangle 13"/>
          <p:cNvSpPr>
            <a:spLocks noChangeArrowheads="1"/>
          </p:cNvSpPr>
          <p:nvPr/>
        </p:nvSpPr>
        <p:spPr bwMode="auto">
          <a:xfrm>
            <a:off x="357158" y="856357"/>
            <a:ext cx="928690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Bersifat Logis dan Analitik</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(penalaran ilmiah)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Kegiatan berpikir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Penalaran bersifat tidak logis dan 				              Analitik</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Penalaran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Agama				        Usaha Manusia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endParaRPr>
          </a:p>
          <a:p>
            <a:pPr lvl="0" eaLnBrk="0" fontAlgn="base" hangingPunct="0">
              <a:spcBef>
                <a:spcPct val="0"/>
              </a:spcBef>
              <a:spcAft>
                <a:spcPct val="0"/>
              </a:spcAf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Tidak</a:t>
            </a:r>
            <a:r>
              <a:rPr kumimoji="0" lang="de-DE" sz="2400" b="0" i="0" u="none" strike="noStrike" cap="none" normalizeH="0" dirty="0" smtClean="0">
                <a:ln>
                  <a:noFill/>
                </a:ln>
                <a:solidFill>
                  <a:schemeClr val="tx1"/>
                </a:solidFill>
                <a:effectLst/>
                <a:latin typeface="Calibri" pitchFamily="34" charset="0"/>
                <a:ea typeface="Times New Roman" pitchFamily="18" charset="0"/>
                <a:cs typeface="Tahoma" pitchFamily="34" charset="0"/>
              </a:rPr>
              <a:t> </a:t>
            </a: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menggunakan</a:t>
            </a:r>
            <a:endParaRPr lang="de-DE" sz="2400" dirty="0">
              <a:latin typeface="Calibri" pitchFamily="34" charset="0"/>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Fislsafat	      Kebenaran			</a:t>
            </a:r>
            <a:r>
              <a:rPr kumimoji="0" lang="de-DE" sz="2400" b="0" i="0" u="none" strike="noStrike" cap="none" normalizeH="0" dirty="0" smtClean="0">
                <a:ln>
                  <a:noFill/>
                </a:ln>
                <a:solidFill>
                  <a:schemeClr val="tx1"/>
                </a:solidFill>
                <a:effectLst/>
                <a:latin typeface="Calibri" pitchFamily="34" charset="0"/>
                <a:ea typeface="Times New Roman" pitchFamily="18" charset="0"/>
                <a:cs typeface="Tahoma" pitchFamily="34" charset="0"/>
              </a:rPr>
              <a:t>           </a:t>
            </a: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Penalaran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Ilmu			 	</a:t>
            </a:r>
            <a:r>
              <a:rPr lang="de-DE" sz="2400" dirty="0">
                <a:latin typeface="Calibri" pitchFamily="34" charset="0"/>
                <a:ea typeface="Times New Roman" pitchFamily="18" charset="0"/>
                <a:cs typeface="Tahoma" pitchFamily="34" charset="0"/>
              </a:rPr>
              <a:t> </a:t>
            </a:r>
            <a:r>
              <a:rPr lang="de-DE" sz="2400" dirty="0" smtClean="0">
                <a:latin typeface="Calibri" pitchFamily="34" charset="0"/>
                <a:ea typeface="Times New Roman" pitchFamily="18" charset="0"/>
                <a:cs typeface="Tahoma" pitchFamily="34" charset="0"/>
              </a:rPr>
              <a:t>        </a:t>
            </a: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Diluar usaha manusia	      Wahyu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28604"/>
            <a:ext cx="8229600" cy="5411807"/>
          </a:xfrm>
        </p:spPr>
        <p:txBody>
          <a:bodyPr/>
          <a:lstStyle/>
          <a:p>
            <a:pPr marL="0" indent="0" algn="ctr">
              <a:buNone/>
            </a:pPr>
            <a:endParaRPr lang="de-DE" dirty="0" smtClean="0"/>
          </a:p>
          <a:p>
            <a:pPr marL="0" indent="0" algn="ctr">
              <a:buNone/>
            </a:pPr>
            <a:r>
              <a:rPr lang="de-DE" dirty="0" smtClean="0"/>
              <a:t>Pengetahuan </a:t>
            </a:r>
            <a:r>
              <a:rPr lang="de-DE" dirty="0" smtClean="0"/>
              <a:t>yang dipergunakan dalam penalaran pada dasarnya bersumber pada rasio atau fakta. Rasio adalah sumber kebenaran disebut dengan rasionalisme terkait dengan paham deduktif. Fakta yang tertangkap melalui pengalaman manusia merupakan sumber kebenaran mengembangnkan paham empirisme. </a:t>
            </a:r>
            <a:r>
              <a:rPr lang="en-US" dirty="0" err="1" smtClean="0"/>
              <a:t>Terkait</a:t>
            </a:r>
            <a:r>
              <a:rPr lang="en-US" dirty="0" smtClean="0"/>
              <a:t> </a:t>
            </a:r>
            <a:r>
              <a:rPr lang="en-US" dirty="0" err="1" smtClean="0"/>
              <a:t>dengan</a:t>
            </a:r>
            <a:r>
              <a:rPr lang="en-US" dirty="0" smtClean="0"/>
              <a:t> </a:t>
            </a:r>
            <a:r>
              <a:rPr lang="en-US" dirty="0" err="1" smtClean="0"/>
              <a:t>paham</a:t>
            </a:r>
            <a:r>
              <a:rPr lang="en-US" dirty="0" smtClean="0"/>
              <a:t> </a:t>
            </a:r>
            <a:r>
              <a:rPr lang="en-US" dirty="0" err="1" smtClean="0"/>
              <a:t>induktif</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LOGIKA</a:t>
            </a:r>
            <a:endParaRPr lang="en-US" dirty="0"/>
          </a:p>
        </p:txBody>
      </p:sp>
      <p:sp>
        <p:nvSpPr>
          <p:cNvPr id="3" name="Content Placeholder 2"/>
          <p:cNvSpPr>
            <a:spLocks noGrp="1"/>
          </p:cNvSpPr>
          <p:nvPr>
            <p:ph idx="1"/>
          </p:nvPr>
        </p:nvSpPr>
        <p:spPr/>
        <p:txBody>
          <a:bodyPr/>
          <a:lstStyle/>
          <a:p>
            <a:pPr marL="0" indent="0" algn="ctr">
              <a:buNone/>
            </a:pPr>
            <a:r>
              <a:rPr lang="de-DE" dirty="0" smtClean="0"/>
              <a:t>Logika sangat terkait dengan pengambilan kesimpulan yang sahih. Penarikan kesimpulan harus dilakukan menurut cara tertentu. Cara itu biasa disebut logika</a:t>
            </a:r>
            <a:r>
              <a:rPr lang="de-DE" dirty="0" smtClean="0"/>
              <a:t>.</a:t>
            </a:r>
          </a:p>
          <a:p>
            <a:pPr marL="0" indent="0" algn="ctr">
              <a:buNone/>
            </a:pPr>
            <a:endParaRPr lang="en-US" dirty="0" smtClean="0"/>
          </a:p>
          <a:p>
            <a:pPr marL="2160588" indent="-514350">
              <a:buFont typeface="+mj-lt"/>
              <a:buAutoNum type="arabicPeriod"/>
            </a:pPr>
            <a:r>
              <a:rPr lang="en-US" dirty="0" err="1" smtClean="0"/>
              <a:t>Induktif</a:t>
            </a:r>
            <a:endParaRPr lang="en-US" dirty="0" smtClean="0"/>
          </a:p>
          <a:p>
            <a:pPr marL="2160588" indent="-514350">
              <a:buFont typeface="+mj-lt"/>
              <a:buAutoNum type="arabicPeriod"/>
            </a:pPr>
            <a:r>
              <a:rPr lang="en-US" dirty="0" err="1" smtClean="0"/>
              <a:t>Deduktif</a:t>
            </a:r>
            <a:endParaRPr lang="en-US" dirty="0" smtClean="0"/>
          </a:p>
          <a:p>
            <a:pPr marL="0" indent="0">
              <a:buFontTx/>
              <a:buChar char="-"/>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Lucky Tie">
      <a:dk1>
        <a:sysClr val="windowText" lastClr="000000"/>
      </a:dk1>
      <a:lt1>
        <a:sysClr val="window" lastClr="FFFFFF"/>
      </a:lt1>
      <a:dk2>
        <a:srgbClr val="C80000"/>
      </a:dk2>
      <a:lt2>
        <a:srgbClr val="FFECEC"/>
      </a:lt2>
      <a:accent1>
        <a:srgbClr val="C93131"/>
      </a:accent1>
      <a:accent2>
        <a:srgbClr val="F58C5D"/>
      </a:accent2>
      <a:accent3>
        <a:srgbClr val="EABC33"/>
      </a:accent3>
      <a:accent4>
        <a:srgbClr val="698F9B"/>
      </a:accent4>
      <a:accent5>
        <a:srgbClr val="825397"/>
      </a:accent5>
      <a:accent6>
        <a:srgbClr val="814359"/>
      </a:accent6>
      <a:hlink>
        <a:srgbClr val="03AEC5"/>
      </a:hlink>
      <a:folHlink>
        <a:srgbClr val="8D9B07"/>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Lucky Tie</Template>
  <TotalTime>67</TotalTime>
  <Words>1104</Words>
  <Application>Microsoft Office PowerPoint</Application>
  <PresentationFormat>On-screen Show (4:3)</PresentationFormat>
  <Paragraphs>117</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LuckyTie</vt:lpstr>
      <vt:lpstr>MENGAPA PENELITIAN ITU PERLU  ???</vt:lpstr>
      <vt:lpstr>FILSAFAT  ILMU</vt:lpstr>
      <vt:lpstr>Manusia Mempunyai  Kemampuan Menalar</vt:lpstr>
      <vt:lpstr>Faktor - Faktor</vt:lpstr>
      <vt:lpstr>Penalaran</vt:lpstr>
      <vt:lpstr>Ciri-ciri</vt:lpstr>
      <vt:lpstr>Slide 7</vt:lpstr>
      <vt:lpstr>Slide 8</vt:lpstr>
      <vt:lpstr>LOGIKA</vt:lpstr>
      <vt:lpstr>Slide 10</vt:lpstr>
      <vt:lpstr>Sumber Pengetahuan</vt:lpstr>
      <vt:lpstr>DEFINISI - DEFINISI</vt:lpstr>
      <vt:lpstr>Slide 13</vt:lpstr>
      <vt:lpstr>Metode</vt:lpstr>
      <vt:lpstr>KRITERIA  KEBENARAN</vt:lpstr>
      <vt:lpstr>Slide 16</vt:lpstr>
      <vt:lpstr>METODE  ILMIAH</vt:lpstr>
      <vt:lpstr>Slide 18</vt:lpstr>
      <vt:lpstr>Slide 19</vt:lpstr>
      <vt:lpstr>ALUR  BERFIKIR</vt:lpstr>
      <vt:lpstr>STRUKTUR  PENGETAHUAN  ILMIAH</vt:lpstr>
      <vt:lpstr>Slide 22</vt:lpstr>
      <vt:lpstr>PENJELASAN</vt:lpstr>
      <vt:lpstr>Slide 24</vt:lpstr>
      <vt:lpstr>SEKIAN … &amp; Terima Kasih</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MENGAPA PENELITIAN ITU PERLU  ???</dc:title>
  <dc:creator>Valued Acer Customer</dc:creator>
  <cp:lastModifiedBy>Valued Acer Customer</cp:lastModifiedBy>
  <cp:revision>12</cp:revision>
  <dcterms:created xsi:type="dcterms:W3CDTF">2011-10-03T17:03:08Z</dcterms:created>
  <dcterms:modified xsi:type="dcterms:W3CDTF">2011-10-03T18:10:51Z</dcterms:modified>
</cp:coreProperties>
</file>