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08AE-713E-4026-9FC7-368B3DBB18A1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08AE-713E-4026-9FC7-368B3DBB18A1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2251B-3E17-487E-AC26-903B67BE6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Microsoft Windows </a:t>
            </a:r>
            <a:r>
              <a:rPr lang="en-US" dirty="0" err="1" smtClean="0"/>
              <a:t>Xp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Andris</a:t>
            </a:r>
            <a:r>
              <a:rPr lang="en-US" dirty="0" smtClean="0"/>
              <a:t> </a:t>
            </a:r>
            <a:r>
              <a:rPr lang="en-US" dirty="0" err="1" smtClean="0"/>
              <a:t>S.Kom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View ruler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margin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horizontal</a:t>
            </a:r>
          </a:p>
          <a:p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penggulung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menggulung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horizontal</a:t>
            </a:r>
          </a:p>
          <a:p>
            <a:r>
              <a:rPr lang="en-US" dirty="0" smtClean="0"/>
              <a:t>Area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media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yang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microsoft</a:t>
            </a:r>
            <a:r>
              <a:rPr lang="en-US" dirty="0" smtClean="0"/>
              <a:t> word </a:t>
            </a:r>
            <a:r>
              <a:rPr lang="en-US" dirty="0" err="1" smtClean="0"/>
              <a:t>aktif</a:t>
            </a:r>
            <a:endParaRPr lang="en-US" dirty="0" smtClean="0"/>
          </a:p>
          <a:p>
            <a:r>
              <a:rPr lang="en-US" dirty="0" smtClean="0"/>
              <a:t>Status bar(</a:t>
            </a:r>
            <a:r>
              <a:rPr lang="en-US" dirty="0" err="1" smtClean="0"/>
              <a:t>baris</a:t>
            </a:r>
            <a:r>
              <a:rPr lang="en-US" dirty="0" smtClean="0"/>
              <a:t> status)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</a:p>
          <a:p>
            <a:r>
              <a:rPr lang="en-US" dirty="0" smtClean="0"/>
              <a:t>View bar(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)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</a:p>
          <a:p>
            <a:r>
              <a:rPr lang="en-US" dirty="0" smtClean="0"/>
              <a:t>Zoom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media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Menampilkan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meghilangkan</a:t>
            </a:r>
            <a:r>
              <a:rPr lang="en-US" sz="3200" dirty="0" smtClean="0"/>
              <a:t> </a:t>
            </a:r>
            <a:r>
              <a:rPr lang="en-US" sz="3200" dirty="0" err="1" smtClean="0"/>
              <a:t>nomor</a:t>
            </a:r>
            <a:r>
              <a:rPr lang="en-US" sz="3200" dirty="0" smtClean="0"/>
              <a:t> </a:t>
            </a:r>
            <a:r>
              <a:rPr lang="en-US" sz="3200" dirty="0" err="1" smtClean="0"/>
              <a:t>halaman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err="1" smtClean="0"/>
              <a:t>Kliklah</a:t>
            </a:r>
            <a:r>
              <a:rPr lang="en-US" dirty="0" smtClean="0"/>
              <a:t> tab insert</a:t>
            </a:r>
          </a:p>
          <a:p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(page number)</a:t>
            </a:r>
          </a:p>
          <a:p>
            <a:r>
              <a:rPr lang="en-US" dirty="0" smtClean="0"/>
              <a:t>Top of page=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dibagian</a:t>
            </a:r>
            <a:r>
              <a:rPr lang="en-US" dirty="0" smtClean="0"/>
              <a:t> header(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Bottom of page=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dibagian</a:t>
            </a:r>
            <a:r>
              <a:rPr lang="en-US" dirty="0" smtClean="0"/>
              <a:t> footer(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format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insert,page</a:t>
            </a:r>
            <a:r>
              <a:rPr lang="en-US" dirty="0" smtClean="0"/>
              <a:t> </a:t>
            </a:r>
            <a:r>
              <a:rPr lang="en-US" dirty="0" err="1" smtClean="0"/>
              <a:t>number,format</a:t>
            </a:r>
            <a:r>
              <a:rPr lang="en-US" dirty="0" smtClean="0"/>
              <a:t> page numbers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2743199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Menampilkan</a:t>
            </a:r>
            <a:r>
              <a:rPr lang="en-US" dirty="0" smtClean="0"/>
              <a:t>/</a:t>
            </a:r>
            <a:r>
              <a:rPr lang="en-US" dirty="0" err="1" smtClean="0"/>
              <a:t>menyembunyikan</a:t>
            </a:r>
            <a:r>
              <a:rPr lang="en-US" dirty="0" smtClean="0"/>
              <a:t> horizontal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ruler: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Klik</a:t>
            </a:r>
            <a:r>
              <a:rPr lang="en-US" dirty="0" smtClean="0"/>
              <a:t> tab </a:t>
            </a:r>
            <a:r>
              <a:rPr lang="en-US" dirty="0" err="1" smtClean="0"/>
              <a:t>view,hingga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toolbar-toolbar view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Klik</a:t>
            </a:r>
            <a:r>
              <a:rPr lang="en-US" dirty="0" smtClean="0"/>
              <a:t> toolbar show/hide ,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dibawahnya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aktifkan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ruler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4200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Mengatur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ukuran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measurements unit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lang="en-US" sz="3200" dirty="0" err="1" smtClean="0"/>
              <a:t>Klik</a:t>
            </a:r>
            <a:r>
              <a:rPr lang="en-US" sz="3200" dirty="0" smtClean="0"/>
              <a:t> </a:t>
            </a:r>
            <a:r>
              <a:rPr lang="en-US" sz="3200" dirty="0" err="1" smtClean="0"/>
              <a:t>tombol</a:t>
            </a:r>
            <a:r>
              <a:rPr lang="en-US" sz="3200" dirty="0" smtClean="0"/>
              <a:t> office button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tombol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word options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Lalu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aktifkan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advanced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display </a:t>
            </a:r>
            <a:r>
              <a:rPr lang="en-US" sz="3200" dirty="0" err="1" smtClean="0"/>
              <a:t>yaitu</a:t>
            </a:r>
            <a:r>
              <a:rPr lang="en-US" sz="3200" dirty="0" smtClean="0"/>
              <a:t> show measurement </a:t>
            </a:r>
            <a:r>
              <a:rPr lang="en-US" sz="3200" dirty="0" err="1" smtClean="0"/>
              <a:t>ini</a:t>
            </a:r>
            <a:r>
              <a:rPr lang="en-US" sz="3200" dirty="0" smtClean="0"/>
              <a:t> unit of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6781800" cy="1600200"/>
          </a:xfrm>
        </p:spPr>
        <p:txBody>
          <a:bodyPr>
            <a:noAutofit/>
          </a:bodyPr>
          <a:lstStyle/>
          <a:p>
            <a:r>
              <a:rPr lang="en-US" sz="8000" dirty="0" smtClean="0"/>
              <a:t>c. </a:t>
            </a:r>
            <a:r>
              <a:rPr lang="en-US" sz="8000" dirty="0" err="1" smtClean="0"/>
              <a:t>standart</a:t>
            </a:r>
            <a:endParaRPr lang="en-US" sz="8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2895600"/>
          <a:ext cx="6781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479"/>
                <a:gridCol w="5400321"/>
              </a:tblGrid>
              <a:tr h="2957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kegunaan</a:t>
                      </a:r>
                      <a:endParaRPr lang="en-US" dirty="0"/>
                    </a:p>
                  </a:txBody>
                  <a:tcPr/>
                </a:tc>
              </a:tr>
              <a:tr h="291730">
                <a:tc>
                  <a:txBody>
                    <a:bodyPr/>
                    <a:lstStyle/>
                    <a:p>
                      <a:r>
                        <a:rPr lang="en-US" dirty="0" smtClean="0"/>
                        <a:t>Ctrl+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Membuat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dokumen</a:t>
                      </a:r>
                      <a:r>
                        <a:rPr lang="en-US" dirty="0" smtClean="0"/>
                        <a:t>(new)</a:t>
                      </a:r>
                      <a:endParaRPr lang="en-US" dirty="0"/>
                    </a:p>
                  </a:txBody>
                  <a:tcPr/>
                </a:tc>
              </a:tr>
              <a:tr h="2957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Ctrl+O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Membuka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dokumen</a:t>
                      </a:r>
                      <a:r>
                        <a:rPr lang="en-US" baseline="0" dirty="0" smtClean="0"/>
                        <a:t>(open)</a:t>
                      </a:r>
                    </a:p>
                  </a:txBody>
                  <a:tcPr/>
                </a:tc>
              </a:tr>
              <a:tr h="2957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Ctrl+S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Menyimpan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dokumen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baru</a:t>
                      </a:r>
                      <a:r>
                        <a:rPr lang="en-US" dirty="0" smtClean="0"/>
                        <a:t>(save)</a:t>
                      </a:r>
                      <a:endParaRPr lang="en-US" dirty="0"/>
                    </a:p>
                  </a:txBody>
                  <a:tcPr/>
                </a:tc>
              </a:tr>
              <a:tr h="295781">
                <a:tc>
                  <a:txBody>
                    <a:bodyPr/>
                    <a:lstStyle/>
                    <a:p>
                      <a:r>
                        <a:rPr lang="en-US" dirty="0" smtClean="0"/>
                        <a:t>F12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Menyimpan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dokumen</a:t>
                      </a:r>
                      <a:r>
                        <a:rPr lang="en-US" baseline="0" dirty="0" smtClean="0"/>
                        <a:t> lain ( save as)</a:t>
                      </a:r>
                      <a:endParaRPr lang="en-US" dirty="0"/>
                    </a:p>
                  </a:txBody>
                  <a:tcPr/>
                </a:tc>
              </a:tr>
              <a:tr h="2957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Ctrl+w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Menutup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dokumen</a:t>
                      </a:r>
                      <a:endParaRPr lang="en-US" dirty="0"/>
                    </a:p>
                  </a:txBody>
                  <a:tcPr/>
                </a:tc>
              </a:tr>
              <a:tr h="295781">
                <a:tc>
                  <a:txBody>
                    <a:bodyPr/>
                    <a:lstStyle/>
                    <a:p>
                      <a:r>
                        <a:rPr lang="en-US" dirty="0" smtClean="0"/>
                        <a:t>Alt+F4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Keluar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microsoft</a:t>
                      </a:r>
                      <a:r>
                        <a:rPr lang="en-US" baseline="0" dirty="0" smtClean="0"/>
                        <a:t> word(exit)</a:t>
                      </a:r>
                      <a:endParaRPr lang="en-US" dirty="0"/>
                    </a:p>
                  </a:txBody>
                  <a:tcPr/>
                </a:tc>
              </a:tr>
              <a:tr h="2957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Ctr+p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Mencetak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dokumen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layar</a:t>
                      </a:r>
                      <a:r>
                        <a:rPr lang="en-US" dirty="0" smtClean="0"/>
                        <a:t>(print</a:t>
                      </a:r>
                      <a:r>
                        <a:rPr lang="en-US" baseline="0" dirty="0" smtClean="0"/>
                        <a:t> preview)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d.Edit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Ctrl+ x=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clipboard(cut</a:t>
            </a:r>
          </a:p>
          <a:p>
            <a:r>
              <a:rPr lang="en-US" dirty="0" err="1" smtClean="0"/>
              <a:t>Ctrl+c</a:t>
            </a:r>
            <a:r>
              <a:rPr lang="en-US" dirty="0" smtClean="0"/>
              <a:t>=</a:t>
            </a:r>
            <a:r>
              <a:rPr lang="en-US" dirty="0" err="1" smtClean="0"/>
              <a:t>menyalin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clipboard</a:t>
            </a:r>
          </a:p>
          <a:p>
            <a:r>
              <a:rPr lang="en-US" dirty="0" smtClean="0"/>
              <a:t>Ctrl+ V=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diclipboard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menempatkannya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kursor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Ctrl+z</a:t>
            </a:r>
            <a:r>
              <a:rPr lang="en-US" dirty="0" smtClean="0"/>
              <a:t>=</a:t>
            </a:r>
            <a:r>
              <a:rPr lang="en-US" dirty="0" err="1" smtClean="0"/>
              <a:t>membatalkan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(undo clear)</a:t>
            </a:r>
          </a:p>
          <a:p>
            <a:r>
              <a:rPr lang="en-US" dirty="0" err="1" smtClean="0"/>
              <a:t>Ctrl+y</a:t>
            </a:r>
            <a:r>
              <a:rPr lang="en-US" dirty="0" smtClean="0"/>
              <a:t>=</a:t>
            </a:r>
            <a:r>
              <a:rPr lang="en-US" dirty="0" err="1" smtClean="0"/>
              <a:t>membatalkan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undo(repeat </a:t>
            </a:r>
            <a:r>
              <a:rPr lang="en-US" dirty="0" err="1" smtClean="0"/>
              <a:t>cear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Ctrl+f</a:t>
            </a:r>
            <a:r>
              <a:rPr lang="en-US" dirty="0" smtClean="0"/>
              <a:t>=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(find)</a:t>
            </a:r>
          </a:p>
          <a:p>
            <a:r>
              <a:rPr lang="en-US" dirty="0" err="1" smtClean="0"/>
              <a:t>Ctrl+h</a:t>
            </a:r>
            <a:r>
              <a:rPr lang="en-US" dirty="0" smtClean="0"/>
              <a:t>=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(replace)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Ctrl+B</a:t>
            </a:r>
            <a:r>
              <a:rPr lang="en-US" dirty="0" smtClean="0"/>
              <a:t>=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(Bold)</a:t>
            </a:r>
          </a:p>
          <a:p>
            <a:r>
              <a:rPr lang="en-US" dirty="0" smtClean="0"/>
              <a:t>Ctrl+ I=</a:t>
            </a:r>
            <a:r>
              <a:rPr lang="en-US" dirty="0" err="1" smtClean="0"/>
              <a:t>cetak</a:t>
            </a:r>
            <a:r>
              <a:rPr lang="en-US" dirty="0" smtClean="0"/>
              <a:t> miring (italic)</a:t>
            </a:r>
          </a:p>
          <a:p>
            <a:r>
              <a:rPr lang="en-US" dirty="0" err="1" smtClean="0"/>
              <a:t>Ctrl+U</a:t>
            </a:r>
            <a:r>
              <a:rPr lang="en-US" dirty="0" smtClean="0"/>
              <a:t>=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(underline</a:t>
            </a:r>
          </a:p>
          <a:p>
            <a:r>
              <a:rPr lang="en-US" dirty="0" err="1" smtClean="0"/>
              <a:t>Ctrl+L</a:t>
            </a:r>
            <a:r>
              <a:rPr lang="en-US" dirty="0" smtClean="0"/>
              <a:t>=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rata </a:t>
            </a:r>
            <a:r>
              <a:rPr lang="en-US" dirty="0" err="1" smtClean="0"/>
              <a:t>kiri</a:t>
            </a:r>
            <a:r>
              <a:rPr lang="en-US" dirty="0" smtClean="0"/>
              <a:t>(align text left)</a:t>
            </a:r>
          </a:p>
          <a:p>
            <a:r>
              <a:rPr lang="en-US" dirty="0" err="1" smtClean="0"/>
              <a:t>Ctrl+E</a:t>
            </a:r>
            <a:r>
              <a:rPr lang="en-US" dirty="0" smtClean="0"/>
              <a:t>=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ditengah</a:t>
            </a:r>
            <a:r>
              <a:rPr lang="en-US" dirty="0" smtClean="0"/>
              <a:t>(center)</a:t>
            </a:r>
          </a:p>
          <a:p>
            <a:r>
              <a:rPr lang="en-US" dirty="0" err="1" smtClean="0"/>
              <a:t>Ctrl+r</a:t>
            </a:r>
            <a:r>
              <a:rPr lang="en-US" dirty="0" smtClean="0"/>
              <a:t>  =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rata </a:t>
            </a:r>
            <a:r>
              <a:rPr lang="en-US" dirty="0" err="1" smtClean="0"/>
              <a:t>kanan</a:t>
            </a:r>
            <a:r>
              <a:rPr lang="en-US" dirty="0" smtClean="0"/>
              <a:t>(align text right)</a:t>
            </a:r>
          </a:p>
          <a:p>
            <a:r>
              <a:rPr lang="en-US" dirty="0" err="1" smtClean="0"/>
              <a:t>Ctrl+j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rata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(justify)</a:t>
            </a:r>
          </a:p>
          <a:p>
            <a:r>
              <a:rPr lang="en-US" dirty="0" smtClean="0"/>
              <a:t>Ctrl+1 =format </a:t>
            </a:r>
            <a:r>
              <a:rPr lang="en-US" dirty="0" err="1" smtClean="0"/>
              <a:t>paragraf</a:t>
            </a:r>
            <a:r>
              <a:rPr lang="en-US" dirty="0" smtClean="0"/>
              <a:t> 1 </a:t>
            </a:r>
            <a:r>
              <a:rPr lang="en-US" dirty="0" err="1" smtClean="0"/>
              <a:t>spasi</a:t>
            </a:r>
            <a:endParaRPr lang="en-US" dirty="0" smtClean="0"/>
          </a:p>
          <a:p>
            <a:r>
              <a:rPr lang="en-US" dirty="0" smtClean="0"/>
              <a:t>Ctrl+2 =format </a:t>
            </a:r>
            <a:r>
              <a:rPr lang="en-US" dirty="0" err="1" smtClean="0"/>
              <a:t>paragraf</a:t>
            </a:r>
            <a:r>
              <a:rPr lang="en-US" dirty="0" smtClean="0"/>
              <a:t> 2 </a:t>
            </a:r>
            <a:r>
              <a:rPr lang="en-US" dirty="0" err="1" smtClean="0"/>
              <a:t>spasi</a:t>
            </a:r>
            <a:endParaRPr lang="en-US" dirty="0" smtClean="0"/>
          </a:p>
          <a:p>
            <a:r>
              <a:rPr lang="en-US" dirty="0" smtClean="0"/>
              <a:t>Ctrl+5= format </a:t>
            </a:r>
            <a:r>
              <a:rPr lang="en-US" dirty="0" err="1" smtClean="0"/>
              <a:t>paragraf</a:t>
            </a:r>
            <a:r>
              <a:rPr lang="en-US" dirty="0" smtClean="0"/>
              <a:t> 1,5 </a:t>
            </a:r>
            <a:r>
              <a:rPr lang="en-US" dirty="0" err="1" smtClean="0"/>
              <a:t>spasi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a.Menghapus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/>
                <a:gridCol w="4402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kegunaan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backspace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Menghaopus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teks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karakte</a:t>
                      </a:r>
                      <a:r>
                        <a:rPr lang="en-US" baseline="0" dirty="0" err="1" smtClean="0"/>
                        <a:t>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kekiri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Menghapus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teks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karakter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kanan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Ctrl</a:t>
                      </a:r>
                      <a:r>
                        <a:rPr lang="en-US" baseline="0" dirty="0" smtClean="0"/>
                        <a:t> +backspace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Menghapus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kekiri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Ctrl+delete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Menghapus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kekanan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33400" y="3124200"/>
            <a:ext cx="41910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b.Memindahkan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kursor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3810000"/>
          <a:ext cx="72390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3"/>
                <a:gridCol w="55197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Kegunaan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Memindahkan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keawal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ujung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kiri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err="1" smtClean="0"/>
                        <a:t>baris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Memindahkan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kursor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akhir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ujung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kanan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err="1" smtClean="0"/>
                        <a:t>baris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Memindahkan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kursor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keatas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layar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Memindahkan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bawah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layar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Menurunkan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posisi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1.Elemen </a:t>
            </a:r>
            <a:r>
              <a:rPr lang="en-US" dirty="0" err="1" smtClean="0"/>
              <a:t>dasar</a:t>
            </a:r>
            <a:r>
              <a:rPr lang="en-US" dirty="0" smtClean="0"/>
              <a:t> Microsoft XP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257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400" dirty="0" smtClean="0"/>
              <a:t>Icon :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mewakili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drive </a:t>
            </a:r>
            <a:r>
              <a:rPr lang="en-US" sz="2400" dirty="0" err="1" smtClean="0"/>
              <a:t>atau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aplikasi</a:t>
            </a:r>
            <a:endParaRPr lang="en-US" sz="2400" dirty="0" smtClean="0"/>
          </a:p>
          <a:p>
            <a:pPr marL="514350" indent="-514350">
              <a:buFont typeface="+mj-lt"/>
              <a:buAutoNum type="alphaLcPeriod"/>
            </a:pPr>
            <a:r>
              <a:rPr lang="en-US" sz="2400" dirty="0" smtClean="0"/>
              <a:t>folder : </a:t>
            </a:r>
            <a:r>
              <a:rPr lang="en-US" sz="2400" dirty="0" err="1" smtClean="0"/>
              <a:t>suatu</a:t>
            </a:r>
            <a:r>
              <a:rPr lang="en-US" sz="2400" dirty="0" smtClean="0"/>
              <a:t> icon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yang </a:t>
            </a:r>
            <a:r>
              <a:rPr lang="en-US" sz="2400" dirty="0" err="1" smtClean="0"/>
              <a:t>warnanya</a:t>
            </a:r>
            <a:r>
              <a:rPr lang="en-US" sz="2400" dirty="0" smtClean="0"/>
              <a:t> </a:t>
            </a:r>
            <a:r>
              <a:rPr lang="en-US" sz="2400" dirty="0" err="1" smtClean="0"/>
              <a:t>kuning</a:t>
            </a:r>
            <a:endParaRPr lang="en-US" sz="2400" dirty="0" smtClean="0"/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Shorcut</a:t>
            </a:r>
            <a:r>
              <a:rPr lang="en-US" sz="2400" dirty="0" smtClean="0"/>
              <a:t> :</a:t>
            </a:r>
            <a:r>
              <a:rPr lang="en-US" sz="2400" dirty="0" err="1" smtClean="0"/>
              <a:t>suatu</a:t>
            </a:r>
            <a:r>
              <a:rPr lang="en-US" sz="2400" dirty="0" smtClean="0"/>
              <a:t> icon yang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membuka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/</a:t>
            </a:r>
            <a:r>
              <a:rPr lang="en-US" sz="2400" dirty="0" err="1" smtClean="0"/>
              <a:t>pintas</a:t>
            </a:r>
            <a:endParaRPr lang="en-US" sz="2400" dirty="0" smtClean="0"/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Dekstop</a:t>
            </a:r>
            <a:r>
              <a:rPr lang="en-US" sz="2400" dirty="0" smtClean="0"/>
              <a:t> : </a:t>
            </a:r>
            <a:r>
              <a:rPr lang="en-US" sz="2400" dirty="0" err="1" smtClean="0"/>
              <a:t>jendela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daru</a:t>
            </a:r>
            <a:r>
              <a:rPr lang="en-US" sz="2400" dirty="0" smtClean="0"/>
              <a:t> windows </a:t>
            </a:r>
            <a:r>
              <a:rPr lang="en-US" sz="2400" dirty="0" err="1" smtClean="0"/>
              <a:t>xp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menempelkan</a:t>
            </a:r>
            <a:r>
              <a:rPr lang="en-US" sz="2400" dirty="0" smtClean="0"/>
              <a:t> icon-icon </a:t>
            </a:r>
            <a:r>
              <a:rPr lang="en-US" sz="2400" dirty="0" err="1" smtClean="0"/>
              <a:t>dan</a:t>
            </a:r>
            <a:r>
              <a:rPr lang="en-US" sz="2400" dirty="0" smtClean="0"/>
              <a:t> taskbar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Walpaper</a:t>
            </a:r>
            <a:r>
              <a:rPr lang="en-US" sz="2400" dirty="0" smtClean="0"/>
              <a:t> :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menghiasi</a:t>
            </a:r>
            <a:r>
              <a:rPr lang="en-US" sz="2400" dirty="0" smtClean="0"/>
              <a:t> </a:t>
            </a:r>
            <a:r>
              <a:rPr lang="en-US" sz="2400" dirty="0" err="1" smtClean="0"/>
              <a:t>dekstop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background.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smtClean="0"/>
              <a:t>Taskbar :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tombol</a:t>
            </a:r>
            <a:r>
              <a:rPr lang="en-US" sz="2400" dirty="0" smtClean="0"/>
              <a:t> star,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komputer,pengatur</a:t>
            </a:r>
            <a:r>
              <a:rPr lang="en-US" sz="2400" dirty="0" smtClean="0"/>
              <a:t> volume </a:t>
            </a:r>
            <a:r>
              <a:rPr lang="en-US" sz="2400" dirty="0" err="1" smtClean="0"/>
              <a:t>suara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tombol-tombol</a:t>
            </a:r>
            <a:r>
              <a:rPr lang="en-US" sz="2400" dirty="0" smtClean="0"/>
              <a:t> icon yang </a:t>
            </a:r>
            <a:r>
              <a:rPr lang="en-US" sz="2400" dirty="0" err="1" smtClean="0"/>
              <a:t>mewakili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shorcut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dekstop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dekstop</a:t>
            </a:r>
            <a:r>
              <a:rPr lang="en-US" dirty="0" smtClean="0"/>
              <a:t>(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kosong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new,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shorcut</a:t>
            </a:r>
            <a:endParaRPr lang="en-US" dirty="0" smtClean="0"/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file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shorcut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shorcut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rename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shorcut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delete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3. </a:t>
            </a:r>
            <a:r>
              <a:rPr lang="en-US" sz="3600" dirty="0" err="1" smtClean="0"/>
              <a:t>Mengubah</a:t>
            </a:r>
            <a:r>
              <a:rPr lang="en-US" sz="3600" dirty="0" smtClean="0"/>
              <a:t> </a:t>
            </a:r>
            <a:r>
              <a:rPr lang="en-US" sz="3600" dirty="0" err="1" smtClean="0"/>
              <a:t>tampilan</a:t>
            </a:r>
            <a:r>
              <a:rPr lang="en-US" sz="3600" dirty="0" smtClean="0"/>
              <a:t> </a:t>
            </a:r>
            <a:r>
              <a:rPr lang="en-US" sz="3600" dirty="0" err="1" smtClean="0"/>
              <a:t>dekstop</a:t>
            </a:r>
            <a:r>
              <a:rPr lang="en-US" sz="3600" dirty="0" smtClean="0"/>
              <a:t>, screen saver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dekstop</a:t>
            </a:r>
            <a:endParaRPr lang="en-US" dirty="0" smtClean="0"/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propertis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aktifkan</a:t>
            </a:r>
            <a:r>
              <a:rPr lang="en-US" dirty="0" smtClean="0"/>
              <a:t> menu </a:t>
            </a:r>
            <a:r>
              <a:rPr lang="en-US" dirty="0" err="1" smtClean="0"/>
              <a:t>dekstop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menu background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start </a:t>
            </a:r>
            <a:r>
              <a:rPr lang="en-US" dirty="0" err="1" smtClean="0"/>
              <a:t>pilih</a:t>
            </a:r>
            <a:r>
              <a:rPr lang="en-US" dirty="0" smtClean="0"/>
              <a:t> control panel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appreance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themes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display.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4. </a:t>
            </a:r>
            <a:r>
              <a:rPr lang="en-US" sz="3600" dirty="0" err="1" smtClean="0"/>
              <a:t>Mengubah</a:t>
            </a:r>
            <a:r>
              <a:rPr lang="en-US" sz="3600" dirty="0" smtClean="0"/>
              <a:t> </a:t>
            </a:r>
            <a:r>
              <a:rPr lang="en-US" sz="3600" dirty="0" err="1" smtClean="0"/>
              <a:t>konfigurasi</a:t>
            </a:r>
            <a:r>
              <a:rPr lang="en-US" sz="3600" dirty="0" smtClean="0"/>
              <a:t> regional setting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8229600" cy="4525963"/>
          </a:xfrm>
        </p:spPr>
        <p:txBody>
          <a:bodyPr/>
          <a:lstStyle/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smtClean="0"/>
              <a:t>start, </a:t>
            </a:r>
            <a:r>
              <a:rPr lang="en-US" dirty="0" err="1" smtClean="0"/>
              <a:t>setting,contol</a:t>
            </a:r>
            <a:r>
              <a:rPr lang="en-US" dirty="0" smtClean="0"/>
              <a:t> panel</a:t>
            </a:r>
          </a:p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date,time,language,and</a:t>
            </a:r>
            <a:r>
              <a:rPr lang="en-US" dirty="0" smtClean="0"/>
              <a:t> regional options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Menjalankan</a:t>
            </a:r>
            <a:r>
              <a:rPr lang="en-US" dirty="0" smtClean="0"/>
              <a:t> windows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start,programs</a:t>
            </a:r>
            <a:r>
              <a:rPr lang="en-US" dirty="0" smtClean="0"/>
              <a:t>, accessories, windows explore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explorer</a:t>
            </a:r>
          </a:p>
          <a:p>
            <a:pPr marL="514350" indent="-514350">
              <a:buAutoNum type="alphaLcPeriod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3505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6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Manipulasi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folder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5720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Mengubah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folder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</a:t>
            </a:r>
            <a:r>
              <a:rPr lang="en-US" sz="3200" dirty="0" err="1" smtClean="0"/>
              <a:t>ik</a:t>
            </a:r>
            <a:r>
              <a:rPr lang="en-US" sz="3200" dirty="0" smtClean="0"/>
              <a:t> </a:t>
            </a:r>
            <a:r>
              <a:rPr lang="en-US" sz="3200" dirty="0" err="1" smtClean="0"/>
              <a:t>tombol</a:t>
            </a:r>
            <a:r>
              <a:rPr lang="en-US" sz="3200" dirty="0" smtClean="0"/>
              <a:t> view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Membuat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folder,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aktifkan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drive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folder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menu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file,new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folder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pun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pilih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new,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</a:t>
            </a:r>
            <a:r>
              <a:rPr lang="en-US" sz="3200" dirty="0" err="1" smtClean="0"/>
              <a:t>lder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Memulai</a:t>
            </a:r>
            <a:r>
              <a:rPr lang="en-US" dirty="0" smtClean="0"/>
              <a:t> Microsoft Word 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start </a:t>
            </a:r>
            <a:r>
              <a:rPr lang="en-US" dirty="0" err="1" smtClean="0"/>
              <a:t>pada</a:t>
            </a:r>
            <a:r>
              <a:rPr lang="en-US" dirty="0" smtClean="0"/>
              <a:t> taskbar 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all </a:t>
            </a:r>
            <a:r>
              <a:rPr lang="en-US" dirty="0" err="1" smtClean="0"/>
              <a:t>programs,microsoft</a:t>
            </a:r>
            <a:r>
              <a:rPr lang="en-US" dirty="0" smtClean="0"/>
              <a:t> office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Microsoft word 2007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blank document</a:t>
            </a:r>
          </a:p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create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Ctrl+N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Tombol</a:t>
            </a:r>
            <a:r>
              <a:rPr lang="en-US" dirty="0" smtClean="0"/>
              <a:t> office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perintah-perintah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menyimpan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Quick </a:t>
            </a:r>
            <a:r>
              <a:rPr lang="en-US" dirty="0" err="1" smtClean="0"/>
              <a:t>acces</a:t>
            </a:r>
            <a:r>
              <a:rPr lang="en-US" dirty="0" smtClean="0"/>
              <a:t> toolbar </a:t>
            </a:r>
            <a:r>
              <a:rPr lang="en-US" dirty="0" err="1" smtClean="0"/>
              <a:t>berisi</a:t>
            </a:r>
            <a:r>
              <a:rPr lang="en-US" dirty="0" smtClean="0"/>
              <a:t> toolbar-toolbar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Menu bar(</a:t>
            </a:r>
            <a:r>
              <a:rPr lang="en-US" dirty="0" err="1" smtClean="0"/>
              <a:t>baris</a:t>
            </a:r>
            <a:r>
              <a:rPr lang="en-US" dirty="0" smtClean="0"/>
              <a:t> menu) </a:t>
            </a:r>
            <a:r>
              <a:rPr lang="en-US" dirty="0" err="1" smtClean="0"/>
              <a:t>berisi</a:t>
            </a:r>
            <a:r>
              <a:rPr lang="en-US" dirty="0" smtClean="0"/>
              <a:t> home, insert, page </a:t>
            </a:r>
            <a:r>
              <a:rPr lang="en-US" dirty="0" err="1" smtClean="0"/>
              <a:t>layout,references</a:t>
            </a:r>
            <a:r>
              <a:rPr lang="en-US" dirty="0" smtClean="0"/>
              <a:t>, mailings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pengatur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minimize, maximize, </a:t>
            </a:r>
            <a:r>
              <a:rPr lang="en-US" dirty="0" err="1" smtClean="0"/>
              <a:t>dan</a:t>
            </a:r>
            <a:r>
              <a:rPr lang="en-US" dirty="0" smtClean="0"/>
              <a:t> close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Tombol</a:t>
            </a:r>
            <a:r>
              <a:rPr lang="en-US" dirty="0" smtClean="0"/>
              <a:t> dialog </a:t>
            </a:r>
            <a:r>
              <a:rPr lang="en-US" dirty="0" err="1" smtClean="0"/>
              <a:t>tombol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736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Microsoft Windows Xp </vt:lpstr>
      <vt:lpstr>1.Elemen dasar Microsoft XP</vt:lpstr>
      <vt:lpstr>2. Manipulasi shorcut pada dekstop</vt:lpstr>
      <vt:lpstr>3. Mengubah tampilan dekstop, screen saver</vt:lpstr>
      <vt:lpstr>4. Mengubah konfigurasi regional setting</vt:lpstr>
      <vt:lpstr>5. Menjalankan windows explore</vt:lpstr>
      <vt:lpstr>Slide 7</vt:lpstr>
      <vt:lpstr>Memulai Microsoft Word 2007</vt:lpstr>
      <vt:lpstr>Mengenal bagian dokumen</vt:lpstr>
      <vt:lpstr>Slide 10</vt:lpstr>
      <vt:lpstr>Menampilkan dan meghilangkan nomor halaman</vt:lpstr>
      <vt:lpstr>Slide 12</vt:lpstr>
      <vt:lpstr>c. standart</vt:lpstr>
      <vt:lpstr>d.Edit teks</vt:lpstr>
      <vt:lpstr>Format paragraf dan font</vt:lpstr>
      <vt:lpstr>a.Menghapus teks</vt:lpstr>
    </vt:vector>
  </TitlesOfParts>
  <Company>sahata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Windows Xp </dc:title>
  <dc:creator>andris</dc:creator>
  <cp:lastModifiedBy>andris</cp:lastModifiedBy>
  <cp:revision>57</cp:revision>
  <dcterms:created xsi:type="dcterms:W3CDTF">2011-09-26T14:58:28Z</dcterms:created>
  <dcterms:modified xsi:type="dcterms:W3CDTF">2011-10-02T23:46:45Z</dcterms:modified>
</cp:coreProperties>
</file>