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873068C-13C4-4A3B-B116-6E57E6C1B54C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873068C-13C4-4A3B-B116-6E57E6C1B54C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73068C-13C4-4A3B-B116-6E57E6C1B54C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73068C-13C4-4A3B-B116-6E57E6C1B54C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873068C-13C4-4A3B-B116-6E57E6C1B54C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73068C-13C4-4A3B-B116-6E57E6C1B54C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4348" y="2000240"/>
            <a:ext cx="7772400" cy="1829761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Komputer</a:t>
            </a:r>
            <a: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aplikasi</a:t>
            </a:r>
            <a: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it-I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(html)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14348" y="3714752"/>
            <a:ext cx="7772400" cy="171451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PERTEMUAN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Dosen : Bella Hardiyana S. Kom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 descr="F:\IMAGE\LOGO\Lambang_UNIK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85728"/>
            <a:ext cx="1510267" cy="1500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Definition List &lt;dl&gt;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Definition List/List Definisi biasanya digunakan untuk mendefinisikan atau menjelaskan istilah-istilah. Untuk membuat definition list terdapat tiga tag yang digunakan yaitu sebagai berikut 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215805"/>
              </p:ext>
            </p:extLst>
          </p:nvPr>
        </p:nvGraphicFramePr>
        <p:xfrm>
          <a:off x="251520" y="3316056"/>
          <a:ext cx="8568952" cy="25730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232"/>
                <a:gridCol w="6480720"/>
              </a:tblGrid>
              <a:tr h="586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Nama Tag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Fungsi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&lt;dl&gt;….&lt;dl&gt;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Tag inti list definisi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&lt;dt&gt;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Istilah yang akan didefinisikan atau subpokok dari &lt;dl&gt;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&lt;dd&gt;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Definisi dari istilah tersebut atau isi dari &lt;dt&gt;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21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Phisical Style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Phisical style adalah suatu jenis format suatu text. Sebenarnya kita sering menjumpai hal seperti ini, misalnya ada suatu kata berbahasa inggris dan tulis miring, seperti : </a:t>
            </a:r>
            <a:r>
              <a:rPr lang="en-US" sz="2800" i="1" dirty="0"/>
              <a:t>computer, address, mountain, dsb</a:t>
            </a:r>
            <a:r>
              <a:rPr lang="en-US" sz="2800" dirty="0"/>
              <a:t>. Atau ada kata penting yang digaris bawahi atau malah ditulis dengan huruf besar. Berikut adalah jenis-jenis phisical style.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Phisical Style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119710"/>
              </p:ext>
            </p:extLst>
          </p:nvPr>
        </p:nvGraphicFramePr>
        <p:xfrm>
          <a:off x="0" y="1556792"/>
          <a:ext cx="9144000" cy="4824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5936"/>
                <a:gridCol w="5148064"/>
              </a:tblGrid>
              <a:tr h="438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Elemen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Fungsi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5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&lt;big&gt; text &lt;/big&gt;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membuat tulisan menjadi lebih besar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5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&lt;small&gt; text &lt;/small&gt;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membuat tulisan menjadi lebih kecil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5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&lt;strong&gt; text &lt;/strong&gt;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menebalkan tulisan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5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&lt;b&gt; text &lt;/b&gt;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menebalkan tulisan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5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&lt;i&gt; text &lt;/i&gt;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membuat tulisan miring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5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&lt;u&gt; text &lt;/u&gt;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membuat tulisan digaris bawahi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5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&lt;s&gt; text &lt;/s&gt;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memberikan coretan pada teks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5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&lt;blink&gt; text &lt;/blink&gt;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membuat tulisan berkedip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5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&lt;sub&gt; text &lt;/sub&gt;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membuat tulisan subscript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5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&lt;sup&gt; text &lt;/sup&gt;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membuat tulisan supperscript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83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Memformat </a:t>
            </a:r>
            <a:r>
              <a:rPr lang="en-US" b="1" dirty="0" smtClean="0"/>
              <a:t>Font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Kita bisa memformat font/huruf seperti warna, jenis atau ukuran.</a:t>
            </a:r>
          </a:p>
          <a:p>
            <a:pPr algn="ctr"/>
            <a:r>
              <a:rPr lang="en-US" sz="2800" b="1" dirty="0">
                <a:latin typeface="Courier New" pitchFamily="49" charset="0"/>
                <a:cs typeface="Courier New" pitchFamily="49" charset="0"/>
              </a:rPr>
              <a:t>&lt;font&gt; Isi Tulisan &lt;/font&gt;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/>
              <a:t>Berikut adalah atribut dari tag &lt;font&gt;.</a:t>
            </a:r>
          </a:p>
          <a:p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951624"/>
              </p:ext>
            </p:extLst>
          </p:nvPr>
        </p:nvGraphicFramePr>
        <p:xfrm>
          <a:off x="215516" y="3429000"/>
          <a:ext cx="8712968" cy="24435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7864"/>
                <a:gridCol w="4770781"/>
                <a:gridCol w="2904323"/>
              </a:tblGrid>
              <a:tr h="482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Atribut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Argumen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Keterangan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2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face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Diisi dengan nama font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Mengatur jenis huruf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97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color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Diisi dengan warna RGB (#RRGGBB) atau nama warna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Mangatur warna huruf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2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size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Diisi dengan angka 1 s/d 7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Mengatur ukuran huruf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16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Memformat </a:t>
            </a:r>
            <a:r>
              <a:rPr lang="en-US" b="1" dirty="0" smtClean="0"/>
              <a:t>Font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106815"/>
              </p:ext>
            </p:extLst>
          </p:nvPr>
        </p:nvGraphicFramePr>
        <p:xfrm>
          <a:off x="179512" y="3126452"/>
          <a:ext cx="8712968" cy="3350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12968"/>
              </a:tblGrid>
              <a:tr h="3350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600" dirty="0">
                          <a:effectLst/>
                        </a:rPr>
                        <a:t>Warna yang menggunakan kata (inggris) hanya berjumlah 16 buah, yaitu :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600" dirty="0">
                          <a:effectLst/>
                        </a:rPr>
                        <a:t>Aqua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id-ID" sz="1600" dirty="0">
                          <a:effectLst/>
                        </a:rPr>
                        <a:t>Black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id-ID" sz="1600" dirty="0">
                          <a:effectLst/>
                        </a:rPr>
                        <a:t>Blue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id-ID" sz="1600" dirty="0">
                          <a:effectLst/>
                        </a:rPr>
                        <a:t>Fuchsia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id-ID" sz="1600" dirty="0">
                          <a:effectLst/>
                        </a:rPr>
                        <a:t>Gray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id-ID" sz="1600" dirty="0">
                          <a:effectLst/>
                        </a:rPr>
                        <a:t>Green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id-ID" sz="1600" dirty="0">
                          <a:effectLst/>
                        </a:rPr>
                        <a:t>Lime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id-ID" sz="1600" dirty="0">
                          <a:effectLst/>
                        </a:rPr>
                        <a:t>Maroon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id-ID" sz="1600" dirty="0">
                          <a:effectLst/>
                        </a:rPr>
                        <a:t>Navy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id-ID" sz="1600" dirty="0">
                          <a:effectLst/>
                        </a:rPr>
                        <a:t>Olive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id-ID" sz="1600" dirty="0">
                          <a:effectLst/>
                        </a:rPr>
                        <a:t>Purple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id-ID" sz="1600" dirty="0">
                          <a:effectLst/>
                        </a:rPr>
                        <a:t>Red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id-ID" sz="1600" dirty="0">
                          <a:effectLst/>
                        </a:rPr>
                        <a:t>Teal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id-ID" sz="1600" dirty="0">
                          <a:effectLst/>
                        </a:rPr>
                        <a:t>White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id-ID" sz="1600" dirty="0">
                          <a:effectLst/>
                        </a:rPr>
                        <a:t>Yellow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id-ID" sz="1600" dirty="0">
                          <a:effectLst/>
                        </a:rPr>
                        <a:t>Silver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600" dirty="0">
                          <a:effectLst/>
                        </a:rPr>
                        <a:t>Cara lain yang dapat digunakan untuk menset warna lain, yaitu dengan hex code. Penulisan hex code dimulai karakter pagar (#) dan diikuti kombinasi RGB (Red, Green, Blue). Setiap satu warna tersebut intensitasnya berupa hex 2 karakter, misalnya #FFEEA4 yang artinya intensitas Red (merah) = FF = 255, Green (hijau) = EE = 238, Blue (biru) = A4 = 164.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Contoh penulisan dengan hex code 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#FF0000 = merah, #00FF00 = hijau, #0000FF = biru, #FFFFFF = putih, #000000 = hitam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495237"/>
            <a:ext cx="91440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Face = diisi dengan nama font seperti : arial, calibri, courier new, segoe ui, dsb.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Color = diisi dengan nama warna atau hexcode (#RRGGBB).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Size = diisi dengan ukuran huruf dengan nilai dari 1 s/d 7.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79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Menyisipkan haris horizontal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Untuk membuat garis horizontal, diperlukan tag &lt;hr&gt; (horizontal rule). Ada beberapa atribut yang dapat digunakan untuk mengubah tampilan garis. Berikut adalah atribut yang dapat digunakan.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47685"/>
              </p:ext>
            </p:extLst>
          </p:nvPr>
        </p:nvGraphicFramePr>
        <p:xfrm>
          <a:off x="179512" y="3316054"/>
          <a:ext cx="8712968" cy="31186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/>
                <a:gridCol w="2160240"/>
                <a:gridCol w="5040560"/>
              </a:tblGrid>
              <a:tr h="303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Atribut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Argumen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Keterangan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7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Align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Center, Left, Right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melakukan perataan </a:t>
                      </a:r>
                      <a:r>
                        <a:rPr lang="en-US" sz="1800" dirty="0">
                          <a:effectLst/>
                        </a:rPr>
                        <a:t>pada garis yang dibuat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3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Noshade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memunculkan efek tanpa </a:t>
                      </a:r>
                      <a:r>
                        <a:rPr lang="en-US" sz="1800" dirty="0">
                          <a:effectLst/>
                        </a:rPr>
                        <a:t>bayang-bayang 3-D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7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Size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Piksel, %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menentukan </a:t>
                      </a:r>
                      <a:r>
                        <a:rPr lang="en-US" sz="1800" dirty="0">
                          <a:effectLst/>
                        </a:rPr>
                        <a:t>ukuran ketebalan garis argumen dapat berupa piksel atau persen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7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Width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Piksel, %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menentukan </a:t>
                      </a:r>
                      <a:r>
                        <a:rPr lang="en-US" sz="1800" dirty="0">
                          <a:effectLst/>
                        </a:rPr>
                        <a:t>ukuran panjang garis, argumen dapat berupa piksels atau persen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7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Color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Nama warna, hexcode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memberi </a:t>
                      </a:r>
                      <a:r>
                        <a:rPr lang="en-US" sz="1800" dirty="0">
                          <a:effectLst/>
                        </a:rPr>
                        <a:t>warna pada garis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60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Membuat List/Daftar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List/daftar adalah poin-poin informasi yang biasanya ditulis secara singkat, padat dan jelas. Dalam pembuatan website yang baik terkadang kita membutuhkan informasi yang dijabarkan oleh poin-poin pokok, untuk itu kita membutuhkan list/daftar. HTML menyediakan beberapa jenis daftar, yaitu: 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2800" dirty="0"/>
              <a:t>Ordered list/numbered list &lt;ol&gt; (daftar bernomor)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2800" dirty="0"/>
              <a:t>Unordered list/bulleted list &lt;ul&gt; (daftar tidak bernomor/menggunakan simbol) 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2800" dirty="0"/>
              <a:t>Definition list &lt;dl&gt; (glossary/daftar istilah)</a:t>
            </a:r>
          </a:p>
        </p:txBody>
      </p:sp>
    </p:spTree>
    <p:extLst>
      <p:ext uri="{BB962C8B-B14F-4D97-AF65-F5344CB8AC3E}">
        <p14:creationId xmlns:p14="http://schemas.microsoft.com/office/powerpoint/2010/main" val="14715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Ordered List &lt;ol&gt;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Ordered list atau numbered list adalah suatu daftar dimana item-item yang ada di dalam daftar tersebut memiliki nomor/abjad secara berurut. Ordered list dimulai dengan tag awal &lt;ol&gt; dan diakhiri dengan tag akhir &lt;/ol&gt;. Sedang untuk menyatakan list item, menggunakan tag &lt;li&gt;. Berikut ini adalah atribut dari ordered list.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595098"/>
              </p:ext>
            </p:extLst>
          </p:nvPr>
        </p:nvGraphicFramePr>
        <p:xfrm>
          <a:off x="179512" y="3142510"/>
          <a:ext cx="8712967" cy="31725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4"/>
                <a:gridCol w="2808312"/>
                <a:gridCol w="4248471"/>
              </a:tblGrid>
              <a:tr h="590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Atribut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Argumen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Keterangan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015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type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 (angka normal)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Diwakili dengan urutan angka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01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 (romawi besar) atau i (romawi kecil)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Diwakili dengan urutan angka romawi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01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 (alfabet besar) atau a (alfabet kecil)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Diwakili dengan urutan alfabet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0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start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nomor urut awal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Dimulai dari urutan ke-berapa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15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Unordered List &lt;ul&gt;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Unordered list/bulleted list adalah suatu daftar dimana urutan tidak diutamakan, jadi item-item dalam daftar tidak diwakili oleh nomor ataupun abjad terurut melainkan dengan simbol.  Unordered list dimulai dengan tag &lt;ul&gt; dan diakhiri dengan tag &lt;/ul&gt;. Sedang isi daftar menggunakan tag &lt;li&gt;. Berikut ini adalah atribut dari ordered list.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727015"/>
              </p:ext>
            </p:extLst>
          </p:nvPr>
        </p:nvGraphicFramePr>
        <p:xfrm>
          <a:off x="179512" y="3501008"/>
          <a:ext cx="8784975" cy="2169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1944216"/>
                <a:gridCol w="5040559"/>
              </a:tblGrid>
              <a:tr h="542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Atribut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Argumen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Keterangan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245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type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disc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Simbol lingkaran hitam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24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circle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Simbol lingkaran putih/cincin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24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square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Simbol kotak hitam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86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446</TotalTime>
  <Words>873</Words>
  <Application>Microsoft Office PowerPoint</Application>
  <PresentationFormat>On-screen Show (4:3)</PresentationFormat>
  <Paragraphs>116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PowerPoint Presentation</vt:lpstr>
      <vt:lpstr>Phisical Style</vt:lpstr>
      <vt:lpstr>Phisical Style</vt:lpstr>
      <vt:lpstr>Memformat Font</vt:lpstr>
      <vt:lpstr>Memformat Font</vt:lpstr>
      <vt:lpstr>Menyisipkan haris horizontal</vt:lpstr>
      <vt:lpstr>Membuat List/Daftar</vt:lpstr>
      <vt:lpstr>Ordered List &lt;ol&gt;</vt:lpstr>
      <vt:lpstr>Unordered List &lt;ul&gt;</vt:lpstr>
      <vt:lpstr>Definition List &lt;dl&gt;</vt:lpstr>
    </vt:vector>
  </TitlesOfParts>
  <Company>Assassin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Bella Hardiyana</dc:creator>
  <cp:lastModifiedBy>Phantom Assassin</cp:lastModifiedBy>
  <cp:revision>108</cp:revision>
  <dcterms:created xsi:type="dcterms:W3CDTF">2010-09-18T10:22:45Z</dcterms:created>
  <dcterms:modified xsi:type="dcterms:W3CDTF">2011-10-16T00:05:24Z</dcterms:modified>
</cp:coreProperties>
</file>