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 : Bella Hardiyana S. 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Menyisipkan Marquee/Objek Berjalan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Tag &lt;marquee&gt;...&lt;/marquee&gt; adalah tag yang digunakan untuk membuat objek berjalan. Adapun objek yang bisa dijalankan biasanya adalah teks maupun gambar. Biasanya objek berjalan digunakan pada dokumen HTML untuk menampilkan iklan, informasi-informasi singkat atau konten-konten website. Adapun atribut yang dapat digunakan adalah sebagai berikut.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277502"/>
              </p:ext>
            </p:extLst>
          </p:nvPr>
        </p:nvGraphicFramePr>
        <p:xfrm>
          <a:off x="34815" y="3808498"/>
          <a:ext cx="9109185" cy="266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881"/>
                <a:gridCol w="3195718"/>
                <a:gridCol w="4112586"/>
              </a:tblGrid>
              <a:tr h="45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Atribut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Argumen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Keterangan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direction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left, right, up, down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Arah gerak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behavior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scroll, alternate, slide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Sifat gerak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loop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0,1,2,3,…,n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Berapa kali bergerak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bgcolor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Nama warna atau #RRGGBB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Warna latar belakang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Menyisipkan Image/Gambar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Tag untuk menampilkan gambar adalah &lt;img&gt;. Tag ini tidak membutuhkan tag penutup seperti tag lainnya. Gunakan file dengan ukuran sekecil mungkin. Umumnya gambar yang sering digunakan adalah gambar ber-format </a:t>
            </a:r>
            <a:r>
              <a:rPr lang="en-US" sz="2400" b="1" dirty="0"/>
              <a:t>.JPG</a:t>
            </a:r>
            <a:r>
              <a:rPr lang="en-US" sz="2400" dirty="0"/>
              <a:t> atau</a:t>
            </a:r>
            <a:r>
              <a:rPr lang="en-US" sz="2400" b="1" dirty="0"/>
              <a:t> .GIF </a:t>
            </a:r>
            <a:r>
              <a:rPr lang="en-US" sz="2400" dirty="0"/>
              <a:t>tetapi kita juga bisa menyisipkan gambar dengan format </a:t>
            </a:r>
            <a:r>
              <a:rPr lang="en-US" sz="2400" dirty="0" smtClean="0"/>
              <a:t>yang lain.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4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Menyisipkan Image/Gambar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64564"/>
              </p:ext>
            </p:extLst>
          </p:nvPr>
        </p:nvGraphicFramePr>
        <p:xfrm>
          <a:off x="179512" y="1556792"/>
          <a:ext cx="878497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905910"/>
                <a:gridCol w="5582922"/>
              </a:tblGrid>
              <a:tr h="35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Atribut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Argumen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Keterangan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src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URL gambar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Diisi dengan alamat yang menunjuk pada sumber file gambar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1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Teks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Menentukan tulisan yang akan ditampilkan apabila browser tidak dapat menampilkan gambar untuk alasan tertentu.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height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atau pixel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Digunakan untuk menentukan tinggi gambar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width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atau pixel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Digunakan untuk menentukan lebar gambar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align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Center | Justify | Left | </a:t>
                      </a:r>
                      <a:r>
                        <a:rPr lang="en-US" sz="2000" dirty="0" smtClean="0">
                          <a:effectLst/>
                        </a:rPr>
                        <a:t>Right </a:t>
                      </a:r>
                      <a:r>
                        <a:rPr lang="en-US" sz="2000" dirty="0">
                          <a:effectLst/>
                        </a:rPr>
                        <a:t>| Baseline | Top |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Bottom | Middle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Top, Bottom, Middle : digunakan untuk menentukan posisi gambar terhadap teks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Left, Right, Center : digunakan untuk menentukan posisi gambar pada dokumen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border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Angka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Digunakan untuk menentukan besar bingkai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450</TotalTime>
  <Words>259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PowerPoint Presentation</vt:lpstr>
      <vt:lpstr>Menyisipkan Marquee/Objek Berjalan</vt:lpstr>
      <vt:lpstr>Menyisipkan Image/Gambar</vt:lpstr>
      <vt:lpstr>Menyisipkan Image/Gambar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110</cp:revision>
  <dcterms:created xsi:type="dcterms:W3CDTF">2010-09-18T10:22:45Z</dcterms:created>
  <dcterms:modified xsi:type="dcterms:W3CDTF">2011-10-16T00:29:23Z</dcterms:modified>
</cp:coreProperties>
</file>