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6" r:id="rId6"/>
    <p:sldId id="265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873068C-13C4-4A3B-B116-6E57E6C1B54C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873068C-13C4-4A3B-B116-6E57E6C1B54C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73068C-13C4-4A3B-B116-6E57E6C1B54C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73068C-13C4-4A3B-B116-6E57E6C1B54C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873068C-13C4-4A3B-B116-6E57E6C1B54C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73068C-13C4-4A3B-B116-6E57E6C1B54C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4348" y="2000240"/>
            <a:ext cx="7772400" cy="1829761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Teknik multimedia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14348" y="3714752"/>
            <a:ext cx="7772400" cy="171451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PERTEMUAN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Dosen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Bella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Hardiyana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S.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 descr="F:\IMAGE\LOGO\Lambang_UNIK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85728"/>
            <a:ext cx="1510267" cy="1500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AAC (Advanced Audio Coding) </a:t>
            </a:r>
            <a:r>
              <a:rPr lang="en-US" b="1" dirty="0" smtClean="0"/>
              <a:t>[.m4a]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35623"/>
            <a:ext cx="917007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/>
              <a:t>AAC (Advanced Audio Coding) [ .m4a ]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300" dirty="0" smtClean="0"/>
              <a:t>AAC </a:t>
            </a:r>
            <a:r>
              <a:rPr lang="en-US" sz="2300" dirty="0"/>
              <a:t>bersifat lossy compression (data hasil kompresi tidak </a:t>
            </a:r>
            <a:r>
              <a:rPr lang="en-US" sz="2300" dirty="0" smtClean="0"/>
              <a:t>bisa dikembalikan </a:t>
            </a:r>
            <a:r>
              <a:rPr lang="en-US" sz="2300" dirty="0"/>
              <a:t>lagi ke data sebelum dikompres secara sempurna, </a:t>
            </a:r>
            <a:r>
              <a:rPr lang="en-US" sz="2300" dirty="0" smtClean="0"/>
              <a:t>karena setelah </a:t>
            </a:r>
            <a:r>
              <a:rPr lang="en-US" sz="2300" dirty="0"/>
              <a:t>dikompres terdapat data-data yang hilang).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300" dirty="0" smtClean="0"/>
              <a:t>AAC </a:t>
            </a:r>
            <a:r>
              <a:rPr lang="en-US" sz="2300" dirty="0"/>
              <a:t>merupakan audio codec yang menyempurnakan MP3 dalam </a:t>
            </a:r>
            <a:r>
              <a:rPr lang="en-US" sz="2300" dirty="0" smtClean="0"/>
              <a:t>hal medium </a:t>
            </a:r>
            <a:r>
              <a:rPr lang="en-US" sz="2300" dirty="0"/>
              <a:t>dan high bit rates</a:t>
            </a:r>
            <a:r>
              <a:rPr lang="en-US" sz="2300" dirty="0" smtClean="0"/>
              <a:t>.</a:t>
            </a:r>
          </a:p>
          <a:p>
            <a:endParaRPr lang="en-US" sz="2300" dirty="0"/>
          </a:p>
          <a:p>
            <a:r>
              <a:rPr lang="en-US" sz="2300" dirty="0"/>
              <a:t>Kelebihan AAC dari MP3:</a:t>
            </a:r>
          </a:p>
          <a:p>
            <a:r>
              <a:rPr lang="en-US" sz="2300" dirty="0"/>
              <a:t>1. Sample ratenya antara 8 Hz – 96 kHz, sedangkan MP3 16 Hz – 48 kHz.</a:t>
            </a:r>
          </a:p>
          <a:p>
            <a:r>
              <a:rPr lang="en-US" sz="2300" dirty="0"/>
              <a:t>2. Memiliki 48 channel.</a:t>
            </a:r>
          </a:p>
          <a:p>
            <a:r>
              <a:rPr lang="en-US" sz="2300" dirty="0"/>
              <a:t>3. Suara lebih bagus untuk kualitas bit yang rendah (dibawah 16 Hz).</a:t>
            </a:r>
          </a:p>
        </p:txBody>
      </p:sp>
    </p:spTree>
    <p:extLst>
      <p:ext uri="{BB962C8B-B14F-4D97-AF65-F5344CB8AC3E}">
        <p14:creationId xmlns:p14="http://schemas.microsoft.com/office/powerpoint/2010/main" val="362520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WAVEFORM AUDIO [ .WAV ]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35623"/>
            <a:ext cx="91700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WAVEFORM AUDIO [ .WAV ]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800" dirty="0" smtClean="0"/>
              <a:t>WAV </a:t>
            </a:r>
            <a:r>
              <a:rPr lang="en-US" sz="2800" dirty="0"/>
              <a:t>adalah format audio standar Microsoft dan IBM untuk PC.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800" dirty="0" smtClean="0"/>
              <a:t>WAV </a:t>
            </a:r>
            <a:r>
              <a:rPr lang="en-US" sz="2800" dirty="0"/>
              <a:t>biasanya menggunakan coding PCM (Pulse Code Modulation)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800" dirty="0" smtClean="0"/>
              <a:t>WAV </a:t>
            </a:r>
            <a:r>
              <a:rPr lang="en-US" sz="2800" dirty="0"/>
              <a:t>adalah data tidak terkompres sehingga seluruh sampel </a:t>
            </a:r>
            <a:r>
              <a:rPr lang="en-US" sz="2800" dirty="0" smtClean="0"/>
              <a:t>audio disimpan </a:t>
            </a:r>
            <a:r>
              <a:rPr lang="en-US" sz="2800" dirty="0"/>
              <a:t>semuanya di harddisk.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800" dirty="0" smtClean="0"/>
              <a:t>Software </a:t>
            </a:r>
            <a:r>
              <a:rPr lang="en-US" sz="2800" dirty="0"/>
              <a:t>yang dapat menciptakan WAV dari Analog Sound </a:t>
            </a:r>
            <a:r>
              <a:rPr lang="en-US" sz="2800" dirty="0" smtClean="0"/>
              <a:t>misalnya adalah </a:t>
            </a:r>
            <a:r>
              <a:rPr lang="en-US" sz="2800" dirty="0"/>
              <a:t>Windows Sound Recorder.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800" dirty="0" smtClean="0"/>
              <a:t>WAV </a:t>
            </a:r>
            <a:r>
              <a:rPr lang="en-US" sz="2800" dirty="0"/>
              <a:t>jarang sekali digunakan di internet karena ukurannya yang </a:t>
            </a:r>
            <a:r>
              <a:rPr lang="en-US" sz="2800" dirty="0" smtClean="0"/>
              <a:t>relatif besar</a:t>
            </a:r>
            <a:r>
              <a:rPr lang="en-US" sz="2800" dirty="0"/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800" dirty="0" smtClean="0"/>
              <a:t>Maksimal </a:t>
            </a:r>
            <a:r>
              <a:rPr lang="en-US" sz="2800" dirty="0"/>
              <a:t>ukuran file WAV adalah 2GB.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25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Audio Interchange File Format [.AIF</a:t>
            </a:r>
            <a:r>
              <a:rPr lang="en-US" b="1" dirty="0" smtClean="0"/>
              <a:t>] dan </a:t>
            </a:r>
            <a:r>
              <a:rPr lang="en-US" b="1" dirty="0"/>
              <a:t>Audio CD [.cda</a:t>
            </a:r>
            <a:r>
              <a:rPr lang="en-US" b="1" dirty="0" smtClean="0"/>
              <a:t>]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35623"/>
            <a:ext cx="91700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Audio Interchange File Format [.AIF]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smtClean="0"/>
              <a:t>Merupakan </a:t>
            </a:r>
            <a:r>
              <a:rPr lang="en-US" sz="2800" dirty="0"/>
              <a:t>format standar Macintosh.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smtClean="0"/>
              <a:t>Software </a:t>
            </a:r>
            <a:r>
              <a:rPr lang="en-US" sz="2800" dirty="0"/>
              <a:t>pendukung: Apple </a:t>
            </a:r>
            <a:r>
              <a:rPr lang="en-US" sz="2800" dirty="0" smtClean="0"/>
              <a:t>QuickTime</a:t>
            </a:r>
          </a:p>
          <a:p>
            <a:endParaRPr lang="en-US" sz="2800" dirty="0"/>
          </a:p>
          <a:p>
            <a:r>
              <a:rPr lang="en-US" sz="2800" b="1" dirty="0"/>
              <a:t>Audio CD [.cda]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smtClean="0"/>
              <a:t>Format </a:t>
            </a:r>
            <a:r>
              <a:rPr lang="en-US" sz="2800" dirty="0"/>
              <a:t>untuk mendengarkan CD Audio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smtClean="0"/>
              <a:t>CD </a:t>
            </a:r>
            <a:r>
              <a:rPr lang="en-US" sz="2800" dirty="0"/>
              <a:t>Audio stereo berkualitas sama dengan </a:t>
            </a:r>
            <a:r>
              <a:rPr lang="en-US" sz="2800" dirty="0" smtClean="0"/>
              <a:t>PCM/WAV yang memiliki sampling </a:t>
            </a:r>
            <a:r>
              <a:rPr lang="en-US" sz="2800" dirty="0"/>
              <a:t>rate 44100 Hz, 2 Channel (stereo) pada 16 bit.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smtClean="0"/>
              <a:t>Durasi  </a:t>
            </a:r>
            <a:r>
              <a:rPr lang="en-US" sz="2800" dirty="0"/>
              <a:t>= 75 menit dan dynamic range = 95 dB.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276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Mpeg Audio Layer 3 [.mp3]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35623"/>
            <a:ext cx="91700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Mpeg Audio Layer 3 [.mp3]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Merupakan </a:t>
            </a:r>
            <a:r>
              <a:rPr lang="en-US" sz="2400" dirty="0"/>
              <a:t>file dengan lossy compression.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Sering </a:t>
            </a:r>
            <a:r>
              <a:rPr lang="en-US" sz="2400" dirty="0"/>
              <a:t>digunakan di internet karena ukurannya yang cukup </a:t>
            </a:r>
            <a:r>
              <a:rPr lang="en-US" sz="2400" dirty="0" smtClean="0"/>
              <a:t>kecil dibandingkan </a:t>
            </a:r>
            <a:r>
              <a:rPr lang="en-US" sz="2400" dirty="0"/>
              <a:t>ukuran audio file yang tidak terkompresi.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Distandarisasi </a:t>
            </a:r>
            <a:r>
              <a:rPr lang="en-US" sz="2400" dirty="0"/>
              <a:t>pada tahun 1991.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Kompresi </a:t>
            </a:r>
            <a:r>
              <a:rPr lang="en-US" sz="2400" dirty="0"/>
              <a:t>dilakukan dengan menghilangkan bagian-bagian </a:t>
            </a:r>
            <a:r>
              <a:rPr lang="en-US" sz="2400" dirty="0" smtClean="0"/>
              <a:t>bunyi yang </a:t>
            </a:r>
            <a:r>
              <a:rPr lang="en-US" sz="2400" dirty="0"/>
              <a:t>kurang berguna bagi pendengaran manusia.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Kompresi </a:t>
            </a:r>
            <a:r>
              <a:rPr lang="en-US" sz="2400" dirty="0"/>
              <a:t>mp3 dengan kualitas 128 bits 44000 Hz biasanya </a:t>
            </a:r>
            <a:r>
              <a:rPr lang="en-US" sz="2400" dirty="0" smtClean="0"/>
              <a:t>akan menghasilkan </a:t>
            </a:r>
            <a:r>
              <a:rPr lang="en-US" sz="2400" dirty="0"/>
              <a:t>file berukuran 3-4 MB, tetapi unsur </a:t>
            </a:r>
            <a:r>
              <a:rPr lang="en-US" sz="2400" dirty="0" smtClean="0"/>
              <a:t>panjang pendeknya </a:t>
            </a:r>
            <a:r>
              <a:rPr lang="en-US" sz="2400" dirty="0"/>
              <a:t>lagu juga akan berpengaruh.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Software </a:t>
            </a:r>
            <a:r>
              <a:rPr lang="en-US" sz="2400" dirty="0"/>
              <a:t>pemutar file mp3 : Winamp.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Software </a:t>
            </a:r>
            <a:r>
              <a:rPr lang="en-US" sz="2400" dirty="0"/>
              <a:t>encoder : </a:t>
            </a:r>
            <a:r>
              <a:rPr lang="en-US" sz="2400" dirty="0" smtClean="0"/>
              <a:t>FruityLoop, FormatFactory.</a:t>
            </a:r>
            <a:endParaRPr lang="en-US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Macam-macam </a:t>
            </a:r>
            <a:r>
              <a:rPr lang="en-US" sz="2400" dirty="0"/>
              <a:t>bit rate: 32, 40, 48, 56, 64, 80, 96, 112, 128, </a:t>
            </a:r>
            <a:r>
              <a:rPr lang="en-US" sz="2400" dirty="0" smtClean="0"/>
              <a:t>160, 192</a:t>
            </a:r>
            <a:r>
              <a:rPr lang="en-US" sz="2400" dirty="0"/>
              <a:t>, 224, 256 and 320 kbit/s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728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algn="ctr">
              <a:spcBef>
                <a:spcPct val="0"/>
              </a:spcBef>
              <a:buClrTx/>
              <a:buSzTx/>
              <a:defRPr/>
            </a:pPr>
            <a:r>
              <a:rPr lang="en-US" sz="4000" cap="all" dirty="0"/>
              <a:t>SUARA DAN AUDIO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 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07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SUARA (SOUND)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535623"/>
            <a:ext cx="91700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Suara </a:t>
            </a:r>
            <a:r>
              <a:rPr lang="en-US" sz="3000" dirty="0"/>
              <a:t>adalah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000" dirty="0" smtClean="0"/>
              <a:t>fenomena </a:t>
            </a:r>
            <a:r>
              <a:rPr lang="en-US" sz="3000" dirty="0"/>
              <a:t>fisik yang dihasilkan oleh getaran benda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000" dirty="0" smtClean="0"/>
              <a:t>getaran </a:t>
            </a:r>
            <a:r>
              <a:rPr lang="en-US" sz="3000" dirty="0"/>
              <a:t>suatu benda yang berupa sinyal analog dengan amplitudo </a:t>
            </a:r>
            <a:r>
              <a:rPr lang="en-US" sz="3000" dirty="0" smtClean="0"/>
              <a:t>yang berubah </a:t>
            </a:r>
            <a:r>
              <a:rPr lang="en-US" sz="3000" dirty="0"/>
              <a:t>secara kontinyu terhadap </a:t>
            </a:r>
            <a:r>
              <a:rPr lang="en-US" sz="3000" dirty="0" smtClean="0"/>
              <a:t>waktu.</a:t>
            </a:r>
            <a:endParaRPr lang="en-US" sz="3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9" t="38216" r="4333" b="42778"/>
          <a:stretch/>
        </p:blipFill>
        <p:spPr bwMode="auto">
          <a:xfrm>
            <a:off x="179512" y="4421622"/>
            <a:ext cx="8784976" cy="1815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233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Yang berkaitan dengan suara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35623"/>
            <a:ext cx="917007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1</a:t>
            </a:r>
            <a:r>
              <a:rPr lang="en-US" sz="3000" dirty="0"/>
              <a:t>. Frekuensi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000" dirty="0" smtClean="0"/>
              <a:t>Banyaknya </a:t>
            </a:r>
            <a:r>
              <a:rPr lang="en-US" sz="3000" dirty="0"/>
              <a:t>periode dalam 1 detik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000" dirty="0" smtClean="0"/>
              <a:t>Satuan </a:t>
            </a:r>
            <a:r>
              <a:rPr lang="en-US" sz="3000" dirty="0"/>
              <a:t>: Hertz (Hz) atau cycles per second (cps)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000" dirty="0" smtClean="0"/>
              <a:t>Panjang </a:t>
            </a:r>
            <a:r>
              <a:rPr lang="en-US" sz="3000" dirty="0"/>
              <a:t>gelombang suara (</a:t>
            </a:r>
            <a:r>
              <a:rPr lang="en-US" sz="3000" dirty="0" smtClean="0"/>
              <a:t>wavelength) dirumuskan </a:t>
            </a:r>
            <a:r>
              <a:rPr lang="en-US" sz="3000" dirty="0"/>
              <a:t>= c/f</a:t>
            </a:r>
          </a:p>
          <a:p>
            <a:pPr marL="457200"/>
            <a:r>
              <a:rPr lang="en-US" sz="3000" dirty="0"/>
              <a:t>Dimana c = kecepatan rambat bunyi</a:t>
            </a:r>
          </a:p>
          <a:p>
            <a:pPr marL="457200"/>
            <a:r>
              <a:rPr lang="en-US" sz="3000" dirty="0"/>
              <a:t>Dimana f = frekuensi</a:t>
            </a:r>
          </a:p>
        </p:txBody>
      </p:sp>
    </p:spTree>
    <p:extLst>
      <p:ext uri="{BB962C8B-B14F-4D97-AF65-F5344CB8AC3E}">
        <p14:creationId xmlns:p14="http://schemas.microsoft.com/office/powerpoint/2010/main" val="264586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Yang berkaitan dengan suara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35623"/>
            <a:ext cx="91700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2. Amplitudo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000" dirty="0" smtClean="0"/>
              <a:t>Keras </a:t>
            </a:r>
            <a:r>
              <a:rPr lang="en-US" sz="3000" dirty="0"/>
              <a:t>lemahnya bunyi atau tinggi </a:t>
            </a:r>
            <a:r>
              <a:rPr lang="en-US" sz="3000" dirty="0" smtClean="0"/>
              <a:t>rendahnya gelombang</a:t>
            </a:r>
            <a:r>
              <a:rPr lang="en-US" sz="3000" dirty="0"/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000" dirty="0" smtClean="0"/>
              <a:t>Satuan </a:t>
            </a:r>
            <a:r>
              <a:rPr lang="en-US" sz="3000" dirty="0"/>
              <a:t>amplitudo adalah decibel (db)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000" dirty="0" smtClean="0"/>
              <a:t>Bunyi </a:t>
            </a:r>
            <a:r>
              <a:rPr lang="en-US" sz="3000" dirty="0"/>
              <a:t>mulai dapat merusak telinga jika </a:t>
            </a:r>
            <a:r>
              <a:rPr lang="en-US" sz="3000" dirty="0" smtClean="0"/>
              <a:t>tingkat volumenya lebih besar </a:t>
            </a:r>
            <a:r>
              <a:rPr lang="en-US" sz="3000" dirty="0"/>
              <a:t>dari 85 dB dan pada ukuran 130 dB akan mampu </a:t>
            </a:r>
            <a:r>
              <a:rPr lang="en-US" sz="3000" dirty="0" smtClean="0"/>
              <a:t>membuat hancur </a:t>
            </a:r>
            <a:r>
              <a:rPr lang="en-US" sz="3000" dirty="0"/>
              <a:t>gendang </a:t>
            </a:r>
            <a:r>
              <a:rPr lang="en-US" sz="3000" dirty="0" smtClean="0"/>
              <a:t>telinga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4924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Yang berkaitan dengan suara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35623"/>
            <a:ext cx="91700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3</a:t>
            </a:r>
            <a:r>
              <a:rPr lang="en-US" sz="3000" dirty="0"/>
              <a:t>. Velocity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000" dirty="0" smtClean="0"/>
              <a:t>Kecepatan </a:t>
            </a:r>
            <a:r>
              <a:rPr lang="en-US" sz="3000" dirty="0"/>
              <a:t>perambatan gelombang bunyi sampai ke </a:t>
            </a:r>
            <a:r>
              <a:rPr lang="en-US" sz="3000" dirty="0" smtClean="0"/>
              <a:t>telinga pendengar</a:t>
            </a:r>
            <a:r>
              <a:rPr lang="en-US" sz="3000" dirty="0"/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000" dirty="0" smtClean="0"/>
              <a:t>Satuan </a:t>
            </a:r>
            <a:r>
              <a:rPr lang="en-US" sz="3000" dirty="0"/>
              <a:t>yang digunakan : m/s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000" dirty="0" smtClean="0"/>
              <a:t>Pada </a:t>
            </a:r>
            <a:r>
              <a:rPr lang="en-US" sz="3000" dirty="0"/>
              <a:t>udara kering dengan suhu 20 °C (68 °F)m </a:t>
            </a:r>
            <a:r>
              <a:rPr lang="en-US" sz="3000" dirty="0" smtClean="0"/>
              <a:t>kecepatan rambat </a:t>
            </a:r>
            <a:r>
              <a:rPr lang="en-US" sz="3000" dirty="0"/>
              <a:t>suara sekitar 343 m/s</a:t>
            </a:r>
          </a:p>
        </p:txBody>
      </p:sp>
    </p:spTree>
    <p:extLst>
      <p:ext uri="{BB962C8B-B14F-4D97-AF65-F5344CB8AC3E}">
        <p14:creationId xmlns:p14="http://schemas.microsoft.com/office/powerpoint/2010/main" val="49740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AUDIO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35623"/>
            <a:ext cx="91700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Audio </a:t>
            </a:r>
            <a:r>
              <a:rPr lang="en-US" sz="3600" dirty="0"/>
              <a:t>adalah konektor elektris yang dirancang dan digunakan untuk frekuensi </a:t>
            </a:r>
            <a:r>
              <a:rPr lang="en-US" sz="3600" dirty="0" smtClean="0"/>
              <a:t>suara. </a:t>
            </a:r>
            <a:r>
              <a:rPr lang="en-US" sz="3600" dirty="0"/>
              <a:t>Sinyal yang dilewatkan bisa berupa analog ataupun digital</a:t>
            </a:r>
          </a:p>
        </p:txBody>
      </p:sp>
    </p:spTree>
    <p:extLst>
      <p:ext uri="{BB962C8B-B14F-4D97-AF65-F5344CB8AC3E}">
        <p14:creationId xmlns:p14="http://schemas.microsoft.com/office/powerpoint/2010/main" val="328049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AUDIO CONVERTER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35623"/>
            <a:ext cx="91700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ANALOG TO DIGITAL CONVERSION (ADC)</a:t>
            </a:r>
          </a:p>
          <a:p>
            <a:r>
              <a:rPr lang="en-US" sz="2200" dirty="0"/>
              <a:t>Adalah proses mengubah amplitudo gelombang bunyi ke dalam </a:t>
            </a:r>
            <a:r>
              <a:rPr lang="en-US" sz="2200" dirty="0" smtClean="0"/>
              <a:t>waktu interval </a:t>
            </a:r>
            <a:r>
              <a:rPr lang="en-US" sz="2200" dirty="0"/>
              <a:t>tertentu (disebut juga sampling), sehingga </a:t>
            </a:r>
            <a:r>
              <a:rPr lang="en-US" sz="2200" dirty="0" smtClean="0"/>
              <a:t>menghasilkan representasi </a:t>
            </a:r>
            <a:r>
              <a:rPr lang="en-US" sz="2200" dirty="0"/>
              <a:t>digital dari suara</a:t>
            </a:r>
            <a:r>
              <a:rPr lang="en-US" sz="2200" dirty="0" smtClean="0"/>
              <a:t>.</a:t>
            </a:r>
          </a:p>
          <a:p>
            <a:endParaRPr lang="en-US" sz="2200" dirty="0"/>
          </a:p>
          <a:p>
            <a:r>
              <a:rPr lang="en-US" sz="2200" b="1" dirty="0"/>
              <a:t>DIGITAL TO ANALOG CONVERTER (DAC)</a:t>
            </a:r>
          </a:p>
          <a:p>
            <a:r>
              <a:rPr lang="en-US" sz="2200" dirty="0"/>
              <a:t>Adalah proses mengubah digital audio menjadi sinyal analog. DAC </a:t>
            </a:r>
            <a:r>
              <a:rPr lang="en-US" sz="2200" dirty="0" smtClean="0"/>
              <a:t>biasanya hanya </a:t>
            </a:r>
            <a:r>
              <a:rPr lang="en-US" sz="2200" dirty="0"/>
              <a:t>menerima sinyal digital Pulse Code Modulation (PCM</a:t>
            </a:r>
            <a:r>
              <a:rPr lang="en-US" sz="2200" dirty="0" smtClean="0"/>
              <a:t>). PCM </a:t>
            </a:r>
            <a:r>
              <a:rPr lang="en-US" sz="2200" dirty="0"/>
              <a:t>adalah representasi digital dari sinyal analog, dimana </a:t>
            </a:r>
            <a:r>
              <a:rPr lang="en-US" sz="2200" dirty="0" smtClean="0"/>
              <a:t>gelombang disample </a:t>
            </a:r>
            <a:r>
              <a:rPr lang="en-US" sz="2200" dirty="0"/>
              <a:t>secara beraturan berdasarkan interval waktu tertentu, </a:t>
            </a:r>
            <a:r>
              <a:rPr lang="en-US" sz="2200" dirty="0" smtClean="0"/>
              <a:t>yang kemudian </a:t>
            </a:r>
            <a:r>
              <a:rPr lang="en-US" sz="2200" dirty="0"/>
              <a:t>akan diubah ke biner. Proses pengubahan ke biner </a:t>
            </a:r>
            <a:r>
              <a:rPr lang="en-US" sz="2200" dirty="0" smtClean="0"/>
              <a:t>disebut Quantisasi.</a:t>
            </a:r>
          </a:p>
          <a:p>
            <a:endParaRPr lang="en-US" sz="2200" dirty="0"/>
          </a:p>
          <a:p>
            <a:r>
              <a:rPr lang="en-US" sz="2200" b="1" dirty="0"/>
              <a:t>Sampling rate : </a:t>
            </a:r>
            <a:r>
              <a:rPr lang="en-US" sz="2200" dirty="0"/>
              <a:t>beberapa gelombang yang diambil dalam satu detik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9331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PERKEMBANGAN FORMAT AUDIO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34" t="17805" r="18204" b="9024"/>
          <a:stretch/>
        </p:blipFill>
        <p:spPr bwMode="auto">
          <a:xfrm>
            <a:off x="524664" y="1438556"/>
            <a:ext cx="8460432" cy="5213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469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644</TotalTime>
  <Words>687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PowerPoint Presentation</vt:lpstr>
      <vt:lpstr>BAB IV</vt:lpstr>
      <vt:lpstr>SUARA (SOUND)</vt:lpstr>
      <vt:lpstr>Yang berkaitan dengan suara</vt:lpstr>
      <vt:lpstr>Yang berkaitan dengan suara</vt:lpstr>
      <vt:lpstr>Yang berkaitan dengan suara</vt:lpstr>
      <vt:lpstr>AUDIO</vt:lpstr>
      <vt:lpstr>AUDIO CONVERTER</vt:lpstr>
      <vt:lpstr>PERKEMBANGAN FORMAT AUDIO</vt:lpstr>
      <vt:lpstr>AAC (Advanced Audio Coding) [.m4a]</vt:lpstr>
      <vt:lpstr>WAVEFORM AUDIO [ .WAV ]</vt:lpstr>
      <vt:lpstr>Audio Interchange File Format [.AIF] dan Audio CD [.cda]</vt:lpstr>
      <vt:lpstr>Mpeg Audio Layer 3 [.mp3]</vt:lpstr>
    </vt:vector>
  </TitlesOfParts>
  <Company>Assassin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Bella Hardiyana</dc:creator>
  <cp:lastModifiedBy>Phantom Assassin</cp:lastModifiedBy>
  <cp:revision>178</cp:revision>
  <dcterms:created xsi:type="dcterms:W3CDTF">2010-09-18T10:22:45Z</dcterms:created>
  <dcterms:modified xsi:type="dcterms:W3CDTF">2011-10-20T00:54:52Z</dcterms:modified>
</cp:coreProperties>
</file>