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43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5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74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0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43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67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62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74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26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70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AAE6-0CDB-4A90-AF03-282370F25F42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D774-1D7E-4C83-9594-B42734807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25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PERTEMUAN 5</a:t>
            </a:r>
            <a:br>
              <a:rPr lang="en-US" dirty="0" smtClean="0"/>
            </a:br>
            <a:r>
              <a:rPr lang="en-US" dirty="0" smtClean="0"/>
              <a:t>KERENTANAN TERHADAP KRISIS EKONOMI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832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Tingkat </a:t>
            </a:r>
            <a:r>
              <a:rPr lang="en-US" dirty="0" err="1" smtClean="0"/>
              <a:t>makro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Luas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Kepadatan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penduduk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RT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Ketergantungan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diversifikasi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ekspor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Ketergantungan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diversifikasi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impor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Diversifikasi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Pendapatn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perkapita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US" sz="3000" dirty="0" smtClean="0"/>
              <a:t>10. RT </a:t>
            </a:r>
            <a:r>
              <a:rPr lang="en-US" sz="3000" dirty="0" err="1" smtClean="0"/>
              <a:t>menurut</a:t>
            </a:r>
            <a:r>
              <a:rPr lang="en-US" sz="3000" dirty="0" smtClean="0"/>
              <a:t> </a:t>
            </a:r>
            <a:r>
              <a:rPr lang="en-US" sz="3000" dirty="0" err="1" smtClean="0"/>
              <a:t>kelomp</a:t>
            </a:r>
            <a:r>
              <a:rPr lang="en-US" sz="3000" dirty="0" smtClean="0"/>
              <a:t>[ok </a:t>
            </a:r>
            <a:r>
              <a:rPr lang="en-US" sz="3000" dirty="0" err="1" smtClean="0"/>
              <a:t>pendapatan</a:t>
            </a:r>
            <a:endParaRPr lang="en-US" sz="3000" dirty="0" smtClean="0"/>
          </a:p>
          <a:p>
            <a:pPr marL="514350" indent="-514350" algn="just">
              <a:buNone/>
            </a:pPr>
            <a:r>
              <a:rPr lang="en-US" sz="3000" dirty="0" smtClean="0"/>
              <a:t>11.Kemiskinan </a:t>
            </a:r>
          </a:p>
          <a:p>
            <a:pPr marL="514350" indent="-51435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12. </a:t>
            </a:r>
            <a:r>
              <a:rPr lang="en-US" sz="3000" dirty="0" err="1" smtClean="0">
                <a:solidFill>
                  <a:srgbClr val="FF0000"/>
                </a:solidFill>
              </a:rPr>
              <a:t>Kemajuan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pendidikan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13. </a:t>
            </a:r>
            <a:r>
              <a:rPr lang="en-US" sz="3000" dirty="0" err="1" smtClean="0">
                <a:solidFill>
                  <a:srgbClr val="FF0000"/>
                </a:solidFill>
              </a:rPr>
              <a:t>Kondisi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kesehatan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14. </a:t>
            </a:r>
            <a:r>
              <a:rPr lang="en-US" sz="3000" dirty="0" err="1" smtClean="0">
                <a:solidFill>
                  <a:srgbClr val="FF0000"/>
                </a:solidFill>
              </a:rPr>
              <a:t>Kemajuan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teknologi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sz="3000" dirty="0" smtClean="0"/>
              <a:t>15. </a:t>
            </a:r>
            <a:r>
              <a:rPr lang="en-US" sz="3000" dirty="0" err="1" smtClean="0"/>
              <a:t>Infrastruktur</a:t>
            </a:r>
            <a:r>
              <a:rPr lang="en-US" sz="3000" dirty="0" smtClean="0"/>
              <a:t> </a:t>
            </a:r>
            <a:r>
              <a:rPr lang="en-US" sz="3000" dirty="0" err="1" smtClean="0"/>
              <a:t>sosial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</a:t>
            </a:r>
            <a:endParaRPr lang="en-US" sz="3000" dirty="0" smtClean="0"/>
          </a:p>
          <a:p>
            <a:pPr marL="514350" indent="-514350" algn="just">
              <a:buNone/>
            </a:pPr>
            <a:r>
              <a:rPr lang="en-US" sz="3000" dirty="0" smtClean="0"/>
              <a:t>16. Modal </a:t>
            </a:r>
            <a:r>
              <a:rPr lang="en-US" sz="3000" dirty="0" err="1" smtClean="0"/>
              <a:t>sosial</a:t>
            </a:r>
            <a:endParaRPr lang="en-US" sz="3000" dirty="0" smtClean="0"/>
          </a:p>
          <a:p>
            <a:pPr marL="514350" indent="-514350" algn="just">
              <a:buNone/>
            </a:pPr>
            <a:r>
              <a:rPr lang="en-US" sz="3000" dirty="0" smtClean="0"/>
              <a:t>17. </a:t>
            </a:r>
            <a:r>
              <a:rPr lang="en-US" sz="3000" dirty="0" err="1" smtClean="0"/>
              <a:t>Partisipasi</a:t>
            </a:r>
            <a:r>
              <a:rPr lang="en-US" sz="3000" dirty="0" smtClean="0"/>
              <a:t> </a:t>
            </a:r>
            <a:r>
              <a:rPr lang="en-US" sz="3000" dirty="0" err="1" smtClean="0"/>
              <a:t>wanita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kesempatan</a:t>
            </a:r>
            <a:r>
              <a:rPr lang="en-US" sz="3000" dirty="0" smtClean="0"/>
              <a:t> </a:t>
            </a:r>
            <a:r>
              <a:rPr lang="en-US" sz="3000" dirty="0" err="1" smtClean="0"/>
              <a:t>kerja</a:t>
            </a:r>
            <a:r>
              <a:rPr lang="en-US" sz="3000" dirty="0" smtClean="0"/>
              <a:t>/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</a:t>
            </a:r>
            <a:endParaRPr lang="en-US" sz="3000" dirty="0" smtClean="0"/>
          </a:p>
          <a:p>
            <a:pPr marL="514350" indent="-51435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18. </a:t>
            </a:r>
            <a:r>
              <a:rPr lang="en-US" sz="3000" dirty="0" err="1" smtClean="0">
                <a:solidFill>
                  <a:srgbClr val="FF0000"/>
                </a:solidFill>
              </a:rPr>
              <a:t>Stabilitas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ekonomi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makro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19.Efisiensi </a:t>
            </a:r>
            <a:r>
              <a:rPr lang="en-US" sz="3000" dirty="0" err="1" smtClean="0">
                <a:solidFill>
                  <a:srgbClr val="FF0000"/>
                </a:solidFill>
              </a:rPr>
              <a:t>pasar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ekonomi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mikro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US" sz="3000" dirty="0" err="1" smtClean="0"/>
              <a:t>Indikator</a:t>
            </a:r>
            <a:r>
              <a:rPr lang="en-US" sz="3000" dirty="0" smtClean="0"/>
              <a:t> </a:t>
            </a:r>
            <a:r>
              <a:rPr lang="en-US" sz="3000" dirty="0" err="1" smtClean="0"/>
              <a:t>tingkat</a:t>
            </a:r>
            <a:r>
              <a:rPr lang="en-US" sz="3000" dirty="0" smtClean="0"/>
              <a:t> </a:t>
            </a:r>
            <a:r>
              <a:rPr lang="en-US" sz="3000" dirty="0" err="1" smtClean="0"/>
              <a:t>Mikro</a:t>
            </a:r>
            <a:r>
              <a:rPr lang="en-US" sz="3000" dirty="0" smtClean="0"/>
              <a:t> </a:t>
            </a:r>
          </a:p>
          <a:p>
            <a:pPr marL="514350" indent="-51435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Buat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powerpoin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PEMBAGIAN TUGAS MATERI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; 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1 (</a:t>
            </a:r>
            <a:r>
              <a:rPr lang="en-US" dirty="0" err="1" smtClean="0"/>
              <a:t>materi</a:t>
            </a:r>
            <a:r>
              <a:rPr lang="en-US" dirty="0" smtClean="0"/>
              <a:t>  1 </a:t>
            </a:r>
            <a:r>
              <a:rPr lang="en-US" dirty="0" err="1" smtClean="0"/>
              <a:t>dan</a:t>
            </a:r>
            <a:r>
              <a:rPr lang="en-US" dirty="0" smtClean="0"/>
              <a:t> 2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2 (</a:t>
            </a:r>
            <a:r>
              <a:rPr lang="en-US" dirty="0" err="1" smtClean="0"/>
              <a:t>materi</a:t>
            </a:r>
            <a:r>
              <a:rPr lang="en-US" dirty="0" smtClean="0"/>
              <a:t>  3,4 </a:t>
            </a:r>
            <a:r>
              <a:rPr lang="en-US" dirty="0" err="1" smtClean="0"/>
              <a:t>dan</a:t>
            </a:r>
            <a:r>
              <a:rPr lang="en-US" dirty="0" smtClean="0"/>
              <a:t> 5)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3 (</a:t>
            </a:r>
            <a:r>
              <a:rPr lang="en-US" dirty="0" err="1" smtClean="0"/>
              <a:t>materi</a:t>
            </a:r>
            <a:r>
              <a:rPr lang="en-US" dirty="0" smtClean="0"/>
              <a:t>  6, 7 </a:t>
            </a:r>
            <a:r>
              <a:rPr lang="en-US" dirty="0" err="1" smtClean="0"/>
              <a:t>dan</a:t>
            </a:r>
            <a:r>
              <a:rPr lang="en-US" dirty="0" smtClean="0"/>
              <a:t> 8)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4 (</a:t>
            </a:r>
            <a:r>
              <a:rPr lang="en-US" dirty="0" err="1" smtClean="0"/>
              <a:t>materi</a:t>
            </a:r>
            <a:r>
              <a:rPr lang="en-US" dirty="0" smtClean="0"/>
              <a:t>  9,10 </a:t>
            </a:r>
            <a:r>
              <a:rPr lang="en-US" dirty="0" err="1" smtClean="0"/>
              <a:t>dan</a:t>
            </a:r>
            <a:r>
              <a:rPr lang="en-US" dirty="0" smtClean="0"/>
              <a:t> 11)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5 (</a:t>
            </a:r>
            <a:r>
              <a:rPr lang="en-US" dirty="0" err="1" smtClean="0"/>
              <a:t>materi</a:t>
            </a:r>
            <a:r>
              <a:rPr lang="en-US" dirty="0" smtClean="0"/>
              <a:t> 12, 13 </a:t>
            </a:r>
            <a:r>
              <a:rPr lang="en-US" dirty="0" err="1" smtClean="0"/>
              <a:t>dan</a:t>
            </a:r>
            <a:r>
              <a:rPr lang="en-US" dirty="0" smtClean="0"/>
              <a:t> 14)</a:t>
            </a:r>
          </a:p>
          <a:p>
            <a:pPr marL="514350" indent="-514350"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6 (</a:t>
            </a:r>
            <a:r>
              <a:rPr lang="en-US" dirty="0" err="1" smtClean="0"/>
              <a:t>materi</a:t>
            </a:r>
            <a:r>
              <a:rPr lang="en-US" dirty="0" smtClean="0"/>
              <a:t>  15, 16 </a:t>
            </a:r>
            <a:r>
              <a:rPr lang="en-US" dirty="0" err="1" smtClean="0"/>
              <a:t>dan</a:t>
            </a:r>
            <a:r>
              <a:rPr lang="en-US" dirty="0" smtClean="0"/>
              <a:t> 17)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7 </a:t>
            </a:r>
            <a:r>
              <a:rPr lang="en-US" dirty="0" smtClean="0"/>
              <a:t>(</a:t>
            </a:r>
            <a:r>
              <a:rPr lang="en-US" dirty="0" err="1" smtClean="0"/>
              <a:t>materi</a:t>
            </a:r>
            <a:r>
              <a:rPr lang="en-US" dirty="0" smtClean="0"/>
              <a:t>  </a:t>
            </a:r>
            <a:r>
              <a:rPr lang="en-US" dirty="0" smtClean="0"/>
              <a:t>18, 19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20)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8 (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dekade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sudah</a:t>
            </a:r>
            <a:r>
              <a:rPr lang="en-US" sz="2800" dirty="0" smtClean="0"/>
              <a:t> 2 kali </a:t>
            </a:r>
            <a:r>
              <a:rPr lang="en-US" sz="2800" dirty="0" err="1" smtClean="0"/>
              <a:t>diterpa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Krisis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Asia yang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pertengahan</a:t>
            </a:r>
            <a:r>
              <a:rPr lang="en-US" sz="2800" dirty="0" smtClean="0"/>
              <a:t> 1997 </a:t>
            </a:r>
            <a:r>
              <a:rPr lang="en-US" sz="2800" dirty="0" err="1" smtClean="0"/>
              <a:t>klimaksnya</a:t>
            </a:r>
            <a:r>
              <a:rPr lang="en-US" sz="2800" dirty="0" smtClean="0"/>
              <a:t> </a:t>
            </a:r>
            <a:r>
              <a:rPr lang="en-US" sz="2800" dirty="0" err="1" smtClean="0"/>
              <a:t>pertengahan</a:t>
            </a:r>
            <a:r>
              <a:rPr lang="en-US" sz="2800" dirty="0" smtClean="0"/>
              <a:t> 1998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Krisis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global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Indonesia.  (2008-2009)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Indonesia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internal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661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)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pendeteksi</a:t>
            </a:r>
            <a:r>
              <a:rPr lang="en-US" b="1" dirty="0" smtClean="0"/>
              <a:t> </a:t>
            </a:r>
            <a:r>
              <a:rPr lang="en-US" b="1" dirty="0" err="1" smtClean="0"/>
              <a:t>dini</a:t>
            </a:r>
            <a:r>
              <a:rPr lang="en-US" b="1" dirty="0" smtClean="0"/>
              <a:t> </a:t>
            </a: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dimonitor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446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Faktor-faktor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Penyebab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Kerentanan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r>
              <a:rPr lang="en-US" sz="2800" b="1" dirty="0" smtClean="0"/>
              <a:t> Indonesia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Indonesia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(1966).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lama </a:t>
            </a:r>
            <a:r>
              <a:rPr lang="en-US" sz="2800" dirty="0" err="1" smtClean="0"/>
              <a:t>menja</a:t>
            </a:r>
            <a:r>
              <a:rPr lang="en-US" sz="2800" dirty="0" smtClean="0"/>
              <a:t> </a:t>
            </a:r>
            <a:r>
              <a:rPr lang="en-US" sz="2800" dirty="0" err="1" smtClean="0"/>
              <a:t>dibagian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kawasan</a:t>
            </a:r>
            <a:r>
              <a:rPr lang="en-US" sz="2800" dirty="0" smtClean="0"/>
              <a:t> Asia Tenggara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. </a:t>
            </a:r>
            <a:r>
              <a:rPr lang="en-US" sz="2800" dirty="0" err="1" smtClean="0"/>
              <a:t>Maka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rentan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pelarian</a:t>
            </a:r>
            <a:r>
              <a:rPr lang="en-US" sz="2800" dirty="0" smtClean="0"/>
              <a:t> modal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DN (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 1997-1998) </a:t>
            </a:r>
            <a:r>
              <a:rPr lang="en-US" sz="2800" dirty="0" err="1" smtClean="0"/>
              <a:t>akibatnya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rupiah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depresiasi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sejarahnya</a:t>
            </a:r>
            <a:r>
              <a:rPr lang="en-US" sz="2800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Ekspor</a:t>
            </a:r>
            <a:r>
              <a:rPr lang="en-US" sz="2800" dirty="0" smtClean="0"/>
              <a:t> </a:t>
            </a:r>
            <a:r>
              <a:rPr lang="en-US" sz="2800" dirty="0" err="1" smtClean="0"/>
              <a:t>komoditi</a:t>
            </a:r>
            <a:r>
              <a:rPr lang="en-US" sz="2800" dirty="0" smtClean="0"/>
              <a:t> primer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ditengah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; </a:t>
            </a:r>
            <a:r>
              <a:rPr lang="en-US" sz="2800" dirty="0" err="1" smtClean="0"/>
              <a:t>pertambanagn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Konsekuensinya</a:t>
            </a:r>
            <a:r>
              <a:rPr lang="en-US" sz="2800" dirty="0" smtClean="0"/>
              <a:t>,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ketidakstabilan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komoditi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goncangan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indonesia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dekade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indonesia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impor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; </a:t>
            </a:r>
            <a:r>
              <a:rPr lang="en-US" sz="2800" dirty="0" err="1" smtClean="0"/>
              <a:t>beras</a:t>
            </a:r>
            <a:r>
              <a:rPr lang="en-US" sz="2800" dirty="0" smtClean="0"/>
              <a:t>, </a:t>
            </a:r>
            <a:r>
              <a:rPr lang="en-US" sz="2800" dirty="0" err="1" smtClean="0"/>
              <a:t>gandum</a:t>
            </a:r>
            <a:r>
              <a:rPr lang="en-US" sz="2800" dirty="0" smtClean="0"/>
              <a:t>, </a:t>
            </a:r>
            <a:r>
              <a:rPr lang="en-US" sz="2800" dirty="0" err="1" smtClean="0"/>
              <a:t>jagung</a:t>
            </a:r>
            <a:r>
              <a:rPr lang="en-US" sz="2800" dirty="0" smtClean="0"/>
              <a:t>, </a:t>
            </a:r>
            <a:r>
              <a:rPr lang="en-US" sz="2800" dirty="0" err="1" smtClean="0"/>
              <a:t>daging</a:t>
            </a:r>
            <a:r>
              <a:rPr lang="en-US" sz="2800" dirty="0" smtClean="0"/>
              <a:t>, </a:t>
            </a:r>
            <a:r>
              <a:rPr lang="en-US" sz="2800" dirty="0" err="1" smtClean="0"/>
              <a:t>sayur-sayuran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buah2an,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minyak</a:t>
            </a:r>
            <a:r>
              <a:rPr lang="en-US" sz="2800" dirty="0" smtClean="0"/>
              <a:t>. </a:t>
            </a:r>
            <a:r>
              <a:rPr lang="en-US" sz="2800" dirty="0" err="1" smtClean="0"/>
              <a:t>Konsekuensinya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menjadiketidakstabilan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harga-harga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dipasar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panen</a:t>
            </a:r>
            <a:r>
              <a:rPr lang="en-US" sz="2800" dirty="0" smtClean="0"/>
              <a:t> dinegara2 </a:t>
            </a:r>
            <a:r>
              <a:rPr lang="en-US" sz="2800" dirty="0" err="1" smtClean="0"/>
              <a:t>asal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signifikan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konsumsi</a:t>
            </a:r>
            <a:r>
              <a:rPr lang="en-US" sz="2800" dirty="0" smtClean="0"/>
              <a:t> RT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mengancam</a:t>
            </a:r>
            <a:r>
              <a:rPr lang="en-US" sz="2800" dirty="0" smtClean="0"/>
              <a:t>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DN 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4. </a:t>
            </a:r>
            <a:r>
              <a:rPr lang="en-US" sz="2800" dirty="0" smtClean="0"/>
              <a:t>20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TKI (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r>
              <a:rPr lang="en-US" sz="2800" dirty="0" smtClean="0"/>
              <a:t>) yang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LN,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TKI </a:t>
            </a:r>
            <a:r>
              <a:rPr lang="en-US" sz="2800" dirty="0" err="1" smtClean="0"/>
              <a:t>di</a:t>
            </a:r>
            <a:r>
              <a:rPr lang="en-US" sz="2800" dirty="0" smtClean="0"/>
              <a:t> LN</a:t>
            </a:r>
            <a:r>
              <a:rPr lang="en-US" sz="2800" dirty="0" smtClean="0"/>
              <a:t>. </a:t>
            </a:r>
            <a:r>
              <a:rPr lang="en-US" sz="2800" dirty="0" err="1" smtClean="0"/>
              <a:t>Konsekuensinya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tuan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TKI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TKI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rutin</a:t>
            </a:r>
            <a:r>
              <a:rPr lang="en-US" sz="2800" dirty="0" smtClean="0"/>
              <a:t> </a:t>
            </a:r>
            <a:r>
              <a:rPr lang="en-US" sz="2800" dirty="0" err="1" smtClean="0"/>
              <a:t>dikirim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desa</a:t>
            </a:r>
            <a:r>
              <a:rPr lang="en-US" sz="2800" dirty="0" smtClean="0"/>
              <a:t> </a:t>
            </a:r>
            <a:r>
              <a:rPr lang="en-US" sz="2800" dirty="0" err="1" smtClean="0"/>
              <a:t>diIndonesia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kemiskinan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Dubai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kebangkrutan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 </a:t>
            </a:r>
            <a:r>
              <a:rPr lang="en-US" dirty="0" err="1" smtClean="0"/>
              <a:t>tahun</a:t>
            </a:r>
            <a:r>
              <a:rPr lang="en-US" dirty="0" smtClean="0"/>
              <a:t> 2009, </a:t>
            </a:r>
            <a:r>
              <a:rPr lang="en-US" dirty="0" err="1" smtClean="0"/>
              <a:t>banyak</a:t>
            </a:r>
            <a:r>
              <a:rPr lang="en-US" dirty="0" smtClean="0"/>
              <a:t> TKI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5. Indonesia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arti</a:t>
            </a:r>
            <a:r>
              <a:rPr lang="en-US" dirty="0" smtClean="0"/>
              <a:t> 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akselerasi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output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DN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krusial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perubahan2udara yang </a:t>
            </a:r>
            <a:r>
              <a:rPr lang="en-US" dirty="0" err="1" smtClean="0"/>
              <a:t>tidak</a:t>
            </a:r>
            <a:r>
              <a:rPr lang="en-US" dirty="0" smtClean="0"/>
              <a:t> normal </a:t>
            </a:r>
            <a:r>
              <a:rPr lang="en-US" b="1" dirty="0" smtClean="0"/>
              <a:t>(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fenomena</a:t>
            </a:r>
            <a:r>
              <a:rPr lang="en-US" dirty="0" smtClean="0"/>
              <a:t> </a:t>
            </a:r>
            <a:r>
              <a:rPr lang="en-US" i="1" dirty="0" smtClean="0"/>
              <a:t>el-</a:t>
            </a:r>
            <a:r>
              <a:rPr lang="en-US" i="1" dirty="0" err="1" smtClean="0"/>
              <a:t>nino</a:t>
            </a:r>
            <a:r>
              <a:rPr lang="en-US" i="1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berakbiat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yangbanyak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RT-RT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Adger</a:t>
            </a:r>
            <a:r>
              <a:rPr lang="en-US" dirty="0" smtClean="0"/>
              <a:t> (2004)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Briguglio</a:t>
            </a:r>
            <a:r>
              <a:rPr lang="en-US" dirty="0" smtClean="0"/>
              <a:t> (2008).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kerentaan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: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: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resiko-resiko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(</a:t>
            </a:r>
            <a:r>
              <a:rPr lang="en-US" dirty="0" err="1" smtClean="0"/>
              <a:t>sumber</a:t>
            </a:r>
            <a:r>
              <a:rPr lang="en-US" dirty="0" smtClean="0"/>
              <a:t> internal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3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, </a:t>
            </a:r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dari</a:t>
            </a:r>
            <a:r>
              <a:rPr lang="en-US" dirty="0" smtClean="0"/>
              <a:t> output </a:t>
            </a:r>
            <a:r>
              <a:rPr lang="en-US" dirty="0" err="1" smtClean="0"/>
              <a:t>dan</a:t>
            </a:r>
            <a:r>
              <a:rPr lang="en-US" dirty="0" smtClean="0"/>
              <a:t> input-input)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konsumsi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Guilaumon</a:t>
            </a:r>
            <a:r>
              <a:rPr lang="en-US" dirty="0" smtClean="0"/>
              <a:t> (2007) </a:t>
            </a:r>
            <a:r>
              <a:rPr lang="en-US" dirty="0" err="1" smtClean="0"/>
              <a:t>mendefinsikan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kehancuran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</a:t>
            </a:r>
            <a:r>
              <a:rPr lang="en-US" dirty="0" err="1" smtClean="0"/>
              <a:t>terhentinya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) </a:t>
            </a:r>
            <a:r>
              <a:rPr lang="en-US" dirty="0" err="1" smtClean="0"/>
              <a:t>yangdihadapi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Guilaumon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eksogen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 </a:t>
            </a:r>
            <a:r>
              <a:rPr lang="en-US" dirty="0" err="1" smtClean="0"/>
              <a:t>bencana</a:t>
            </a:r>
            <a:r>
              <a:rPr lang="en-US" dirty="0" smtClean="0"/>
              <a:t> 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Hoddinott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Quisumbing</a:t>
            </a:r>
            <a:r>
              <a:rPr lang="en-US" dirty="0" smtClean="0"/>
              <a:t> (2003)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pendekatan</a:t>
            </a:r>
            <a:r>
              <a:rPr lang="en-US" dirty="0" smtClean="0"/>
              <a:t> 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utilitas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  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785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5 KERENTANAN TERHADAP KRISIS EKONOMI</vt:lpstr>
      <vt:lpstr>PENDAHULUAN </vt:lpstr>
      <vt:lpstr>Slide 3</vt:lpstr>
      <vt:lpstr>Faktor-faktor Penyebab Kerentanan Ekonomi Indonesia</vt:lpstr>
      <vt:lpstr>Slide 5</vt:lpstr>
      <vt:lpstr>Slide 6</vt:lpstr>
      <vt:lpstr>Slide 7</vt:lpstr>
      <vt:lpstr>Definisi kerentanan : </vt:lpstr>
      <vt:lpstr>Slide 9</vt:lpstr>
      <vt:lpstr>Mengukur tingkat kerentanan ekonomi</vt:lpstr>
      <vt:lpstr>Slide 11</vt:lpstr>
      <vt:lpstr>Tugas perkelompok untuk materi kerentanan krisis ekonomi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 KERENTANAN TERHADAP KRISIS EKONOMI</dc:title>
  <dc:creator>Isniar</dc:creator>
  <cp:lastModifiedBy>Isniar</cp:lastModifiedBy>
  <cp:revision>17</cp:revision>
  <dcterms:created xsi:type="dcterms:W3CDTF">2011-10-09T07:41:04Z</dcterms:created>
  <dcterms:modified xsi:type="dcterms:W3CDTF">2011-10-23T03:53:51Z</dcterms:modified>
</cp:coreProperties>
</file>