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08E46-96F0-4793-966B-AC8A46040810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3BC2BC-1B41-4CCB-B447-391C96FB25C9}">
      <dgm:prSet phldrT="[Text]"/>
      <dgm:spPr/>
      <dgm:t>
        <a:bodyPr/>
        <a:lstStyle/>
        <a:p>
          <a:r>
            <a:rPr lang="en-US" dirty="0" smtClean="0"/>
            <a:t>Internet Tools </a:t>
          </a:r>
          <a:endParaRPr lang="en-US" dirty="0"/>
        </a:p>
      </dgm:t>
    </dgm:pt>
    <dgm:pt modelId="{AE1A0C25-063F-46E1-8CAC-8A58284B62C1}" type="parTrans" cxnId="{3BE3537E-3692-439B-B8FA-082D3C5CFBE8}">
      <dgm:prSet/>
      <dgm:spPr/>
      <dgm:t>
        <a:bodyPr/>
        <a:lstStyle/>
        <a:p>
          <a:endParaRPr lang="en-US"/>
        </a:p>
      </dgm:t>
    </dgm:pt>
    <dgm:pt modelId="{ACF963D2-8395-4CA9-87DA-FEAF094C9B85}" type="sibTrans" cxnId="{3BE3537E-3692-439B-B8FA-082D3C5CFBE8}">
      <dgm:prSet/>
      <dgm:spPr/>
      <dgm:t>
        <a:bodyPr/>
        <a:lstStyle/>
        <a:p>
          <a:endParaRPr lang="en-US"/>
        </a:p>
      </dgm:t>
    </dgm:pt>
    <dgm:pt modelId="{A995B73C-C71C-4CF9-AA1A-A85E606A7935}" type="asst">
      <dgm:prSet phldrT="[Text]"/>
      <dgm:spPr/>
      <dgm:t>
        <a:bodyPr/>
        <a:lstStyle/>
        <a:p>
          <a:r>
            <a:rPr lang="en-US" dirty="0" smtClean="0"/>
            <a:t>Search Engines</a:t>
          </a:r>
          <a:endParaRPr lang="en-US" dirty="0"/>
        </a:p>
      </dgm:t>
    </dgm:pt>
    <dgm:pt modelId="{4AC8153A-E503-4AA5-90A4-DF9639A5B288}" type="parTrans" cxnId="{25FEADF5-3008-4721-9CD1-2AD01CC9BA93}">
      <dgm:prSet/>
      <dgm:spPr/>
      <dgm:t>
        <a:bodyPr/>
        <a:lstStyle/>
        <a:p>
          <a:endParaRPr lang="en-US"/>
        </a:p>
      </dgm:t>
    </dgm:pt>
    <dgm:pt modelId="{BB2CEAEA-99D0-4E3B-80BF-FED35FDB0032}" type="sibTrans" cxnId="{25FEADF5-3008-4721-9CD1-2AD01CC9BA93}">
      <dgm:prSet/>
      <dgm:spPr/>
      <dgm:t>
        <a:bodyPr/>
        <a:lstStyle/>
        <a:p>
          <a:endParaRPr lang="en-US"/>
        </a:p>
      </dgm:t>
    </dgm:pt>
    <dgm:pt modelId="{18E65110-7502-4B8E-862F-04728C91D843}" type="asst">
      <dgm:prSet phldrT="[Text]"/>
      <dgm:spPr/>
      <dgm:t>
        <a:bodyPr/>
        <a:lstStyle/>
        <a:p>
          <a:r>
            <a:rPr lang="en-US" dirty="0" smtClean="0"/>
            <a:t>Basic Search Engine</a:t>
          </a:r>
          <a:endParaRPr lang="en-US" dirty="0"/>
        </a:p>
      </dgm:t>
    </dgm:pt>
    <dgm:pt modelId="{DA87DFD1-5167-484D-A4B9-FB3826D114E2}" type="parTrans" cxnId="{C70DE521-0CC3-4666-B0A7-766A973F63D3}">
      <dgm:prSet/>
      <dgm:spPr/>
      <dgm:t>
        <a:bodyPr/>
        <a:lstStyle/>
        <a:p>
          <a:endParaRPr lang="en-US"/>
        </a:p>
      </dgm:t>
    </dgm:pt>
    <dgm:pt modelId="{3EB943E7-A53C-4976-8C9C-E807C6BB6882}" type="sibTrans" cxnId="{C70DE521-0CC3-4666-B0A7-766A973F63D3}">
      <dgm:prSet/>
      <dgm:spPr/>
      <dgm:t>
        <a:bodyPr/>
        <a:lstStyle/>
        <a:p>
          <a:endParaRPr lang="en-US"/>
        </a:p>
      </dgm:t>
    </dgm:pt>
    <dgm:pt modelId="{9132C2F6-F7BE-4528-AC99-B9F4B3B6DDA0}" type="asst">
      <dgm:prSet phldrT="[Text]"/>
      <dgm:spPr/>
      <dgm:t>
        <a:bodyPr/>
        <a:lstStyle/>
        <a:p>
          <a:r>
            <a:rPr lang="en-US" dirty="0" smtClean="0"/>
            <a:t>Meta Search Engine</a:t>
          </a:r>
          <a:endParaRPr lang="en-US" dirty="0"/>
        </a:p>
      </dgm:t>
    </dgm:pt>
    <dgm:pt modelId="{47839508-7327-47C2-9C6C-13F2C5F45C10}" type="parTrans" cxnId="{15B7701D-F8E5-4ABB-B769-FABA3752C7A2}">
      <dgm:prSet/>
      <dgm:spPr/>
      <dgm:t>
        <a:bodyPr/>
        <a:lstStyle/>
        <a:p>
          <a:endParaRPr lang="en-US"/>
        </a:p>
      </dgm:t>
    </dgm:pt>
    <dgm:pt modelId="{D6EE0877-AEAE-400F-80FF-BD8CFC8D758F}" type="sibTrans" cxnId="{15B7701D-F8E5-4ABB-B769-FABA3752C7A2}">
      <dgm:prSet/>
      <dgm:spPr/>
      <dgm:t>
        <a:bodyPr/>
        <a:lstStyle/>
        <a:p>
          <a:endParaRPr lang="en-US"/>
        </a:p>
      </dgm:t>
    </dgm:pt>
    <dgm:pt modelId="{B467CEF3-0D96-445C-8FBE-B2D44FC2BE16}" type="asst">
      <dgm:prSet phldrT="[Text]"/>
      <dgm:spPr/>
      <dgm:t>
        <a:bodyPr/>
        <a:lstStyle/>
        <a:p>
          <a:r>
            <a:rPr lang="en-US" dirty="0" smtClean="0"/>
            <a:t>Semantic Search Engine</a:t>
          </a:r>
          <a:endParaRPr lang="en-US" dirty="0"/>
        </a:p>
      </dgm:t>
    </dgm:pt>
    <dgm:pt modelId="{9F0365B5-C926-4B03-9C9B-C76D74AA0F50}" type="parTrans" cxnId="{159704D0-D708-46E9-89A8-4233101ACF01}">
      <dgm:prSet/>
      <dgm:spPr/>
      <dgm:t>
        <a:bodyPr/>
        <a:lstStyle/>
        <a:p>
          <a:endParaRPr lang="en-US"/>
        </a:p>
      </dgm:t>
    </dgm:pt>
    <dgm:pt modelId="{F18C86C8-0E33-4F22-BB67-DA46888B552E}" type="sibTrans" cxnId="{159704D0-D708-46E9-89A8-4233101ACF01}">
      <dgm:prSet/>
      <dgm:spPr/>
      <dgm:t>
        <a:bodyPr/>
        <a:lstStyle/>
        <a:p>
          <a:endParaRPr lang="en-US"/>
        </a:p>
      </dgm:t>
    </dgm:pt>
    <dgm:pt modelId="{F00FE91C-2C60-4225-A3E2-89FFA739113D}" type="asst">
      <dgm:prSet phldrT="[Text]"/>
      <dgm:spPr/>
      <dgm:t>
        <a:bodyPr/>
        <a:lstStyle/>
        <a:p>
          <a:r>
            <a:rPr lang="en-US" dirty="0" smtClean="0"/>
            <a:t>Directory</a:t>
          </a:r>
          <a:endParaRPr lang="en-US" dirty="0"/>
        </a:p>
      </dgm:t>
    </dgm:pt>
    <dgm:pt modelId="{00DA6EA0-B1E0-4D16-80D1-544D8B5DE5A5}" type="sibTrans" cxnId="{C08D5353-A45C-468A-8DD2-ABDB254F1782}">
      <dgm:prSet/>
      <dgm:spPr/>
      <dgm:t>
        <a:bodyPr/>
        <a:lstStyle/>
        <a:p>
          <a:endParaRPr lang="en-US"/>
        </a:p>
      </dgm:t>
    </dgm:pt>
    <dgm:pt modelId="{18CE3EC0-2122-41BA-8055-8F2CF5C81C1C}" type="parTrans" cxnId="{C08D5353-A45C-468A-8DD2-ABDB254F1782}">
      <dgm:prSet/>
      <dgm:spPr/>
      <dgm:t>
        <a:bodyPr/>
        <a:lstStyle/>
        <a:p>
          <a:endParaRPr lang="en-US"/>
        </a:p>
      </dgm:t>
    </dgm:pt>
    <dgm:pt modelId="{EB8948D3-03EE-4E87-91C6-3E200DFF1DE0}" type="pres">
      <dgm:prSet presAssocID="{48808E46-96F0-4793-966B-AC8A460408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B85A1C-2B08-4764-B32D-F9346D8B9C6E}" type="pres">
      <dgm:prSet presAssocID="{F53BC2BC-1B41-4CCB-B447-391C96FB25C9}" presName="root1" presStyleCnt="0"/>
      <dgm:spPr/>
    </dgm:pt>
    <dgm:pt modelId="{3AB37FD2-4CC9-4CC3-9072-7F8772C250D6}" type="pres">
      <dgm:prSet presAssocID="{F53BC2BC-1B41-4CCB-B447-391C96FB25C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72C72E-2631-49A4-BC49-7B65D3DB28CF}" type="pres">
      <dgm:prSet presAssocID="{F53BC2BC-1B41-4CCB-B447-391C96FB25C9}" presName="level2hierChild" presStyleCnt="0"/>
      <dgm:spPr/>
    </dgm:pt>
    <dgm:pt modelId="{0CB6B3FD-42FE-4046-AF41-CFD2F48FC765}" type="pres">
      <dgm:prSet presAssocID="{18CE3EC0-2122-41BA-8055-8F2CF5C81C1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60F2F52F-4019-407B-932C-4305F2E465E8}" type="pres">
      <dgm:prSet presAssocID="{18CE3EC0-2122-41BA-8055-8F2CF5C81C1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62798A3-9C67-42EB-93C7-8C36CFD6079A}" type="pres">
      <dgm:prSet presAssocID="{F00FE91C-2C60-4225-A3E2-89FFA739113D}" presName="root2" presStyleCnt="0"/>
      <dgm:spPr/>
    </dgm:pt>
    <dgm:pt modelId="{40CC7C98-85A1-4C74-89C2-1B67CDF2CA1E}" type="pres">
      <dgm:prSet presAssocID="{F00FE91C-2C60-4225-A3E2-89FFA739113D}" presName="LevelTwoTextNode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D80395-16A3-4312-96DF-DA99E0302EEF}" type="pres">
      <dgm:prSet presAssocID="{F00FE91C-2C60-4225-A3E2-89FFA739113D}" presName="level3hierChild" presStyleCnt="0"/>
      <dgm:spPr/>
    </dgm:pt>
    <dgm:pt modelId="{8641A47D-42E4-4947-8D4C-BD61C8A5745F}" type="pres">
      <dgm:prSet presAssocID="{4AC8153A-E503-4AA5-90A4-DF9639A5B28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F39D771-AC80-4EF8-8DC9-992C83EF5BA7}" type="pres">
      <dgm:prSet presAssocID="{4AC8153A-E503-4AA5-90A4-DF9639A5B28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A26A552-9A0C-4673-B7F8-5147A97D07AA}" type="pres">
      <dgm:prSet presAssocID="{A995B73C-C71C-4CF9-AA1A-A85E606A7935}" presName="root2" presStyleCnt="0"/>
      <dgm:spPr/>
    </dgm:pt>
    <dgm:pt modelId="{A82B774B-C5AF-4487-A474-7CAF4C411675}" type="pres">
      <dgm:prSet presAssocID="{A995B73C-C71C-4CF9-AA1A-A85E606A7935}" presName="LevelTwoTextNode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6D9B20-2278-4FE5-A891-1EA44C6AEAE3}" type="pres">
      <dgm:prSet presAssocID="{A995B73C-C71C-4CF9-AA1A-A85E606A7935}" presName="level3hierChild" presStyleCnt="0"/>
      <dgm:spPr/>
    </dgm:pt>
    <dgm:pt modelId="{3149DD65-1769-4177-A843-D11A08E66A08}" type="pres">
      <dgm:prSet presAssocID="{DA87DFD1-5167-484D-A4B9-FB3826D114E2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C6F7966C-F9CE-45A8-A09C-AC4408ABF46B}" type="pres">
      <dgm:prSet presAssocID="{DA87DFD1-5167-484D-A4B9-FB3826D114E2}" presName="connTx" presStyleLbl="parChTrans1D3" presStyleIdx="0" presStyleCnt="3"/>
      <dgm:spPr/>
      <dgm:t>
        <a:bodyPr/>
        <a:lstStyle/>
        <a:p>
          <a:endParaRPr lang="en-US"/>
        </a:p>
      </dgm:t>
    </dgm:pt>
    <dgm:pt modelId="{66C91A67-26B3-4FFC-8701-8E68EC72213F}" type="pres">
      <dgm:prSet presAssocID="{18E65110-7502-4B8E-862F-04728C91D843}" presName="root2" presStyleCnt="0"/>
      <dgm:spPr/>
    </dgm:pt>
    <dgm:pt modelId="{C05BBB77-13AA-4B63-AB43-4614D44B1DC4}" type="pres">
      <dgm:prSet presAssocID="{18E65110-7502-4B8E-862F-04728C91D843}" presName="LevelTwoTextNode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6197D-AC02-4524-9C10-370CA0F5FA0E}" type="pres">
      <dgm:prSet presAssocID="{18E65110-7502-4B8E-862F-04728C91D843}" presName="level3hierChild" presStyleCnt="0"/>
      <dgm:spPr/>
    </dgm:pt>
    <dgm:pt modelId="{0FC6291B-09A3-4A10-A777-8893B359780C}" type="pres">
      <dgm:prSet presAssocID="{47839508-7327-47C2-9C6C-13F2C5F45C10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DAAF68B8-4955-4269-951B-F20C8494177F}" type="pres">
      <dgm:prSet presAssocID="{47839508-7327-47C2-9C6C-13F2C5F45C10}" presName="connTx" presStyleLbl="parChTrans1D3" presStyleIdx="1" presStyleCnt="3"/>
      <dgm:spPr/>
      <dgm:t>
        <a:bodyPr/>
        <a:lstStyle/>
        <a:p>
          <a:endParaRPr lang="en-US"/>
        </a:p>
      </dgm:t>
    </dgm:pt>
    <dgm:pt modelId="{788925FC-9A11-4902-9424-F3312532C8AC}" type="pres">
      <dgm:prSet presAssocID="{9132C2F6-F7BE-4528-AC99-B9F4B3B6DDA0}" presName="root2" presStyleCnt="0"/>
      <dgm:spPr/>
    </dgm:pt>
    <dgm:pt modelId="{A9289348-9157-41CB-BB6A-0D83EDAFC2E4}" type="pres">
      <dgm:prSet presAssocID="{9132C2F6-F7BE-4528-AC99-B9F4B3B6DDA0}" presName="LevelTwoTextNode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235BCA-1DEC-4C6E-99DB-60249F89030A}" type="pres">
      <dgm:prSet presAssocID="{9132C2F6-F7BE-4528-AC99-B9F4B3B6DDA0}" presName="level3hierChild" presStyleCnt="0"/>
      <dgm:spPr/>
    </dgm:pt>
    <dgm:pt modelId="{DDB8BB67-D2B9-42B6-92AC-A3C7CE83B6A6}" type="pres">
      <dgm:prSet presAssocID="{9F0365B5-C926-4B03-9C9B-C76D74AA0F50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5C420573-CFCC-440A-886C-55CCDD4D2391}" type="pres">
      <dgm:prSet presAssocID="{9F0365B5-C926-4B03-9C9B-C76D74AA0F50}" presName="connTx" presStyleLbl="parChTrans1D3" presStyleIdx="2" presStyleCnt="3"/>
      <dgm:spPr/>
      <dgm:t>
        <a:bodyPr/>
        <a:lstStyle/>
        <a:p>
          <a:endParaRPr lang="en-US"/>
        </a:p>
      </dgm:t>
    </dgm:pt>
    <dgm:pt modelId="{A8D9FCCD-6F47-4095-892A-994A2164E98E}" type="pres">
      <dgm:prSet presAssocID="{B467CEF3-0D96-445C-8FBE-B2D44FC2BE16}" presName="root2" presStyleCnt="0"/>
      <dgm:spPr/>
    </dgm:pt>
    <dgm:pt modelId="{CE3017D9-7EA6-40CF-AF95-DC80A8131286}" type="pres">
      <dgm:prSet presAssocID="{B467CEF3-0D96-445C-8FBE-B2D44FC2BE16}" presName="LevelTwoTextNode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7EAD59-69AA-4DED-A2F2-E425D29622BB}" type="pres">
      <dgm:prSet presAssocID="{B467CEF3-0D96-445C-8FBE-B2D44FC2BE16}" presName="level3hierChild" presStyleCnt="0"/>
      <dgm:spPr/>
    </dgm:pt>
  </dgm:ptLst>
  <dgm:cxnLst>
    <dgm:cxn modelId="{5463980C-7F17-49EB-B97A-7A221A33FA64}" type="presOf" srcId="{47839508-7327-47C2-9C6C-13F2C5F45C10}" destId="{DAAF68B8-4955-4269-951B-F20C8494177F}" srcOrd="1" destOrd="0" presId="urn:microsoft.com/office/officeart/2005/8/layout/hierarchy2"/>
    <dgm:cxn modelId="{F0E8F0CD-555F-4F41-8540-EF0545C9E475}" type="presOf" srcId="{F00FE91C-2C60-4225-A3E2-89FFA739113D}" destId="{40CC7C98-85A1-4C74-89C2-1B67CDF2CA1E}" srcOrd="0" destOrd="0" presId="urn:microsoft.com/office/officeart/2005/8/layout/hierarchy2"/>
    <dgm:cxn modelId="{15B7701D-F8E5-4ABB-B769-FABA3752C7A2}" srcId="{A995B73C-C71C-4CF9-AA1A-A85E606A7935}" destId="{9132C2F6-F7BE-4528-AC99-B9F4B3B6DDA0}" srcOrd="1" destOrd="0" parTransId="{47839508-7327-47C2-9C6C-13F2C5F45C10}" sibTransId="{D6EE0877-AEAE-400F-80FF-BD8CFC8D758F}"/>
    <dgm:cxn modelId="{25FEADF5-3008-4721-9CD1-2AD01CC9BA93}" srcId="{F53BC2BC-1B41-4CCB-B447-391C96FB25C9}" destId="{A995B73C-C71C-4CF9-AA1A-A85E606A7935}" srcOrd="1" destOrd="0" parTransId="{4AC8153A-E503-4AA5-90A4-DF9639A5B288}" sibTransId="{BB2CEAEA-99D0-4E3B-80BF-FED35FDB0032}"/>
    <dgm:cxn modelId="{C08D5353-A45C-468A-8DD2-ABDB254F1782}" srcId="{F53BC2BC-1B41-4CCB-B447-391C96FB25C9}" destId="{F00FE91C-2C60-4225-A3E2-89FFA739113D}" srcOrd="0" destOrd="0" parTransId="{18CE3EC0-2122-41BA-8055-8F2CF5C81C1C}" sibTransId="{00DA6EA0-B1E0-4D16-80D1-544D8B5DE5A5}"/>
    <dgm:cxn modelId="{C70DE521-0CC3-4666-B0A7-766A973F63D3}" srcId="{A995B73C-C71C-4CF9-AA1A-A85E606A7935}" destId="{18E65110-7502-4B8E-862F-04728C91D843}" srcOrd="0" destOrd="0" parTransId="{DA87DFD1-5167-484D-A4B9-FB3826D114E2}" sibTransId="{3EB943E7-A53C-4976-8C9C-E807C6BB6882}"/>
    <dgm:cxn modelId="{6003F1C9-D107-43CC-A7FD-F1D1431324B1}" type="presOf" srcId="{DA87DFD1-5167-484D-A4B9-FB3826D114E2}" destId="{C6F7966C-F9CE-45A8-A09C-AC4408ABF46B}" srcOrd="1" destOrd="0" presId="urn:microsoft.com/office/officeart/2005/8/layout/hierarchy2"/>
    <dgm:cxn modelId="{BAE6A7BB-5024-47DA-B4FD-DB889ED7B698}" type="presOf" srcId="{A995B73C-C71C-4CF9-AA1A-A85E606A7935}" destId="{A82B774B-C5AF-4487-A474-7CAF4C411675}" srcOrd="0" destOrd="0" presId="urn:microsoft.com/office/officeart/2005/8/layout/hierarchy2"/>
    <dgm:cxn modelId="{6263B571-9B75-4671-A5E1-B8D622DA97E2}" type="presOf" srcId="{4AC8153A-E503-4AA5-90A4-DF9639A5B288}" destId="{8641A47D-42E4-4947-8D4C-BD61C8A5745F}" srcOrd="0" destOrd="0" presId="urn:microsoft.com/office/officeart/2005/8/layout/hierarchy2"/>
    <dgm:cxn modelId="{0A3ED223-1460-494A-958E-F0BA4B1CCF56}" type="presOf" srcId="{DA87DFD1-5167-484D-A4B9-FB3826D114E2}" destId="{3149DD65-1769-4177-A843-D11A08E66A08}" srcOrd="0" destOrd="0" presId="urn:microsoft.com/office/officeart/2005/8/layout/hierarchy2"/>
    <dgm:cxn modelId="{BAB1B8BB-FD0B-4762-B68C-552D91EAC937}" type="presOf" srcId="{4AC8153A-E503-4AA5-90A4-DF9639A5B288}" destId="{EF39D771-AC80-4EF8-8DC9-992C83EF5BA7}" srcOrd="1" destOrd="0" presId="urn:microsoft.com/office/officeart/2005/8/layout/hierarchy2"/>
    <dgm:cxn modelId="{9BBC3D47-513E-44D3-8C9F-0D79038E5B5D}" type="presOf" srcId="{9F0365B5-C926-4B03-9C9B-C76D74AA0F50}" destId="{DDB8BB67-D2B9-42B6-92AC-A3C7CE83B6A6}" srcOrd="0" destOrd="0" presId="urn:microsoft.com/office/officeart/2005/8/layout/hierarchy2"/>
    <dgm:cxn modelId="{28F9E8CB-9C7E-4AFA-8170-3DD450C1E8A2}" type="presOf" srcId="{18CE3EC0-2122-41BA-8055-8F2CF5C81C1C}" destId="{0CB6B3FD-42FE-4046-AF41-CFD2F48FC765}" srcOrd="0" destOrd="0" presId="urn:microsoft.com/office/officeart/2005/8/layout/hierarchy2"/>
    <dgm:cxn modelId="{36E6FED3-D7E1-41A9-98D7-1F81D35FD0D2}" type="presOf" srcId="{48808E46-96F0-4793-966B-AC8A46040810}" destId="{EB8948D3-03EE-4E87-91C6-3E200DFF1DE0}" srcOrd="0" destOrd="0" presId="urn:microsoft.com/office/officeart/2005/8/layout/hierarchy2"/>
    <dgm:cxn modelId="{9B0E0183-C34E-4323-BA58-CEF9E9EE67C7}" type="presOf" srcId="{F53BC2BC-1B41-4CCB-B447-391C96FB25C9}" destId="{3AB37FD2-4CC9-4CC3-9072-7F8772C250D6}" srcOrd="0" destOrd="0" presId="urn:microsoft.com/office/officeart/2005/8/layout/hierarchy2"/>
    <dgm:cxn modelId="{B95ED645-F89B-49D9-805E-D49581A5B052}" type="presOf" srcId="{18CE3EC0-2122-41BA-8055-8F2CF5C81C1C}" destId="{60F2F52F-4019-407B-932C-4305F2E465E8}" srcOrd="1" destOrd="0" presId="urn:microsoft.com/office/officeart/2005/8/layout/hierarchy2"/>
    <dgm:cxn modelId="{A6BC4E45-A9ED-4CF8-BF7E-9D5889750CAE}" type="presOf" srcId="{B467CEF3-0D96-445C-8FBE-B2D44FC2BE16}" destId="{CE3017D9-7EA6-40CF-AF95-DC80A8131286}" srcOrd="0" destOrd="0" presId="urn:microsoft.com/office/officeart/2005/8/layout/hierarchy2"/>
    <dgm:cxn modelId="{3CBB33D2-B405-4A87-BAE6-0521233CE2AE}" type="presOf" srcId="{18E65110-7502-4B8E-862F-04728C91D843}" destId="{C05BBB77-13AA-4B63-AB43-4614D44B1DC4}" srcOrd="0" destOrd="0" presId="urn:microsoft.com/office/officeart/2005/8/layout/hierarchy2"/>
    <dgm:cxn modelId="{3BE3537E-3692-439B-B8FA-082D3C5CFBE8}" srcId="{48808E46-96F0-4793-966B-AC8A46040810}" destId="{F53BC2BC-1B41-4CCB-B447-391C96FB25C9}" srcOrd="0" destOrd="0" parTransId="{AE1A0C25-063F-46E1-8CAC-8A58284B62C1}" sibTransId="{ACF963D2-8395-4CA9-87DA-FEAF094C9B85}"/>
    <dgm:cxn modelId="{6CC3A6CA-A63C-4EAE-B0EF-EE60662F3396}" type="presOf" srcId="{9F0365B5-C926-4B03-9C9B-C76D74AA0F50}" destId="{5C420573-CFCC-440A-886C-55CCDD4D2391}" srcOrd="1" destOrd="0" presId="urn:microsoft.com/office/officeart/2005/8/layout/hierarchy2"/>
    <dgm:cxn modelId="{4ACEDF30-A1CF-4BE7-AB4D-DB510BDB1373}" type="presOf" srcId="{9132C2F6-F7BE-4528-AC99-B9F4B3B6DDA0}" destId="{A9289348-9157-41CB-BB6A-0D83EDAFC2E4}" srcOrd="0" destOrd="0" presId="urn:microsoft.com/office/officeart/2005/8/layout/hierarchy2"/>
    <dgm:cxn modelId="{159704D0-D708-46E9-89A8-4233101ACF01}" srcId="{A995B73C-C71C-4CF9-AA1A-A85E606A7935}" destId="{B467CEF3-0D96-445C-8FBE-B2D44FC2BE16}" srcOrd="2" destOrd="0" parTransId="{9F0365B5-C926-4B03-9C9B-C76D74AA0F50}" sibTransId="{F18C86C8-0E33-4F22-BB67-DA46888B552E}"/>
    <dgm:cxn modelId="{78E5BA29-78D7-47F6-938B-0134748F2EE7}" type="presOf" srcId="{47839508-7327-47C2-9C6C-13F2C5F45C10}" destId="{0FC6291B-09A3-4A10-A777-8893B359780C}" srcOrd="0" destOrd="0" presId="urn:microsoft.com/office/officeart/2005/8/layout/hierarchy2"/>
    <dgm:cxn modelId="{53EDBC2E-AA98-41AD-86E8-ECC0A6B5C391}" type="presParOf" srcId="{EB8948D3-03EE-4E87-91C6-3E200DFF1DE0}" destId="{38B85A1C-2B08-4764-B32D-F9346D8B9C6E}" srcOrd="0" destOrd="0" presId="urn:microsoft.com/office/officeart/2005/8/layout/hierarchy2"/>
    <dgm:cxn modelId="{F23F3C06-F358-48CB-98AF-426B6B0C7146}" type="presParOf" srcId="{38B85A1C-2B08-4764-B32D-F9346D8B9C6E}" destId="{3AB37FD2-4CC9-4CC3-9072-7F8772C250D6}" srcOrd="0" destOrd="0" presId="urn:microsoft.com/office/officeart/2005/8/layout/hierarchy2"/>
    <dgm:cxn modelId="{2FEC6A74-E4B1-42A2-94EB-6506ABA884DB}" type="presParOf" srcId="{38B85A1C-2B08-4764-B32D-F9346D8B9C6E}" destId="{1972C72E-2631-49A4-BC49-7B65D3DB28CF}" srcOrd="1" destOrd="0" presId="urn:microsoft.com/office/officeart/2005/8/layout/hierarchy2"/>
    <dgm:cxn modelId="{AC074D8C-45FE-4C2D-9B82-2422A27B96F0}" type="presParOf" srcId="{1972C72E-2631-49A4-BC49-7B65D3DB28CF}" destId="{0CB6B3FD-42FE-4046-AF41-CFD2F48FC765}" srcOrd="0" destOrd="0" presId="urn:microsoft.com/office/officeart/2005/8/layout/hierarchy2"/>
    <dgm:cxn modelId="{233FA794-67C6-43FC-8FA7-B838E1AF2235}" type="presParOf" srcId="{0CB6B3FD-42FE-4046-AF41-CFD2F48FC765}" destId="{60F2F52F-4019-407B-932C-4305F2E465E8}" srcOrd="0" destOrd="0" presId="urn:microsoft.com/office/officeart/2005/8/layout/hierarchy2"/>
    <dgm:cxn modelId="{3128CFCD-AEF1-42C2-931D-59CF7F51AA7C}" type="presParOf" srcId="{1972C72E-2631-49A4-BC49-7B65D3DB28CF}" destId="{262798A3-9C67-42EB-93C7-8C36CFD6079A}" srcOrd="1" destOrd="0" presId="urn:microsoft.com/office/officeart/2005/8/layout/hierarchy2"/>
    <dgm:cxn modelId="{128524E8-48C8-4ED1-8A0A-13EB0A7953DC}" type="presParOf" srcId="{262798A3-9C67-42EB-93C7-8C36CFD6079A}" destId="{40CC7C98-85A1-4C74-89C2-1B67CDF2CA1E}" srcOrd="0" destOrd="0" presId="urn:microsoft.com/office/officeart/2005/8/layout/hierarchy2"/>
    <dgm:cxn modelId="{15626030-7CA2-48FD-A8A0-A5E5428E03B3}" type="presParOf" srcId="{262798A3-9C67-42EB-93C7-8C36CFD6079A}" destId="{A8D80395-16A3-4312-96DF-DA99E0302EEF}" srcOrd="1" destOrd="0" presId="urn:microsoft.com/office/officeart/2005/8/layout/hierarchy2"/>
    <dgm:cxn modelId="{80EEB257-6D1F-4B1B-87FF-CCD1C8090ABB}" type="presParOf" srcId="{1972C72E-2631-49A4-BC49-7B65D3DB28CF}" destId="{8641A47D-42E4-4947-8D4C-BD61C8A5745F}" srcOrd="2" destOrd="0" presId="urn:microsoft.com/office/officeart/2005/8/layout/hierarchy2"/>
    <dgm:cxn modelId="{827B3568-3CBB-44DE-B7FE-5888AAAC8BE4}" type="presParOf" srcId="{8641A47D-42E4-4947-8D4C-BD61C8A5745F}" destId="{EF39D771-AC80-4EF8-8DC9-992C83EF5BA7}" srcOrd="0" destOrd="0" presId="urn:microsoft.com/office/officeart/2005/8/layout/hierarchy2"/>
    <dgm:cxn modelId="{11766E6D-72C6-4AC9-A508-BABD633EB5A3}" type="presParOf" srcId="{1972C72E-2631-49A4-BC49-7B65D3DB28CF}" destId="{9A26A552-9A0C-4673-B7F8-5147A97D07AA}" srcOrd="3" destOrd="0" presId="urn:microsoft.com/office/officeart/2005/8/layout/hierarchy2"/>
    <dgm:cxn modelId="{59692512-006C-4355-8DF2-736067D77394}" type="presParOf" srcId="{9A26A552-9A0C-4673-B7F8-5147A97D07AA}" destId="{A82B774B-C5AF-4487-A474-7CAF4C411675}" srcOrd="0" destOrd="0" presId="urn:microsoft.com/office/officeart/2005/8/layout/hierarchy2"/>
    <dgm:cxn modelId="{EB5EB5C0-7F2A-4950-ADE9-1032EAD24C9B}" type="presParOf" srcId="{9A26A552-9A0C-4673-B7F8-5147A97D07AA}" destId="{926D9B20-2278-4FE5-A891-1EA44C6AEAE3}" srcOrd="1" destOrd="0" presId="urn:microsoft.com/office/officeart/2005/8/layout/hierarchy2"/>
    <dgm:cxn modelId="{15A7983A-E5C7-4077-87D1-4394A122DE23}" type="presParOf" srcId="{926D9B20-2278-4FE5-A891-1EA44C6AEAE3}" destId="{3149DD65-1769-4177-A843-D11A08E66A08}" srcOrd="0" destOrd="0" presId="urn:microsoft.com/office/officeart/2005/8/layout/hierarchy2"/>
    <dgm:cxn modelId="{DC80A8D1-A5CC-4735-94B4-F8E8E1B189E0}" type="presParOf" srcId="{3149DD65-1769-4177-A843-D11A08E66A08}" destId="{C6F7966C-F9CE-45A8-A09C-AC4408ABF46B}" srcOrd="0" destOrd="0" presId="urn:microsoft.com/office/officeart/2005/8/layout/hierarchy2"/>
    <dgm:cxn modelId="{EACB8A98-09BF-443D-BF9D-3E8235A81BB8}" type="presParOf" srcId="{926D9B20-2278-4FE5-A891-1EA44C6AEAE3}" destId="{66C91A67-26B3-4FFC-8701-8E68EC72213F}" srcOrd="1" destOrd="0" presId="urn:microsoft.com/office/officeart/2005/8/layout/hierarchy2"/>
    <dgm:cxn modelId="{EB942517-A4B4-4E6D-BE4F-1BDE18966E72}" type="presParOf" srcId="{66C91A67-26B3-4FFC-8701-8E68EC72213F}" destId="{C05BBB77-13AA-4B63-AB43-4614D44B1DC4}" srcOrd="0" destOrd="0" presId="urn:microsoft.com/office/officeart/2005/8/layout/hierarchy2"/>
    <dgm:cxn modelId="{0E1BB65A-6C5C-44D7-8107-E32D77A2681A}" type="presParOf" srcId="{66C91A67-26B3-4FFC-8701-8E68EC72213F}" destId="{2C46197D-AC02-4524-9C10-370CA0F5FA0E}" srcOrd="1" destOrd="0" presId="urn:microsoft.com/office/officeart/2005/8/layout/hierarchy2"/>
    <dgm:cxn modelId="{BA345495-D82E-4E92-BEC5-6FA5FC37A4CC}" type="presParOf" srcId="{926D9B20-2278-4FE5-A891-1EA44C6AEAE3}" destId="{0FC6291B-09A3-4A10-A777-8893B359780C}" srcOrd="2" destOrd="0" presId="urn:microsoft.com/office/officeart/2005/8/layout/hierarchy2"/>
    <dgm:cxn modelId="{1B4B9003-2BC4-4DE0-B48D-054FC52FB3D6}" type="presParOf" srcId="{0FC6291B-09A3-4A10-A777-8893B359780C}" destId="{DAAF68B8-4955-4269-951B-F20C8494177F}" srcOrd="0" destOrd="0" presId="urn:microsoft.com/office/officeart/2005/8/layout/hierarchy2"/>
    <dgm:cxn modelId="{282C61E7-BD21-4014-82BB-05A2623D8F06}" type="presParOf" srcId="{926D9B20-2278-4FE5-A891-1EA44C6AEAE3}" destId="{788925FC-9A11-4902-9424-F3312532C8AC}" srcOrd="3" destOrd="0" presId="urn:microsoft.com/office/officeart/2005/8/layout/hierarchy2"/>
    <dgm:cxn modelId="{30AD8B55-EB95-421F-BDD2-94ABE665E8DE}" type="presParOf" srcId="{788925FC-9A11-4902-9424-F3312532C8AC}" destId="{A9289348-9157-41CB-BB6A-0D83EDAFC2E4}" srcOrd="0" destOrd="0" presId="urn:microsoft.com/office/officeart/2005/8/layout/hierarchy2"/>
    <dgm:cxn modelId="{C4311B63-4A0D-4A0E-BF76-636716224C43}" type="presParOf" srcId="{788925FC-9A11-4902-9424-F3312532C8AC}" destId="{62235BCA-1DEC-4C6E-99DB-60249F89030A}" srcOrd="1" destOrd="0" presId="urn:microsoft.com/office/officeart/2005/8/layout/hierarchy2"/>
    <dgm:cxn modelId="{8D8C01E6-EF98-4C82-AB40-7F51BFD3A72F}" type="presParOf" srcId="{926D9B20-2278-4FE5-A891-1EA44C6AEAE3}" destId="{DDB8BB67-D2B9-42B6-92AC-A3C7CE83B6A6}" srcOrd="4" destOrd="0" presId="urn:microsoft.com/office/officeart/2005/8/layout/hierarchy2"/>
    <dgm:cxn modelId="{1CFC2416-B497-41A3-8F09-177563A16793}" type="presParOf" srcId="{DDB8BB67-D2B9-42B6-92AC-A3C7CE83B6A6}" destId="{5C420573-CFCC-440A-886C-55CCDD4D2391}" srcOrd="0" destOrd="0" presId="urn:microsoft.com/office/officeart/2005/8/layout/hierarchy2"/>
    <dgm:cxn modelId="{E5B09E79-F0F2-4D5E-94C2-4331EF86F856}" type="presParOf" srcId="{926D9B20-2278-4FE5-A891-1EA44C6AEAE3}" destId="{A8D9FCCD-6F47-4095-892A-994A2164E98E}" srcOrd="5" destOrd="0" presId="urn:microsoft.com/office/officeart/2005/8/layout/hierarchy2"/>
    <dgm:cxn modelId="{254FC0B3-3242-4F78-937C-9D7DE4D55F5E}" type="presParOf" srcId="{A8D9FCCD-6F47-4095-892A-994A2164E98E}" destId="{CE3017D9-7EA6-40CF-AF95-DC80A8131286}" srcOrd="0" destOrd="0" presId="urn:microsoft.com/office/officeart/2005/8/layout/hierarchy2"/>
    <dgm:cxn modelId="{A612357A-F70D-4895-8441-279003E51D09}" type="presParOf" srcId="{A8D9FCCD-6F47-4095-892A-994A2164E98E}" destId="{8D7EAD59-69AA-4DED-A2F2-E425D29622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B6674-BA67-4BED-B284-1813C01FAE6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1EADA8-1A67-41AE-B2A0-95EFF1E15BF1}">
      <dgm:prSet phldrT="[Text]"/>
      <dgm:spPr/>
      <dgm:t>
        <a:bodyPr/>
        <a:lstStyle/>
        <a:p>
          <a:r>
            <a:rPr lang="en-US" dirty="0" smtClean="0"/>
            <a:t>Basic Search Engine</a:t>
          </a:r>
          <a:endParaRPr lang="en-US" dirty="0"/>
        </a:p>
      </dgm:t>
    </dgm:pt>
    <dgm:pt modelId="{C6019C69-308A-47C8-B1DA-459806F69511}" type="parTrans" cxnId="{1F82B609-EB1C-41D7-BCF5-85759E895C8E}">
      <dgm:prSet/>
      <dgm:spPr/>
      <dgm:t>
        <a:bodyPr/>
        <a:lstStyle/>
        <a:p>
          <a:endParaRPr lang="en-US"/>
        </a:p>
      </dgm:t>
    </dgm:pt>
    <dgm:pt modelId="{7A8B96B7-7705-4F64-A577-03B34F859531}" type="sibTrans" cxnId="{1F82B609-EB1C-41D7-BCF5-85759E895C8E}">
      <dgm:prSet/>
      <dgm:spPr/>
      <dgm:t>
        <a:bodyPr/>
        <a:lstStyle/>
        <a:p>
          <a:endParaRPr lang="en-US"/>
        </a:p>
      </dgm:t>
    </dgm:pt>
    <dgm:pt modelId="{F13BA9A2-B112-4866-B1C0-2AD2F5A4D3E9}">
      <dgm:prSet phldrT="[Text]"/>
      <dgm:spPr/>
      <dgm:t>
        <a:bodyPr/>
        <a:lstStyle/>
        <a:p>
          <a:r>
            <a:rPr lang="en-US" dirty="0" smtClean="0"/>
            <a:t>Google</a:t>
          </a:r>
          <a:endParaRPr lang="en-US" dirty="0"/>
        </a:p>
      </dgm:t>
    </dgm:pt>
    <dgm:pt modelId="{301AC509-AF7C-4C6F-8EE3-C6B416DFBBB3}" type="parTrans" cxnId="{A4B32A81-CC2B-4B26-A0AE-3B8DEEB9FC94}">
      <dgm:prSet/>
      <dgm:spPr/>
      <dgm:t>
        <a:bodyPr/>
        <a:lstStyle/>
        <a:p>
          <a:endParaRPr lang="en-US"/>
        </a:p>
      </dgm:t>
    </dgm:pt>
    <dgm:pt modelId="{84986F7F-588B-435B-B369-62259796D9EE}" type="sibTrans" cxnId="{A4B32A81-CC2B-4B26-A0AE-3B8DEEB9FC94}">
      <dgm:prSet/>
      <dgm:spPr/>
      <dgm:t>
        <a:bodyPr/>
        <a:lstStyle/>
        <a:p>
          <a:endParaRPr lang="en-US"/>
        </a:p>
      </dgm:t>
    </dgm:pt>
    <dgm:pt modelId="{2E494866-7564-4A41-B840-EB12821DF35F}">
      <dgm:prSet phldrT="[Text]"/>
      <dgm:spPr/>
      <dgm:t>
        <a:bodyPr/>
        <a:lstStyle/>
        <a:p>
          <a:r>
            <a:rPr lang="en-US" dirty="0" smtClean="0"/>
            <a:t>Yahoo</a:t>
          </a:r>
          <a:endParaRPr lang="en-US" dirty="0"/>
        </a:p>
      </dgm:t>
    </dgm:pt>
    <dgm:pt modelId="{1EE926FF-DF5B-49D7-863B-BD9C4F6258FE}" type="parTrans" cxnId="{84BC68E9-60E8-4B04-8DA6-BD691C18B7ED}">
      <dgm:prSet/>
      <dgm:spPr/>
      <dgm:t>
        <a:bodyPr/>
        <a:lstStyle/>
        <a:p>
          <a:endParaRPr lang="en-US"/>
        </a:p>
      </dgm:t>
    </dgm:pt>
    <dgm:pt modelId="{76580EA2-DD28-4C16-9F7F-90C0BFD5CC40}" type="sibTrans" cxnId="{84BC68E9-60E8-4B04-8DA6-BD691C18B7ED}">
      <dgm:prSet/>
      <dgm:spPr/>
      <dgm:t>
        <a:bodyPr/>
        <a:lstStyle/>
        <a:p>
          <a:endParaRPr lang="en-US"/>
        </a:p>
      </dgm:t>
    </dgm:pt>
    <dgm:pt modelId="{02509B0A-BE9E-4B44-9AAD-545981A1F2A8}">
      <dgm:prSet phldrT="[Text]"/>
      <dgm:spPr/>
      <dgm:t>
        <a:bodyPr/>
        <a:lstStyle/>
        <a:p>
          <a:r>
            <a:rPr lang="en-US" dirty="0" smtClean="0"/>
            <a:t>Metasearch Engine</a:t>
          </a:r>
          <a:endParaRPr lang="en-US" dirty="0"/>
        </a:p>
      </dgm:t>
    </dgm:pt>
    <dgm:pt modelId="{E8EB8D52-DA39-401B-9BEA-3A56A3DCCB3A}" type="parTrans" cxnId="{6421FFF5-A519-4D5B-A115-D162EC61A7D8}">
      <dgm:prSet/>
      <dgm:spPr/>
      <dgm:t>
        <a:bodyPr/>
        <a:lstStyle/>
        <a:p>
          <a:endParaRPr lang="en-US"/>
        </a:p>
      </dgm:t>
    </dgm:pt>
    <dgm:pt modelId="{B6E99475-8BB4-47D4-9334-AABAB29737F6}" type="sibTrans" cxnId="{6421FFF5-A519-4D5B-A115-D162EC61A7D8}">
      <dgm:prSet/>
      <dgm:spPr/>
      <dgm:t>
        <a:bodyPr/>
        <a:lstStyle/>
        <a:p>
          <a:endParaRPr lang="en-US"/>
        </a:p>
      </dgm:t>
    </dgm:pt>
    <dgm:pt modelId="{2EB321CA-F13F-424F-983F-59DEC9C91A23}">
      <dgm:prSet phldrT="[Text]"/>
      <dgm:spPr/>
      <dgm:t>
        <a:bodyPr/>
        <a:lstStyle/>
        <a:p>
          <a:r>
            <a:rPr lang="en-US" dirty="0" smtClean="0"/>
            <a:t>Dogpile</a:t>
          </a:r>
          <a:endParaRPr lang="en-US" dirty="0"/>
        </a:p>
      </dgm:t>
    </dgm:pt>
    <dgm:pt modelId="{55C70141-5E08-415B-9672-75A7EE9CD4E8}" type="parTrans" cxnId="{AC096A99-463A-4B42-BA3C-74B40F83C8DC}">
      <dgm:prSet/>
      <dgm:spPr/>
      <dgm:t>
        <a:bodyPr/>
        <a:lstStyle/>
        <a:p>
          <a:endParaRPr lang="en-US"/>
        </a:p>
      </dgm:t>
    </dgm:pt>
    <dgm:pt modelId="{EB500A6A-D3F3-4E6F-9F56-9311F4876475}" type="sibTrans" cxnId="{AC096A99-463A-4B42-BA3C-74B40F83C8DC}">
      <dgm:prSet/>
      <dgm:spPr/>
      <dgm:t>
        <a:bodyPr/>
        <a:lstStyle/>
        <a:p>
          <a:endParaRPr lang="en-US"/>
        </a:p>
      </dgm:t>
    </dgm:pt>
    <dgm:pt modelId="{B63F4FED-A5B4-4DC8-9963-715679E45CFE}">
      <dgm:prSet phldrT="[Text]"/>
      <dgm:spPr/>
      <dgm:t>
        <a:bodyPr/>
        <a:lstStyle/>
        <a:p>
          <a:r>
            <a:rPr lang="en-US" dirty="0" smtClean="0"/>
            <a:t>Search.com</a:t>
          </a:r>
          <a:endParaRPr lang="en-US" dirty="0"/>
        </a:p>
      </dgm:t>
    </dgm:pt>
    <dgm:pt modelId="{19D8F598-1D76-4F51-8232-6605680AE3BE}" type="parTrans" cxnId="{1E32D845-8E7B-476E-BF2A-A789CB8A615C}">
      <dgm:prSet/>
      <dgm:spPr/>
      <dgm:t>
        <a:bodyPr/>
        <a:lstStyle/>
        <a:p>
          <a:endParaRPr lang="en-US"/>
        </a:p>
      </dgm:t>
    </dgm:pt>
    <dgm:pt modelId="{58838CDA-AE2E-4514-844E-AF8796BED28F}" type="sibTrans" cxnId="{1E32D845-8E7B-476E-BF2A-A789CB8A615C}">
      <dgm:prSet/>
      <dgm:spPr/>
      <dgm:t>
        <a:bodyPr/>
        <a:lstStyle/>
        <a:p>
          <a:endParaRPr lang="en-US"/>
        </a:p>
      </dgm:t>
    </dgm:pt>
    <dgm:pt modelId="{09E466B2-BB72-4585-BC5B-7D86C1F2E967}">
      <dgm:prSet phldrT="[Text]"/>
      <dgm:spPr/>
      <dgm:t>
        <a:bodyPr/>
        <a:lstStyle/>
        <a:p>
          <a:r>
            <a:rPr lang="en-US" dirty="0" smtClean="0"/>
            <a:t>Semantic Search Engine</a:t>
          </a:r>
          <a:endParaRPr lang="en-US" dirty="0"/>
        </a:p>
      </dgm:t>
    </dgm:pt>
    <dgm:pt modelId="{CB85B97F-F601-4123-B95C-C1F13DBEB97E}" type="parTrans" cxnId="{AC3EA4EC-2C9A-466E-A1E1-3407CED40C04}">
      <dgm:prSet/>
      <dgm:spPr/>
      <dgm:t>
        <a:bodyPr/>
        <a:lstStyle/>
        <a:p>
          <a:endParaRPr lang="en-US"/>
        </a:p>
      </dgm:t>
    </dgm:pt>
    <dgm:pt modelId="{FDE16FEC-97C9-4ACA-9480-558CEA168BA4}" type="sibTrans" cxnId="{AC3EA4EC-2C9A-466E-A1E1-3407CED40C04}">
      <dgm:prSet/>
      <dgm:spPr/>
      <dgm:t>
        <a:bodyPr/>
        <a:lstStyle/>
        <a:p>
          <a:endParaRPr lang="en-US"/>
        </a:p>
      </dgm:t>
    </dgm:pt>
    <dgm:pt modelId="{5D5D3E90-6BEA-4064-BD56-4377B9826499}">
      <dgm:prSet phldrT="[Text]"/>
      <dgm:spPr/>
      <dgm:t>
        <a:bodyPr/>
        <a:lstStyle/>
        <a:p>
          <a:r>
            <a:rPr lang="en-US" dirty="0" err="1" smtClean="0"/>
            <a:t>DuckDuckgo</a:t>
          </a:r>
          <a:r>
            <a:rPr lang="en-US" dirty="0" smtClean="0"/>
            <a:t> (https://duckduckgo.com/)</a:t>
          </a:r>
          <a:endParaRPr lang="en-US" dirty="0"/>
        </a:p>
      </dgm:t>
    </dgm:pt>
    <dgm:pt modelId="{6117B01A-C1BB-456E-99B3-04314C4CF2A2}" type="parTrans" cxnId="{38F03FB9-94E8-42B3-80ED-B8EB5BD8776A}">
      <dgm:prSet/>
      <dgm:spPr/>
      <dgm:t>
        <a:bodyPr/>
        <a:lstStyle/>
        <a:p>
          <a:endParaRPr lang="en-US"/>
        </a:p>
      </dgm:t>
    </dgm:pt>
    <dgm:pt modelId="{E6C6E5E5-CCF3-4A0F-B713-3FF32CF0E960}" type="sibTrans" cxnId="{38F03FB9-94E8-42B3-80ED-B8EB5BD8776A}">
      <dgm:prSet/>
      <dgm:spPr/>
      <dgm:t>
        <a:bodyPr/>
        <a:lstStyle/>
        <a:p>
          <a:endParaRPr lang="en-US"/>
        </a:p>
      </dgm:t>
    </dgm:pt>
    <dgm:pt modelId="{13E6FF95-AAAE-479C-91AD-90353A405020}">
      <dgm:prSet phldrT="[Text]"/>
      <dgm:spPr/>
      <dgm:t>
        <a:bodyPr/>
        <a:lstStyle/>
        <a:p>
          <a:r>
            <a:rPr lang="en-US" dirty="0" smtClean="0"/>
            <a:t>Bing</a:t>
          </a:r>
          <a:endParaRPr lang="en-US" dirty="0"/>
        </a:p>
      </dgm:t>
    </dgm:pt>
    <dgm:pt modelId="{C1C7E558-2CBE-42FA-BE1D-60091B7CC2FE}" type="parTrans" cxnId="{10E7EDEC-C7E9-455C-8EF1-5B4B6F322051}">
      <dgm:prSet/>
      <dgm:spPr/>
      <dgm:t>
        <a:bodyPr/>
        <a:lstStyle/>
        <a:p>
          <a:endParaRPr lang="en-US"/>
        </a:p>
      </dgm:t>
    </dgm:pt>
    <dgm:pt modelId="{6C11AFD8-93FB-4528-A15B-F1BB0128296E}" type="sibTrans" cxnId="{10E7EDEC-C7E9-455C-8EF1-5B4B6F322051}">
      <dgm:prSet/>
      <dgm:spPr/>
      <dgm:t>
        <a:bodyPr/>
        <a:lstStyle/>
        <a:p>
          <a:endParaRPr lang="en-US"/>
        </a:p>
      </dgm:t>
    </dgm:pt>
    <dgm:pt modelId="{B6055901-EAC9-4C79-89EE-AD735C7BFE54}">
      <dgm:prSet phldrT="[Text]"/>
      <dgm:spPr/>
      <dgm:t>
        <a:bodyPr/>
        <a:lstStyle/>
        <a:p>
          <a:r>
            <a:rPr lang="en-US" dirty="0" smtClean="0"/>
            <a:t>Ask.com</a:t>
          </a:r>
          <a:endParaRPr lang="en-US" dirty="0"/>
        </a:p>
      </dgm:t>
    </dgm:pt>
    <dgm:pt modelId="{713A1CF0-13D7-41AB-9653-C583A9332875}" type="parTrans" cxnId="{B79EF23F-9C7D-4B8D-A9F8-D71721370AE7}">
      <dgm:prSet/>
      <dgm:spPr/>
      <dgm:t>
        <a:bodyPr/>
        <a:lstStyle/>
        <a:p>
          <a:endParaRPr lang="en-US"/>
        </a:p>
      </dgm:t>
    </dgm:pt>
    <dgm:pt modelId="{AE0757EF-BE60-43A4-BE75-AE6085F88ED6}" type="sibTrans" cxnId="{B79EF23F-9C7D-4B8D-A9F8-D71721370AE7}">
      <dgm:prSet/>
      <dgm:spPr/>
      <dgm:t>
        <a:bodyPr/>
        <a:lstStyle/>
        <a:p>
          <a:endParaRPr lang="en-US"/>
        </a:p>
      </dgm:t>
    </dgm:pt>
    <dgm:pt modelId="{2030C671-61CA-4E2C-81F6-9C1E15C3B297}" type="pres">
      <dgm:prSet presAssocID="{5F5B6674-BA67-4BED-B284-1813C01FAE6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B285BB-C01C-4991-BA85-72461F6F95FA}" type="pres">
      <dgm:prSet presAssocID="{5F5B6674-BA67-4BED-B284-1813C01FAE6C}" presName="cycle" presStyleCnt="0"/>
      <dgm:spPr/>
    </dgm:pt>
    <dgm:pt modelId="{0759EAF8-C9EA-4038-B0D1-AF3B95C8C46A}" type="pres">
      <dgm:prSet presAssocID="{5F5B6674-BA67-4BED-B284-1813C01FAE6C}" presName="centerShape" presStyleCnt="0"/>
      <dgm:spPr/>
    </dgm:pt>
    <dgm:pt modelId="{9054C0A2-F13F-4962-91CF-8842C21E5258}" type="pres">
      <dgm:prSet presAssocID="{5F5B6674-BA67-4BED-B284-1813C01FAE6C}" presName="connSite" presStyleLbl="node1" presStyleIdx="0" presStyleCnt="4"/>
      <dgm:spPr/>
    </dgm:pt>
    <dgm:pt modelId="{AC5C019D-F691-476A-BDE3-667C6E6A18B2}" type="pres">
      <dgm:prSet presAssocID="{5F5B6674-BA67-4BED-B284-1813C01FAE6C}" presName="visible" presStyleLbl="node1" presStyleIdx="0" presStyleCnt="4" custLinFactNeighborX="280" custLinFactNeighborY="-144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49765D64-204D-401D-AE93-35959A4AE243}" type="pres">
      <dgm:prSet presAssocID="{C6019C69-308A-47C8-B1DA-459806F69511}" presName="Name25" presStyleLbl="parChTrans1D1" presStyleIdx="0" presStyleCnt="3"/>
      <dgm:spPr/>
      <dgm:t>
        <a:bodyPr/>
        <a:lstStyle/>
        <a:p>
          <a:endParaRPr lang="en-US"/>
        </a:p>
      </dgm:t>
    </dgm:pt>
    <dgm:pt modelId="{E38CA0D7-751D-4CEF-961E-947776B3B4AE}" type="pres">
      <dgm:prSet presAssocID="{611EADA8-1A67-41AE-B2A0-95EFF1E15BF1}" presName="node" presStyleCnt="0"/>
      <dgm:spPr/>
    </dgm:pt>
    <dgm:pt modelId="{FA41A7C8-E17A-4173-9FD4-0DB1477FFD4E}" type="pres">
      <dgm:prSet presAssocID="{611EADA8-1A67-41AE-B2A0-95EFF1E15BF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3079E-D8D3-4C17-9EA0-C30190A0C05D}" type="pres">
      <dgm:prSet presAssocID="{611EADA8-1A67-41AE-B2A0-95EFF1E15BF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3FB61-1264-4D18-9A6C-0336D63A6EE2}" type="pres">
      <dgm:prSet presAssocID="{E8EB8D52-DA39-401B-9BEA-3A56A3DCCB3A}" presName="Name25" presStyleLbl="parChTrans1D1" presStyleIdx="1" presStyleCnt="3"/>
      <dgm:spPr/>
      <dgm:t>
        <a:bodyPr/>
        <a:lstStyle/>
        <a:p>
          <a:endParaRPr lang="en-US"/>
        </a:p>
      </dgm:t>
    </dgm:pt>
    <dgm:pt modelId="{EC727699-9DE0-4268-8917-62193BAE1700}" type="pres">
      <dgm:prSet presAssocID="{02509B0A-BE9E-4B44-9AAD-545981A1F2A8}" presName="node" presStyleCnt="0"/>
      <dgm:spPr/>
    </dgm:pt>
    <dgm:pt modelId="{F3D91425-A0B0-4B13-94AA-704F91FAD345}" type="pres">
      <dgm:prSet presAssocID="{02509B0A-BE9E-4B44-9AAD-545981A1F2A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BC382-7B8E-41B6-9530-786F7F877849}" type="pres">
      <dgm:prSet presAssocID="{02509B0A-BE9E-4B44-9AAD-545981A1F2A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5CBF4-CF3F-421F-BAAB-4979F48FBB53}" type="pres">
      <dgm:prSet presAssocID="{CB85B97F-F601-4123-B95C-C1F13DBEB97E}" presName="Name25" presStyleLbl="parChTrans1D1" presStyleIdx="2" presStyleCnt="3"/>
      <dgm:spPr/>
      <dgm:t>
        <a:bodyPr/>
        <a:lstStyle/>
        <a:p>
          <a:endParaRPr lang="en-US"/>
        </a:p>
      </dgm:t>
    </dgm:pt>
    <dgm:pt modelId="{FAEB9525-4CC9-4C81-A128-9FCC52610F11}" type="pres">
      <dgm:prSet presAssocID="{09E466B2-BB72-4585-BC5B-7D86C1F2E967}" presName="node" presStyleCnt="0"/>
      <dgm:spPr/>
    </dgm:pt>
    <dgm:pt modelId="{64C06F63-EBBF-4554-B0B6-A4A6F66F48F2}" type="pres">
      <dgm:prSet presAssocID="{09E466B2-BB72-4585-BC5B-7D86C1F2E967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D984F-DC4D-4E01-AB2C-7E22875343AB}" type="pres">
      <dgm:prSet presAssocID="{09E466B2-BB72-4585-BC5B-7D86C1F2E96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C9542D-96F8-4E9F-ABC5-E7CB83AF6E9E}" type="presOf" srcId="{B63F4FED-A5B4-4DC8-9963-715679E45CFE}" destId="{D99BC382-7B8E-41B6-9530-786F7F877849}" srcOrd="0" destOrd="1" presId="urn:microsoft.com/office/officeart/2005/8/layout/radial2"/>
    <dgm:cxn modelId="{AC096A99-463A-4B42-BA3C-74B40F83C8DC}" srcId="{02509B0A-BE9E-4B44-9AAD-545981A1F2A8}" destId="{2EB321CA-F13F-424F-983F-59DEC9C91A23}" srcOrd="0" destOrd="0" parTransId="{55C70141-5E08-415B-9672-75A7EE9CD4E8}" sibTransId="{EB500A6A-D3F3-4E6F-9F56-9311F4876475}"/>
    <dgm:cxn modelId="{9015A236-58D3-4E9E-8A88-FEBC5F9C84E7}" type="presOf" srcId="{2EB321CA-F13F-424F-983F-59DEC9C91A23}" destId="{D99BC382-7B8E-41B6-9530-786F7F877849}" srcOrd="0" destOrd="0" presId="urn:microsoft.com/office/officeart/2005/8/layout/radial2"/>
    <dgm:cxn modelId="{A94979C0-193F-4B01-8D02-560D92428BEB}" type="presOf" srcId="{E8EB8D52-DA39-401B-9BEA-3A56A3DCCB3A}" destId="{9943FB61-1264-4D18-9A6C-0336D63A6EE2}" srcOrd="0" destOrd="0" presId="urn:microsoft.com/office/officeart/2005/8/layout/radial2"/>
    <dgm:cxn modelId="{ED3CCE75-C511-44FB-9E48-628B0CE16363}" type="presOf" srcId="{02509B0A-BE9E-4B44-9AAD-545981A1F2A8}" destId="{F3D91425-A0B0-4B13-94AA-704F91FAD345}" srcOrd="0" destOrd="0" presId="urn:microsoft.com/office/officeart/2005/8/layout/radial2"/>
    <dgm:cxn modelId="{448BFCC7-0605-486A-94E8-9EA7D4072D71}" type="presOf" srcId="{5F5B6674-BA67-4BED-B284-1813C01FAE6C}" destId="{2030C671-61CA-4E2C-81F6-9C1E15C3B297}" srcOrd="0" destOrd="0" presId="urn:microsoft.com/office/officeart/2005/8/layout/radial2"/>
    <dgm:cxn modelId="{EE0E73DE-2528-4D60-8881-1098636E2B03}" type="presOf" srcId="{C6019C69-308A-47C8-B1DA-459806F69511}" destId="{49765D64-204D-401D-AE93-35959A4AE243}" srcOrd="0" destOrd="0" presId="urn:microsoft.com/office/officeart/2005/8/layout/radial2"/>
    <dgm:cxn modelId="{AC3EA4EC-2C9A-466E-A1E1-3407CED40C04}" srcId="{5F5B6674-BA67-4BED-B284-1813C01FAE6C}" destId="{09E466B2-BB72-4585-BC5B-7D86C1F2E967}" srcOrd="2" destOrd="0" parTransId="{CB85B97F-F601-4123-B95C-C1F13DBEB97E}" sibTransId="{FDE16FEC-97C9-4ACA-9480-558CEA168BA4}"/>
    <dgm:cxn modelId="{71295261-608E-4DD5-A038-38956DD486A2}" type="presOf" srcId="{5D5D3E90-6BEA-4064-BD56-4377B9826499}" destId="{242D984F-DC4D-4E01-AB2C-7E22875343AB}" srcOrd="0" destOrd="0" presId="urn:microsoft.com/office/officeart/2005/8/layout/radial2"/>
    <dgm:cxn modelId="{38F03FB9-94E8-42B3-80ED-B8EB5BD8776A}" srcId="{09E466B2-BB72-4585-BC5B-7D86C1F2E967}" destId="{5D5D3E90-6BEA-4064-BD56-4377B9826499}" srcOrd="0" destOrd="0" parTransId="{6117B01A-C1BB-456E-99B3-04314C4CF2A2}" sibTransId="{E6C6E5E5-CCF3-4A0F-B713-3FF32CF0E960}"/>
    <dgm:cxn modelId="{89862F9C-3542-49A0-A25C-B70DE4725C57}" type="presOf" srcId="{611EADA8-1A67-41AE-B2A0-95EFF1E15BF1}" destId="{FA41A7C8-E17A-4173-9FD4-0DB1477FFD4E}" srcOrd="0" destOrd="0" presId="urn:microsoft.com/office/officeart/2005/8/layout/radial2"/>
    <dgm:cxn modelId="{5742685D-AE18-47F4-AFC6-844AF6D9FF80}" type="presOf" srcId="{CB85B97F-F601-4123-B95C-C1F13DBEB97E}" destId="{F385CBF4-CF3F-421F-BAAB-4979F48FBB53}" srcOrd="0" destOrd="0" presId="urn:microsoft.com/office/officeart/2005/8/layout/radial2"/>
    <dgm:cxn modelId="{1F82B609-EB1C-41D7-BCF5-85759E895C8E}" srcId="{5F5B6674-BA67-4BED-B284-1813C01FAE6C}" destId="{611EADA8-1A67-41AE-B2A0-95EFF1E15BF1}" srcOrd="0" destOrd="0" parTransId="{C6019C69-308A-47C8-B1DA-459806F69511}" sibTransId="{7A8B96B7-7705-4F64-A577-03B34F859531}"/>
    <dgm:cxn modelId="{896646DD-81D2-49B1-8182-766B4E339E42}" type="presOf" srcId="{13E6FF95-AAAE-479C-91AD-90353A405020}" destId="{28F3079E-D8D3-4C17-9EA0-C30190A0C05D}" srcOrd="0" destOrd="2" presId="urn:microsoft.com/office/officeart/2005/8/layout/radial2"/>
    <dgm:cxn modelId="{6421FFF5-A519-4D5B-A115-D162EC61A7D8}" srcId="{5F5B6674-BA67-4BED-B284-1813C01FAE6C}" destId="{02509B0A-BE9E-4B44-9AAD-545981A1F2A8}" srcOrd="1" destOrd="0" parTransId="{E8EB8D52-DA39-401B-9BEA-3A56A3DCCB3A}" sibTransId="{B6E99475-8BB4-47D4-9334-AABAB29737F6}"/>
    <dgm:cxn modelId="{9798170F-8CAE-4725-B40E-62CF434E6C64}" type="presOf" srcId="{2E494866-7564-4A41-B840-EB12821DF35F}" destId="{28F3079E-D8D3-4C17-9EA0-C30190A0C05D}" srcOrd="0" destOrd="1" presId="urn:microsoft.com/office/officeart/2005/8/layout/radial2"/>
    <dgm:cxn modelId="{B79EF23F-9C7D-4B8D-A9F8-D71721370AE7}" srcId="{611EADA8-1A67-41AE-B2A0-95EFF1E15BF1}" destId="{B6055901-EAC9-4C79-89EE-AD735C7BFE54}" srcOrd="3" destOrd="0" parTransId="{713A1CF0-13D7-41AB-9653-C583A9332875}" sibTransId="{AE0757EF-BE60-43A4-BE75-AE6085F88ED6}"/>
    <dgm:cxn modelId="{58F0B00D-A792-4ABD-8F93-092291DDD5CA}" type="presOf" srcId="{B6055901-EAC9-4C79-89EE-AD735C7BFE54}" destId="{28F3079E-D8D3-4C17-9EA0-C30190A0C05D}" srcOrd="0" destOrd="3" presId="urn:microsoft.com/office/officeart/2005/8/layout/radial2"/>
    <dgm:cxn modelId="{A4B32A81-CC2B-4B26-A0AE-3B8DEEB9FC94}" srcId="{611EADA8-1A67-41AE-B2A0-95EFF1E15BF1}" destId="{F13BA9A2-B112-4866-B1C0-2AD2F5A4D3E9}" srcOrd="0" destOrd="0" parTransId="{301AC509-AF7C-4C6F-8EE3-C6B416DFBBB3}" sibTransId="{84986F7F-588B-435B-B369-62259796D9EE}"/>
    <dgm:cxn modelId="{84BC68E9-60E8-4B04-8DA6-BD691C18B7ED}" srcId="{611EADA8-1A67-41AE-B2A0-95EFF1E15BF1}" destId="{2E494866-7564-4A41-B840-EB12821DF35F}" srcOrd="1" destOrd="0" parTransId="{1EE926FF-DF5B-49D7-863B-BD9C4F6258FE}" sibTransId="{76580EA2-DD28-4C16-9F7F-90C0BFD5CC40}"/>
    <dgm:cxn modelId="{3267D5D0-5675-4827-900D-9E756CDDE2EB}" type="presOf" srcId="{F13BA9A2-B112-4866-B1C0-2AD2F5A4D3E9}" destId="{28F3079E-D8D3-4C17-9EA0-C30190A0C05D}" srcOrd="0" destOrd="0" presId="urn:microsoft.com/office/officeart/2005/8/layout/radial2"/>
    <dgm:cxn modelId="{10E7EDEC-C7E9-455C-8EF1-5B4B6F322051}" srcId="{611EADA8-1A67-41AE-B2A0-95EFF1E15BF1}" destId="{13E6FF95-AAAE-479C-91AD-90353A405020}" srcOrd="2" destOrd="0" parTransId="{C1C7E558-2CBE-42FA-BE1D-60091B7CC2FE}" sibTransId="{6C11AFD8-93FB-4528-A15B-F1BB0128296E}"/>
    <dgm:cxn modelId="{5815AE2B-1EA8-4481-ABEA-242B84BAA429}" type="presOf" srcId="{09E466B2-BB72-4585-BC5B-7D86C1F2E967}" destId="{64C06F63-EBBF-4554-B0B6-A4A6F66F48F2}" srcOrd="0" destOrd="0" presId="urn:microsoft.com/office/officeart/2005/8/layout/radial2"/>
    <dgm:cxn modelId="{1E32D845-8E7B-476E-BF2A-A789CB8A615C}" srcId="{02509B0A-BE9E-4B44-9AAD-545981A1F2A8}" destId="{B63F4FED-A5B4-4DC8-9963-715679E45CFE}" srcOrd="1" destOrd="0" parTransId="{19D8F598-1D76-4F51-8232-6605680AE3BE}" sibTransId="{58838CDA-AE2E-4514-844E-AF8796BED28F}"/>
    <dgm:cxn modelId="{55AE96EB-B824-4458-8B9E-F483579A0833}" type="presParOf" srcId="{2030C671-61CA-4E2C-81F6-9C1E15C3B297}" destId="{CCB285BB-C01C-4991-BA85-72461F6F95FA}" srcOrd="0" destOrd="0" presId="urn:microsoft.com/office/officeart/2005/8/layout/radial2"/>
    <dgm:cxn modelId="{81B1B573-9BA6-41B9-8494-208719FCD4A0}" type="presParOf" srcId="{CCB285BB-C01C-4991-BA85-72461F6F95FA}" destId="{0759EAF8-C9EA-4038-B0D1-AF3B95C8C46A}" srcOrd="0" destOrd="0" presId="urn:microsoft.com/office/officeart/2005/8/layout/radial2"/>
    <dgm:cxn modelId="{D89C323D-14C5-41D6-B1E5-972CF349751D}" type="presParOf" srcId="{0759EAF8-C9EA-4038-B0D1-AF3B95C8C46A}" destId="{9054C0A2-F13F-4962-91CF-8842C21E5258}" srcOrd="0" destOrd="0" presId="urn:microsoft.com/office/officeart/2005/8/layout/radial2"/>
    <dgm:cxn modelId="{D4572097-1371-4FDF-A211-5CF095B418F5}" type="presParOf" srcId="{0759EAF8-C9EA-4038-B0D1-AF3B95C8C46A}" destId="{AC5C019D-F691-476A-BDE3-667C6E6A18B2}" srcOrd="1" destOrd="0" presId="urn:microsoft.com/office/officeart/2005/8/layout/radial2"/>
    <dgm:cxn modelId="{2AEECF03-3943-4910-AC8B-0A89F2DF3003}" type="presParOf" srcId="{CCB285BB-C01C-4991-BA85-72461F6F95FA}" destId="{49765D64-204D-401D-AE93-35959A4AE243}" srcOrd="1" destOrd="0" presId="urn:microsoft.com/office/officeart/2005/8/layout/radial2"/>
    <dgm:cxn modelId="{08F6B4F9-D891-4222-8800-3565843316EE}" type="presParOf" srcId="{CCB285BB-C01C-4991-BA85-72461F6F95FA}" destId="{E38CA0D7-751D-4CEF-961E-947776B3B4AE}" srcOrd="2" destOrd="0" presId="urn:microsoft.com/office/officeart/2005/8/layout/radial2"/>
    <dgm:cxn modelId="{F1497BC8-9800-448A-9385-F53866657E7C}" type="presParOf" srcId="{E38CA0D7-751D-4CEF-961E-947776B3B4AE}" destId="{FA41A7C8-E17A-4173-9FD4-0DB1477FFD4E}" srcOrd="0" destOrd="0" presId="urn:microsoft.com/office/officeart/2005/8/layout/radial2"/>
    <dgm:cxn modelId="{7D018339-E5A3-4F72-9A31-B01735A090AA}" type="presParOf" srcId="{E38CA0D7-751D-4CEF-961E-947776B3B4AE}" destId="{28F3079E-D8D3-4C17-9EA0-C30190A0C05D}" srcOrd="1" destOrd="0" presId="urn:microsoft.com/office/officeart/2005/8/layout/radial2"/>
    <dgm:cxn modelId="{CA570EEE-CA00-4A71-969A-94A0F59C49E3}" type="presParOf" srcId="{CCB285BB-C01C-4991-BA85-72461F6F95FA}" destId="{9943FB61-1264-4D18-9A6C-0336D63A6EE2}" srcOrd="3" destOrd="0" presId="urn:microsoft.com/office/officeart/2005/8/layout/radial2"/>
    <dgm:cxn modelId="{D9A33204-A3A9-42ED-ABC1-16A0367C816B}" type="presParOf" srcId="{CCB285BB-C01C-4991-BA85-72461F6F95FA}" destId="{EC727699-9DE0-4268-8917-62193BAE1700}" srcOrd="4" destOrd="0" presId="urn:microsoft.com/office/officeart/2005/8/layout/radial2"/>
    <dgm:cxn modelId="{8E1B288F-AC12-4A77-B887-676E0EDE9520}" type="presParOf" srcId="{EC727699-9DE0-4268-8917-62193BAE1700}" destId="{F3D91425-A0B0-4B13-94AA-704F91FAD345}" srcOrd="0" destOrd="0" presId="urn:microsoft.com/office/officeart/2005/8/layout/radial2"/>
    <dgm:cxn modelId="{0E6F8B96-1FDE-42C1-AC66-764EDD86E3E2}" type="presParOf" srcId="{EC727699-9DE0-4268-8917-62193BAE1700}" destId="{D99BC382-7B8E-41B6-9530-786F7F877849}" srcOrd="1" destOrd="0" presId="urn:microsoft.com/office/officeart/2005/8/layout/radial2"/>
    <dgm:cxn modelId="{BAD9B8A1-3849-426A-8ECF-EF7871072DB8}" type="presParOf" srcId="{CCB285BB-C01C-4991-BA85-72461F6F95FA}" destId="{F385CBF4-CF3F-421F-BAAB-4979F48FBB53}" srcOrd="5" destOrd="0" presId="urn:microsoft.com/office/officeart/2005/8/layout/radial2"/>
    <dgm:cxn modelId="{182194CD-891F-4061-99BD-E655FDA36F06}" type="presParOf" srcId="{CCB285BB-C01C-4991-BA85-72461F6F95FA}" destId="{FAEB9525-4CC9-4C81-A128-9FCC52610F11}" srcOrd="6" destOrd="0" presId="urn:microsoft.com/office/officeart/2005/8/layout/radial2"/>
    <dgm:cxn modelId="{3188B939-8792-4B7D-8A73-3F08F7A3EAE5}" type="presParOf" srcId="{FAEB9525-4CC9-4C81-A128-9FCC52610F11}" destId="{64C06F63-EBBF-4554-B0B6-A4A6F66F48F2}" srcOrd="0" destOrd="0" presId="urn:microsoft.com/office/officeart/2005/8/layout/radial2"/>
    <dgm:cxn modelId="{F0E01D27-4A7F-48E7-A08A-8953014869CB}" type="presParOf" srcId="{FAEB9525-4CC9-4C81-A128-9FCC52610F11}" destId="{242D984F-DC4D-4E01-AB2C-7E22875343A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A88C7C-5F5F-4584-B928-D2051B3DC58A}" type="doc">
      <dgm:prSet loTypeId="urn:microsoft.com/office/officeart/2005/8/layout/default#1" loCatId="list" qsTypeId="urn:microsoft.com/office/officeart/2005/8/quickstyle/3d2#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E470F91-5300-4095-B757-474B3A69A54E}">
      <dgm:prSet/>
      <dgm:spPr/>
      <dgm:t>
        <a:bodyPr/>
        <a:lstStyle/>
        <a:p>
          <a:pPr rtl="0"/>
          <a:r>
            <a:rPr lang="en-US" dirty="0" smtClean="0"/>
            <a:t>Syntax : </a:t>
          </a:r>
          <a:r>
            <a:rPr lang="en-US" dirty="0" err="1" smtClean="0"/>
            <a:t>Sejumlah</a:t>
          </a:r>
          <a:r>
            <a:rPr lang="en-US" dirty="0" smtClean="0"/>
            <a:t> </a:t>
          </a:r>
          <a:r>
            <a:rPr lang="en-US" dirty="0" err="1" smtClean="0"/>
            <a:t>peraturan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merangkaikan</a:t>
          </a:r>
          <a:r>
            <a:rPr lang="en-US" dirty="0" smtClean="0"/>
            <a:t> symbol Bahasa </a:t>
          </a:r>
          <a:r>
            <a:rPr lang="en-US" dirty="0" err="1" smtClean="0"/>
            <a:t>pemrograman</a:t>
          </a:r>
          <a:r>
            <a:rPr lang="en-US" dirty="0" smtClean="0"/>
            <a:t> </a:t>
          </a:r>
          <a:r>
            <a:rPr lang="en-US" dirty="0" err="1" smtClean="0"/>
            <a:t>sehingga</a:t>
          </a:r>
          <a:r>
            <a:rPr lang="en-US" dirty="0" smtClean="0"/>
            <a:t> </a:t>
          </a:r>
          <a:r>
            <a:rPr lang="en-US" dirty="0" err="1" smtClean="0"/>
            <a:t>membentuk</a:t>
          </a:r>
          <a:r>
            <a:rPr lang="en-US" dirty="0" smtClean="0"/>
            <a:t> </a:t>
          </a:r>
          <a:r>
            <a:rPr lang="en-US" dirty="0" err="1" smtClean="0"/>
            <a:t>pernyataan</a:t>
          </a:r>
          <a:r>
            <a:rPr lang="en-US" dirty="0" smtClean="0"/>
            <a:t>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dimengerti</a:t>
          </a:r>
          <a:r>
            <a:rPr lang="en-US" dirty="0" smtClean="0"/>
            <a:t> </a:t>
          </a:r>
          <a:r>
            <a:rPr lang="en-US" dirty="0" err="1" smtClean="0"/>
            <a:t>komputer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sejumlah</a:t>
          </a:r>
          <a:r>
            <a:rPr lang="en-US" dirty="0" smtClean="0"/>
            <a:t> </a:t>
          </a:r>
          <a:r>
            <a:rPr lang="en-US" dirty="0" err="1" smtClean="0"/>
            <a:t>aturan</a:t>
          </a:r>
          <a:r>
            <a:rPr lang="en-US" dirty="0" smtClean="0"/>
            <a:t> </a:t>
          </a:r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en-US" dirty="0" err="1" smtClean="0"/>
            <a:t>bagaimana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perintah</a:t>
          </a:r>
          <a:r>
            <a:rPr lang="en-US" dirty="0" smtClean="0"/>
            <a:t> </a:t>
          </a:r>
          <a:r>
            <a:rPr lang="en-US" dirty="0" err="1" smtClean="0"/>
            <a:t>mungkin</a:t>
          </a:r>
          <a:r>
            <a:rPr lang="en-US" dirty="0" smtClean="0"/>
            <a:t> </a:t>
          </a:r>
          <a:r>
            <a:rPr lang="en-US" dirty="0" err="1" smtClean="0"/>
            <a:t>digunakan</a:t>
          </a:r>
          <a:r>
            <a:rPr lang="en-US" dirty="0" smtClean="0"/>
            <a:t>. </a:t>
          </a:r>
          <a:endParaRPr lang="en-US" dirty="0"/>
        </a:p>
      </dgm:t>
    </dgm:pt>
    <dgm:pt modelId="{CB7DA492-F16E-4989-8C31-DA139BA799F6}" type="parTrans" cxnId="{67C1491A-59F6-42E2-8CA9-85B7C9BD4599}">
      <dgm:prSet/>
      <dgm:spPr/>
      <dgm:t>
        <a:bodyPr/>
        <a:lstStyle/>
        <a:p>
          <a:endParaRPr lang="en-US"/>
        </a:p>
      </dgm:t>
    </dgm:pt>
    <dgm:pt modelId="{C2EF0B7A-AE62-44D3-AA2D-5B6C70A80B68}" type="sibTrans" cxnId="{67C1491A-59F6-42E2-8CA9-85B7C9BD4599}">
      <dgm:prSet/>
      <dgm:spPr/>
      <dgm:t>
        <a:bodyPr/>
        <a:lstStyle/>
        <a:p>
          <a:endParaRPr lang="en-US"/>
        </a:p>
      </dgm:t>
    </dgm:pt>
    <dgm:pt modelId="{E852E09E-BD42-4BE1-AF29-BC5E059EAAC4}" type="pres">
      <dgm:prSet presAssocID="{BFA88C7C-5F5F-4584-B928-D2051B3DC5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997CC1-A4B4-45D4-9689-84E852417543}" type="pres">
      <dgm:prSet presAssocID="{0E470F91-5300-4095-B757-474B3A69A54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B7EF9E-437D-447E-AC21-1EA335532951}" type="presOf" srcId="{BFA88C7C-5F5F-4584-B928-D2051B3DC58A}" destId="{E852E09E-BD42-4BE1-AF29-BC5E059EAAC4}" srcOrd="0" destOrd="0" presId="urn:microsoft.com/office/officeart/2005/8/layout/default#1"/>
    <dgm:cxn modelId="{67C1491A-59F6-42E2-8CA9-85B7C9BD4599}" srcId="{BFA88C7C-5F5F-4584-B928-D2051B3DC58A}" destId="{0E470F91-5300-4095-B757-474B3A69A54E}" srcOrd="0" destOrd="0" parTransId="{CB7DA492-F16E-4989-8C31-DA139BA799F6}" sibTransId="{C2EF0B7A-AE62-44D3-AA2D-5B6C70A80B68}"/>
    <dgm:cxn modelId="{295CBC08-236D-4C3F-87C8-41A7C78AD456}" type="presOf" srcId="{0E470F91-5300-4095-B757-474B3A69A54E}" destId="{AC997CC1-A4B4-45D4-9689-84E852417543}" srcOrd="0" destOrd="0" presId="urn:microsoft.com/office/officeart/2005/8/layout/default#1"/>
    <dgm:cxn modelId="{8A5C3918-E076-4ED3-9362-CB8996E13F2C}" type="presParOf" srcId="{E852E09E-BD42-4BE1-AF29-BC5E059EAAC4}" destId="{AC997CC1-A4B4-45D4-9689-84E852417543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37FD2-4CC9-4CC3-9072-7F8772C250D6}">
      <dsp:nvSpPr>
        <dsp:cNvPr id="0" name=""/>
        <dsp:cNvSpPr/>
      </dsp:nvSpPr>
      <dsp:spPr>
        <a:xfrm>
          <a:off x="252061" y="759571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Internet Tools </a:t>
          </a:r>
          <a:endParaRPr lang="en-US" sz="3400" kern="1200" dirty="0"/>
        </a:p>
      </dsp:txBody>
      <dsp:txXfrm>
        <a:off x="290643" y="798153"/>
        <a:ext cx="2557435" cy="1240135"/>
      </dsp:txXfrm>
    </dsp:sp>
    <dsp:sp modelId="{0CB6B3FD-42FE-4046-AF41-CFD2F48FC765}">
      <dsp:nvSpPr>
        <dsp:cNvPr id="0" name=""/>
        <dsp:cNvSpPr/>
      </dsp:nvSpPr>
      <dsp:spPr>
        <a:xfrm rot="19457599">
          <a:off x="2764676" y="1012252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1135" y="1007052"/>
        <a:ext cx="64890" cy="64890"/>
      </dsp:txXfrm>
    </dsp:sp>
    <dsp:sp modelId="{40CC7C98-85A1-4C74-89C2-1B67CDF2CA1E}">
      <dsp:nvSpPr>
        <dsp:cNvPr id="0" name=""/>
        <dsp:cNvSpPr/>
      </dsp:nvSpPr>
      <dsp:spPr>
        <a:xfrm>
          <a:off x="3940500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Directory</a:t>
          </a:r>
          <a:endParaRPr lang="en-US" sz="3400" kern="1200" dirty="0"/>
        </a:p>
      </dsp:txBody>
      <dsp:txXfrm>
        <a:off x="3979082" y="40706"/>
        <a:ext cx="2557435" cy="1240135"/>
      </dsp:txXfrm>
    </dsp:sp>
    <dsp:sp modelId="{8641A47D-42E4-4947-8D4C-BD61C8A5745F}">
      <dsp:nvSpPr>
        <dsp:cNvPr id="0" name=""/>
        <dsp:cNvSpPr/>
      </dsp:nvSpPr>
      <dsp:spPr>
        <a:xfrm rot="2142401">
          <a:off x="2764676" y="1769699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1135" y="1764500"/>
        <a:ext cx="64890" cy="64890"/>
      </dsp:txXfrm>
    </dsp:sp>
    <dsp:sp modelId="{A82B774B-C5AF-4487-A474-7CAF4C411675}">
      <dsp:nvSpPr>
        <dsp:cNvPr id="0" name=""/>
        <dsp:cNvSpPr/>
      </dsp:nvSpPr>
      <dsp:spPr>
        <a:xfrm>
          <a:off x="3940500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Search Engines</a:t>
          </a:r>
          <a:endParaRPr lang="en-US" sz="3400" kern="1200" dirty="0"/>
        </a:p>
      </dsp:txBody>
      <dsp:txXfrm>
        <a:off x="3979082" y="1555601"/>
        <a:ext cx="2557435" cy="1240135"/>
      </dsp:txXfrm>
    </dsp:sp>
    <dsp:sp modelId="{3149DD65-1769-4177-A843-D11A08E66A08}">
      <dsp:nvSpPr>
        <dsp:cNvPr id="0" name=""/>
        <dsp:cNvSpPr/>
      </dsp:nvSpPr>
      <dsp:spPr>
        <a:xfrm rot="18289469">
          <a:off x="6179321" y="1390975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7055884" y="1372086"/>
        <a:ext cx="92269" cy="92269"/>
      </dsp:txXfrm>
    </dsp:sp>
    <dsp:sp modelId="{C05BBB77-13AA-4B63-AB43-4614D44B1DC4}">
      <dsp:nvSpPr>
        <dsp:cNvPr id="0" name=""/>
        <dsp:cNvSpPr/>
      </dsp:nvSpPr>
      <dsp:spPr>
        <a:xfrm>
          <a:off x="762893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Basic Search Engine</a:t>
          </a:r>
          <a:endParaRPr lang="en-US" sz="3400" kern="1200" dirty="0"/>
        </a:p>
      </dsp:txBody>
      <dsp:txXfrm>
        <a:off x="7667521" y="40706"/>
        <a:ext cx="2557435" cy="1240135"/>
      </dsp:txXfrm>
    </dsp:sp>
    <dsp:sp modelId="{0FC6291B-09A3-4A10-A777-8893B359780C}">
      <dsp:nvSpPr>
        <dsp:cNvPr id="0" name=""/>
        <dsp:cNvSpPr/>
      </dsp:nvSpPr>
      <dsp:spPr>
        <a:xfrm>
          <a:off x="6575099" y="2148422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75673" y="2149323"/>
        <a:ext cx="52691" cy="52691"/>
      </dsp:txXfrm>
    </dsp:sp>
    <dsp:sp modelId="{A9289348-9157-41CB-BB6A-0D83EDAFC2E4}">
      <dsp:nvSpPr>
        <dsp:cNvPr id="0" name=""/>
        <dsp:cNvSpPr/>
      </dsp:nvSpPr>
      <dsp:spPr>
        <a:xfrm>
          <a:off x="762893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Meta Search Engine</a:t>
          </a:r>
          <a:endParaRPr lang="en-US" sz="3400" kern="1200" dirty="0"/>
        </a:p>
      </dsp:txBody>
      <dsp:txXfrm>
        <a:off x="7667521" y="1555601"/>
        <a:ext cx="2557435" cy="1240135"/>
      </dsp:txXfrm>
    </dsp:sp>
    <dsp:sp modelId="{DDB8BB67-D2B9-42B6-92AC-A3C7CE83B6A6}">
      <dsp:nvSpPr>
        <dsp:cNvPr id="0" name=""/>
        <dsp:cNvSpPr/>
      </dsp:nvSpPr>
      <dsp:spPr>
        <a:xfrm rot="3310531">
          <a:off x="6179321" y="2905870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7055884" y="2886981"/>
        <a:ext cx="92269" cy="92269"/>
      </dsp:txXfrm>
    </dsp:sp>
    <dsp:sp modelId="{CE3017D9-7EA6-40CF-AF95-DC80A8131286}">
      <dsp:nvSpPr>
        <dsp:cNvPr id="0" name=""/>
        <dsp:cNvSpPr/>
      </dsp:nvSpPr>
      <dsp:spPr>
        <a:xfrm>
          <a:off x="762893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Semantic Search Engine</a:t>
          </a:r>
          <a:endParaRPr lang="en-US" sz="3400" kern="1200" dirty="0"/>
        </a:p>
      </dsp:txBody>
      <dsp:txXfrm>
        <a:off x="7667521" y="3070495"/>
        <a:ext cx="2557435" cy="1240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5CBF4-CF3F-421F-BAAB-4979F48FBB53}">
      <dsp:nvSpPr>
        <dsp:cNvPr id="0" name=""/>
        <dsp:cNvSpPr/>
      </dsp:nvSpPr>
      <dsp:spPr>
        <a:xfrm rot="2535995">
          <a:off x="3333154" y="3070970"/>
          <a:ext cx="661181" cy="44340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661181" y="22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3FB61-1264-4D18-9A6C-0336D63A6EE2}">
      <dsp:nvSpPr>
        <dsp:cNvPr id="0" name=""/>
        <dsp:cNvSpPr/>
      </dsp:nvSpPr>
      <dsp:spPr>
        <a:xfrm>
          <a:off x="3419100" y="2150078"/>
          <a:ext cx="746595" cy="44340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746595" y="22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65D64-204D-401D-AE93-35959A4AE243}">
      <dsp:nvSpPr>
        <dsp:cNvPr id="0" name=""/>
        <dsp:cNvSpPr/>
      </dsp:nvSpPr>
      <dsp:spPr>
        <a:xfrm rot="19064005">
          <a:off x="3333154" y="1229185"/>
          <a:ext cx="661181" cy="44340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661181" y="22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C019D-F691-476A-BDE3-667C6E6A18B2}">
      <dsp:nvSpPr>
        <dsp:cNvPr id="0" name=""/>
        <dsp:cNvSpPr/>
      </dsp:nvSpPr>
      <dsp:spPr>
        <a:xfrm>
          <a:off x="1558676" y="1042598"/>
          <a:ext cx="2195968" cy="21959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1A7C8-E17A-4173-9FD4-0DB1477FFD4E}">
      <dsp:nvSpPr>
        <dsp:cNvPr id="0" name=""/>
        <dsp:cNvSpPr/>
      </dsp:nvSpPr>
      <dsp:spPr>
        <a:xfrm>
          <a:off x="3748593" y="938"/>
          <a:ext cx="1229319" cy="1229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Basic Search Engine</a:t>
          </a:r>
          <a:endParaRPr lang="en-US" sz="1300" kern="1200" dirty="0"/>
        </a:p>
      </dsp:txBody>
      <dsp:txXfrm>
        <a:off x="3748593" y="938"/>
        <a:ext cx="1229319" cy="1229319"/>
      </dsp:txXfrm>
    </dsp:sp>
    <dsp:sp modelId="{28F3079E-D8D3-4C17-9EA0-C30190A0C05D}">
      <dsp:nvSpPr>
        <dsp:cNvPr id="0" name=""/>
        <dsp:cNvSpPr/>
      </dsp:nvSpPr>
      <dsp:spPr>
        <a:xfrm>
          <a:off x="5100844" y="938"/>
          <a:ext cx="1843979" cy="1229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Google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Yahoo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Ask.com</a:t>
          </a:r>
          <a:endParaRPr lang="en-US" sz="1200" kern="1200" dirty="0"/>
        </a:p>
      </dsp:txBody>
      <dsp:txXfrm>
        <a:off x="5100844" y="938"/>
        <a:ext cx="1843979" cy="1229319"/>
      </dsp:txXfrm>
    </dsp:sp>
    <dsp:sp modelId="{F3D91425-A0B0-4B13-94AA-704F91FAD345}">
      <dsp:nvSpPr>
        <dsp:cNvPr id="0" name=""/>
        <dsp:cNvSpPr/>
      </dsp:nvSpPr>
      <dsp:spPr>
        <a:xfrm>
          <a:off x="4165696" y="1557588"/>
          <a:ext cx="1229319" cy="1229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Metasearch Engine</a:t>
          </a:r>
          <a:endParaRPr lang="en-US" sz="1300" kern="1200" dirty="0"/>
        </a:p>
      </dsp:txBody>
      <dsp:txXfrm>
        <a:off x="4165696" y="1557588"/>
        <a:ext cx="1229319" cy="1229319"/>
      </dsp:txXfrm>
    </dsp:sp>
    <dsp:sp modelId="{D99BC382-7B8E-41B6-9530-786F7F877849}">
      <dsp:nvSpPr>
        <dsp:cNvPr id="0" name=""/>
        <dsp:cNvSpPr/>
      </dsp:nvSpPr>
      <dsp:spPr>
        <a:xfrm>
          <a:off x="5517947" y="1557588"/>
          <a:ext cx="1843979" cy="1229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Dogpile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Search.com</a:t>
          </a:r>
          <a:endParaRPr lang="en-US" sz="1200" kern="1200" dirty="0"/>
        </a:p>
      </dsp:txBody>
      <dsp:txXfrm>
        <a:off x="5517947" y="1557588"/>
        <a:ext cx="1843979" cy="1229319"/>
      </dsp:txXfrm>
    </dsp:sp>
    <dsp:sp modelId="{64C06F63-EBBF-4554-B0B6-A4A6F66F48F2}">
      <dsp:nvSpPr>
        <dsp:cNvPr id="0" name=""/>
        <dsp:cNvSpPr/>
      </dsp:nvSpPr>
      <dsp:spPr>
        <a:xfrm>
          <a:off x="3748593" y="3114238"/>
          <a:ext cx="1229319" cy="1229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Semantic Search Engine</a:t>
          </a:r>
          <a:endParaRPr lang="en-US" sz="1300" kern="1200" dirty="0"/>
        </a:p>
      </dsp:txBody>
      <dsp:txXfrm>
        <a:off x="3748593" y="3114238"/>
        <a:ext cx="1229319" cy="1229319"/>
      </dsp:txXfrm>
    </dsp:sp>
    <dsp:sp modelId="{242D984F-DC4D-4E01-AB2C-7E22875343AB}">
      <dsp:nvSpPr>
        <dsp:cNvPr id="0" name=""/>
        <dsp:cNvSpPr/>
      </dsp:nvSpPr>
      <dsp:spPr>
        <a:xfrm>
          <a:off x="5100844" y="3114238"/>
          <a:ext cx="1843979" cy="1229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DuckDuckgo</a:t>
          </a:r>
          <a:r>
            <a:rPr lang="en-US" sz="1200" kern="1200" dirty="0" smtClean="0"/>
            <a:t> (https://duckduckgo.com/)</a:t>
          </a:r>
          <a:endParaRPr lang="en-US" sz="1200" kern="1200" dirty="0"/>
        </a:p>
      </dsp:txBody>
      <dsp:txXfrm>
        <a:off x="5100844" y="3114238"/>
        <a:ext cx="1843979" cy="1229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97CC1-A4B4-45D4-9689-84E852417543}">
      <dsp:nvSpPr>
        <dsp:cNvPr id="0" name=""/>
        <dsp:cNvSpPr/>
      </dsp:nvSpPr>
      <dsp:spPr>
        <a:xfrm>
          <a:off x="1344762" y="1201"/>
          <a:ext cx="6081412" cy="3648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Syntax : </a:t>
          </a:r>
          <a:r>
            <a:rPr lang="en-US" sz="3100" kern="1200" dirty="0" err="1" smtClean="0"/>
            <a:t>Sejumlah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peraturan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untuk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merangkaikan</a:t>
          </a:r>
          <a:r>
            <a:rPr lang="en-US" sz="3100" kern="1200" dirty="0" smtClean="0"/>
            <a:t> symbol Bahasa </a:t>
          </a:r>
          <a:r>
            <a:rPr lang="en-US" sz="3100" kern="1200" dirty="0" err="1" smtClean="0"/>
            <a:t>pemrograman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sehingga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membentuk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pernyataan</a:t>
          </a:r>
          <a:r>
            <a:rPr lang="en-US" sz="3100" kern="1200" dirty="0" smtClean="0"/>
            <a:t> yang </a:t>
          </a:r>
          <a:r>
            <a:rPr lang="en-US" sz="3100" kern="1200" dirty="0" err="1" smtClean="0"/>
            <a:t>dapat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dimengerti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komputer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sejumlah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aturan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tentang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bagaimana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suatu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perintah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mungkin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digunakan</a:t>
          </a:r>
          <a:r>
            <a:rPr lang="en-US" sz="3100" kern="1200" dirty="0" smtClean="0"/>
            <a:t>. </a:t>
          </a:r>
          <a:endParaRPr lang="en-US" sz="3100" kern="1200" dirty="0"/>
        </a:p>
      </dsp:txBody>
      <dsp:txXfrm>
        <a:off x="1344762" y="1201"/>
        <a:ext cx="6081412" cy="3648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317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7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5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51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3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4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521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09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2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0748E9A-123A-49F9-A5D7-98512D4AC12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18918EE-4468-4E62-8EAA-E9465F3C6DD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0609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ontar.ui.ac.id/il/4noncetak.jsp?hal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eraldinsight.com/" TargetMode="External"/><Relationship Id="rId3" Type="http://schemas.openxmlformats.org/officeDocument/2006/relationships/hyperlink" Target="http://search.epnet.com/" TargetMode="External"/><Relationship Id="rId7" Type="http://schemas.openxmlformats.org/officeDocument/2006/relationships/hyperlink" Target="http://www.sciencedirect.com/" TargetMode="External"/><Relationship Id="rId2" Type="http://schemas.openxmlformats.org/officeDocument/2006/relationships/hyperlink" Target="http://www.ebscohos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trac.galegroup.com/" TargetMode="External"/><Relationship Id="rId5" Type="http://schemas.openxmlformats.org/officeDocument/2006/relationships/hyperlink" Target="http://search.proquest.com/login" TargetMode="External"/><Relationship Id="rId4" Type="http://schemas.openxmlformats.org/officeDocument/2006/relationships/hyperlink" Target="http://search.proquest.com/" TargetMode="External"/><Relationship Id="rId9" Type="http://schemas.openxmlformats.org/officeDocument/2006/relationships/hyperlink" Target="http://www.springerlink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jaki.ui.ac.id/index.php/home" TargetMode="External"/><Relationship Id="rId3" Type="http://schemas.openxmlformats.org/officeDocument/2006/relationships/hyperlink" Target="http://jurnal.uinsu.ac.id/index.php/jipi/issue/view/34" TargetMode="External"/><Relationship Id="rId7" Type="http://schemas.openxmlformats.org/officeDocument/2006/relationships/hyperlink" Target="http://sinta1.ristekdikti.go.id/" TargetMode="External"/><Relationship Id="rId2" Type="http://schemas.openxmlformats.org/officeDocument/2006/relationships/hyperlink" Target="http://data.go.i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nsepublishers.com/catalogs/open-access-books/" TargetMode="External"/><Relationship Id="rId5" Type="http://schemas.openxmlformats.org/officeDocument/2006/relationships/hyperlink" Target="http://perpustakaan.bphn.go.id/" TargetMode="External"/><Relationship Id="rId10" Type="http://schemas.openxmlformats.org/officeDocument/2006/relationships/hyperlink" Target="http://jurnal.uii.ac.id/index.php/JAAI" TargetMode="External"/><Relationship Id="rId4" Type="http://schemas.openxmlformats.org/officeDocument/2006/relationships/hyperlink" Target="http://about.jstor.org/open-access?cid=eml_jb_OA_02_2017" TargetMode="External"/><Relationship Id="rId9" Type="http://schemas.openxmlformats.org/officeDocument/2006/relationships/hyperlink" Target="http://jurnalakuntansi.petra.ac.id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l.org/" TargetMode="External"/><Relationship Id="rId2" Type="http://schemas.openxmlformats.org/officeDocument/2006/relationships/hyperlink" Target="http://www.dmoz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Internet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Nurriska</a:t>
            </a:r>
            <a:r>
              <a:rPr lang="en-US" dirty="0" smtClean="0"/>
              <a:t> </a:t>
            </a:r>
            <a:r>
              <a:rPr lang="en-US" dirty="0" err="1" smtClean="0"/>
              <a:t>Amalina</a:t>
            </a:r>
            <a:endParaRPr lang="en-US" dirty="0" smtClean="0"/>
          </a:p>
          <a:p>
            <a:r>
              <a:rPr lang="en-US" dirty="0" err="1" smtClean="0"/>
              <a:t>Pustakawan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UNIKOM</a:t>
            </a:r>
          </a:p>
          <a:p>
            <a:r>
              <a:rPr lang="en-US" dirty="0" err="1" smtClean="0"/>
              <a:t>Rabu</a:t>
            </a:r>
            <a:r>
              <a:rPr lang="en-US" dirty="0" smtClean="0"/>
              <a:t>, 08 </a:t>
            </a:r>
            <a:r>
              <a:rPr lang="en-US" dirty="0" err="1" smtClean="0"/>
              <a:t>Maret</a:t>
            </a:r>
            <a:r>
              <a:rPr lang="en-US" dirty="0" smtClean="0"/>
              <a:t> 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9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436569"/>
              </p:ext>
            </p:extLst>
          </p:nvPr>
        </p:nvGraphicFramePr>
        <p:xfrm>
          <a:off x="2806706" y="2276872"/>
          <a:ext cx="8914455" cy="4344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9327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Tujuan</a:t>
            </a:r>
            <a:r>
              <a:rPr lang="en-US" dirty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terlampau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terlampau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cakupannya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cakupannya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99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Searching Via Google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Google </a:t>
            </a:r>
            <a:r>
              <a:rPr lang="en-US" dirty="0"/>
              <a:t>Syntax &amp; Boolean Operator</a:t>
            </a:r>
          </a:p>
        </p:txBody>
      </p:sp>
      <p:pic>
        <p:nvPicPr>
          <p:cNvPr id="4" name="Picture 6" descr="Hasil gambar untuk goog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2332744"/>
            <a:ext cx="3528392" cy="229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159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Syntax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203792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31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341960"/>
            <a:ext cx="9361040" cy="1358848"/>
          </a:xfrm>
        </p:spPr>
        <p:txBody>
          <a:bodyPr/>
          <a:lstStyle/>
          <a:p>
            <a:r>
              <a:rPr lang="en-US" sz="2800" b="1" dirty="0" smtClean="0"/>
              <a:t>Google </a:t>
            </a:r>
            <a:r>
              <a:rPr lang="en-US" sz="2800" b="1" dirty="0"/>
              <a:t>Syntax </a:t>
            </a:r>
            <a:r>
              <a:rPr lang="en-US" sz="2800" b="1" dirty="0" smtClean="0"/>
              <a:t>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http</a:t>
            </a:r>
            <a:r>
              <a:rPr lang="en-US" sz="2400" b="1" dirty="0"/>
              <a:t>://www.googleguide.com/print/adv_op_ref.pdf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07175"/>
              </p:ext>
            </p:extLst>
          </p:nvPr>
        </p:nvGraphicFramePr>
        <p:xfrm>
          <a:off x="2927648" y="2348880"/>
          <a:ext cx="8712968" cy="418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458">
                  <a:extLst>
                    <a:ext uri="{9D8B030D-6E8A-4147-A177-3AD203B41FA5}">
                      <a16:colId xmlns:a16="http://schemas.microsoft.com/office/drawing/2014/main" val="1572375704"/>
                    </a:ext>
                  </a:extLst>
                </a:gridCol>
                <a:gridCol w="3655187">
                  <a:extLst>
                    <a:ext uri="{9D8B030D-6E8A-4147-A177-3AD203B41FA5}">
                      <a16:colId xmlns:a16="http://schemas.microsoft.com/office/drawing/2014/main" val="1903096918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72519450"/>
                    </a:ext>
                  </a:extLst>
                </a:gridCol>
              </a:tblGrid>
              <a:tr h="510507">
                <a:tc>
                  <a:txBody>
                    <a:bodyPr/>
                    <a:lstStyle/>
                    <a:p>
                      <a:r>
                        <a:rPr lang="en-US" dirty="0" smtClean="0"/>
                        <a:t>Google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490920"/>
                  </a:ext>
                </a:extLst>
              </a:tr>
              <a:tr h="510507">
                <a:tc>
                  <a:txBody>
                    <a:bodyPr/>
                    <a:lstStyle/>
                    <a:p>
                      <a:r>
                        <a:rPr lang="en-US" dirty="0" smtClean="0"/>
                        <a:t>Define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definisi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sebuah</a:t>
                      </a:r>
                      <a:r>
                        <a:rPr lang="en-US" dirty="0" smtClean="0"/>
                        <a:t> kata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define:angklung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322841"/>
                  </a:ext>
                </a:extLst>
              </a:tr>
              <a:tr h="5105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intitle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Allintitle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Judul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halaman</a:t>
                      </a:r>
                      <a:r>
                        <a:rPr lang="en-US" baseline="0" dirty="0" smtClean="0"/>
                        <a:t> 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intitle:angklung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641977"/>
                  </a:ext>
                </a:extLst>
              </a:tr>
              <a:tr h="8282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inurl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allinurl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Mencari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halaman</a:t>
                      </a:r>
                      <a:r>
                        <a:rPr lang="en-US" dirty="0" smtClean="0"/>
                        <a:t> URL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Film </a:t>
                      </a:r>
                      <a:r>
                        <a:rPr lang="en-US" dirty="0" err="1" smtClean="0"/>
                        <a:t>komedi</a:t>
                      </a:r>
                      <a:r>
                        <a:rPr lang="en-US" dirty="0" smtClean="0"/>
                        <a:t> Indonesia </a:t>
                      </a:r>
                      <a:r>
                        <a:rPr lang="en-US" dirty="0" err="1" smtClean="0"/>
                        <a:t>inurl:top</a:t>
                      </a:r>
                      <a:r>
                        <a:rPr lang="en-US" baseline="0" dirty="0" smtClean="0"/>
                        <a:t> ten 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allinurl:film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komedi</a:t>
                      </a:r>
                      <a:r>
                        <a:rPr lang="en-US" dirty="0" smtClean="0"/>
                        <a:t> Indonesia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0309"/>
                  </a:ext>
                </a:extLst>
              </a:tr>
              <a:tr h="510507">
                <a:tc>
                  <a:txBody>
                    <a:bodyPr/>
                    <a:lstStyle/>
                    <a:p>
                      <a:r>
                        <a:rPr lang="en-US" dirty="0" smtClean="0"/>
                        <a:t>site: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Mencari</a:t>
                      </a:r>
                      <a:r>
                        <a:rPr lang="en-US" dirty="0" smtClean="0"/>
                        <a:t> situs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site:edu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39555"/>
                  </a:ext>
                </a:extLst>
              </a:tr>
              <a:tr h="8282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Filetype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type</a:t>
                      </a:r>
                      <a:r>
                        <a:rPr lang="en-US" baseline="0" dirty="0" smtClean="0"/>
                        <a:t> file: PDF,PPT,DOC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Angklung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filetype:pdf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3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80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Boolean Operator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marL="0" lvl="1" algn="just">
              <a:lnSpc>
                <a:spcPct val="120000"/>
              </a:lnSpc>
              <a:spcBef>
                <a:spcPts val="1200"/>
              </a:spcBef>
            </a:pPr>
            <a:r>
              <a:rPr lang="id-ID" sz="1800" dirty="0"/>
              <a:t>Logika Boolean </a:t>
            </a:r>
            <a:r>
              <a:rPr lang="en-US" sz="1800" dirty="0" err="1" smtClean="0"/>
              <a:t>diambil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id-ID" sz="1800" dirty="0" smtClean="0"/>
              <a:t>nama </a:t>
            </a:r>
            <a:r>
              <a:rPr lang="en-US" sz="1800" dirty="0" err="1" smtClean="0"/>
              <a:t>seorang</a:t>
            </a:r>
            <a:r>
              <a:rPr lang="id-ID" sz="1800" dirty="0" smtClean="0"/>
              <a:t> </a:t>
            </a:r>
            <a:r>
              <a:rPr lang="id-ID" sz="1800" dirty="0"/>
              <a:t>matematikawan </a:t>
            </a:r>
            <a:r>
              <a:rPr lang="en-US" sz="1800" dirty="0" err="1" smtClean="0"/>
              <a:t>asal</a:t>
            </a:r>
            <a:r>
              <a:rPr lang="en-US" sz="1800" dirty="0" smtClean="0"/>
              <a:t> </a:t>
            </a:r>
            <a:r>
              <a:rPr lang="id-ID" sz="1800" dirty="0" smtClean="0"/>
              <a:t>Inggris </a:t>
            </a:r>
            <a:r>
              <a:rPr lang="id-ID" sz="1800" dirty="0"/>
              <a:t>George Boole </a:t>
            </a:r>
            <a:r>
              <a:rPr lang="id-ID" sz="1800" dirty="0" smtClean="0"/>
              <a:t>(</a:t>
            </a:r>
            <a:r>
              <a:rPr lang="id-ID" sz="1800" dirty="0"/>
              <a:t>1815-1864), yang menulis tentang sistem </a:t>
            </a:r>
            <a:r>
              <a:rPr lang="id-ID" sz="1800" dirty="0" smtClean="0"/>
              <a:t>logika</a:t>
            </a:r>
            <a:r>
              <a:rPr lang="en-US" sz="1800" dirty="0" smtClean="0"/>
              <a:t>,  </a:t>
            </a:r>
            <a:r>
              <a:rPr lang="id-ID" sz="1800" dirty="0" smtClean="0"/>
              <a:t>dirancang </a:t>
            </a:r>
            <a:r>
              <a:rPr lang="id-ID" sz="1800" dirty="0"/>
              <a:t>untuk </a:t>
            </a:r>
            <a:r>
              <a:rPr lang="id-ID" sz="1800" dirty="0" smtClean="0"/>
              <a:t>menghasilkan hasil </a:t>
            </a:r>
            <a:r>
              <a:rPr lang="id-ID" sz="1800" dirty="0"/>
              <a:t>pencarian yang lebih baik </a:t>
            </a:r>
            <a:r>
              <a:rPr lang="en-US" sz="1800" dirty="0" smtClean="0"/>
              <a:t>L</a:t>
            </a:r>
            <a:r>
              <a:rPr lang="id-ID" sz="1800" dirty="0" smtClean="0"/>
              <a:t>ogika </a:t>
            </a:r>
            <a:r>
              <a:rPr lang="id-ID" sz="1800" dirty="0"/>
              <a:t>Boolean dan operator </a:t>
            </a:r>
            <a:r>
              <a:rPr lang="id-ID" sz="1800" dirty="0" smtClean="0"/>
              <a:t>nya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id-ID" sz="1800" dirty="0" smtClean="0"/>
              <a:t>: </a:t>
            </a:r>
            <a:r>
              <a:rPr lang="id-ID" sz="1800" b="1" dirty="0">
                <a:solidFill>
                  <a:srgbClr val="FF0000"/>
                </a:solidFill>
              </a:rPr>
              <a:t>AND, OR, dan NOT, </a:t>
            </a:r>
            <a:r>
              <a:rPr lang="id-ID" sz="1800" dirty="0"/>
              <a:t>yang kita </a:t>
            </a:r>
            <a:r>
              <a:rPr lang="id-ID" sz="1800" dirty="0" smtClean="0"/>
              <a:t>gunakan </a:t>
            </a:r>
            <a:r>
              <a:rPr lang="id-ID" sz="1800" dirty="0"/>
              <a:t>untuk menghubungkan kata-kata dan frase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pencarian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07968" y="771008"/>
            <a:ext cx="6172200" cy="4873625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2050" name="Picture 2" descr="Hasil gambar untuk george boole adala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79758"/>
            <a:ext cx="4421863" cy="542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47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Operator: AND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0" lvl="8" indent="0" algn="just">
              <a:buNone/>
            </a:pPr>
            <a:endParaRPr lang="en-US" dirty="0"/>
          </a:p>
          <a:p>
            <a:pPr marL="3657600" lvl="8" indent="0" algn="just">
              <a:buNone/>
            </a:pPr>
            <a:endParaRPr lang="en-US" dirty="0" smtClean="0"/>
          </a:p>
          <a:p>
            <a:pPr marL="3657600" lvl="8" indent="0" algn="just">
              <a:buNone/>
            </a:pPr>
            <a:endParaRPr lang="en-US" dirty="0"/>
          </a:p>
          <a:p>
            <a:pPr marL="3657600" lvl="8" indent="0" algn="just">
              <a:buNone/>
            </a:pPr>
            <a:endParaRPr lang="en-US" dirty="0" smtClean="0"/>
          </a:p>
          <a:p>
            <a:pPr marL="3657600" lvl="8" indent="0" algn="just">
              <a:buNone/>
            </a:pPr>
            <a:endParaRPr lang="en-US" dirty="0"/>
          </a:p>
          <a:p>
            <a:pPr marL="3657600" lvl="8" indent="0" algn="just">
              <a:buNone/>
            </a:pPr>
            <a:endParaRPr lang="en-US" dirty="0" smtClean="0"/>
          </a:p>
          <a:p>
            <a:pPr marL="3657600" lvl="8" indent="0" algn="just">
              <a:buNone/>
            </a:pPr>
            <a:endParaRPr lang="en-US" dirty="0"/>
          </a:p>
          <a:p>
            <a:pPr marL="3657600" lvl="8" indent="0" algn="just">
              <a:buNone/>
            </a:pPr>
            <a:r>
              <a:rPr lang="en-US" dirty="0" smtClean="0"/>
              <a:t>“AND” (+)</a:t>
            </a:r>
            <a:endParaRPr lang="en-US" dirty="0"/>
          </a:p>
          <a:p>
            <a:pPr marL="1828800" lvl="4" indent="0">
              <a:buNone/>
            </a:pPr>
            <a:r>
              <a:rPr lang="en-US" dirty="0" smtClean="0"/>
              <a:t>AND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mempersempit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endParaRPr lang="en-US" dirty="0" smtClean="0"/>
          </a:p>
          <a:p>
            <a:pPr marL="1828800" lvl="4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Punah</a:t>
            </a:r>
            <a:r>
              <a:rPr lang="en-US" dirty="0" smtClean="0"/>
              <a:t> AND </a:t>
            </a:r>
            <a:r>
              <a:rPr lang="en-US" dirty="0" err="1" smtClean="0"/>
              <a:t>Burung</a:t>
            </a:r>
            <a:r>
              <a:rPr lang="en-US" dirty="0" smtClean="0"/>
              <a:t>/ </a:t>
            </a:r>
            <a:r>
              <a:rPr lang="en-US" dirty="0" err="1" smtClean="0"/>
              <a:t>Punah</a:t>
            </a:r>
            <a:r>
              <a:rPr lang="en-US" dirty="0" smtClean="0"/>
              <a:t> +</a:t>
            </a:r>
            <a:r>
              <a:rPr lang="en-US" dirty="0" err="1" smtClean="0"/>
              <a:t>burung</a:t>
            </a:r>
            <a:endParaRPr lang="en-US" dirty="0" smtClean="0"/>
          </a:p>
          <a:p>
            <a:pPr marL="1828800" lvl="4" indent="0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situs </a:t>
            </a:r>
            <a:r>
              <a:rPr lang="en-US" dirty="0" err="1" smtClean="0"/>
              <a:t>adalah</a:t>
            </a:r>
            <a:r>
              <a:rPr lang="en-US" dirty="0" smtClean="0"/>
              <a:t> kata-kata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. </a:t>
            </a:r>
          </a:p>
          <a:p>
            <a:pPr marL="3657600" lvl="8" indent="0" algn="just">
              <a:buNone/>
            </a:pPr>
            <a:endParaRPr lang="en-US" dirty="0" smtClean="0"/>
          </a:p>
        </p:txBody>
      </p:sp>
      <p:pic>
        <p:nvPicPr>
          <p:cNvPr id="8" name="Picture 2" descr="Hasil gambar untuk boolean 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2" y="2160420"/>
            <a:ext cx="3603120" cy="252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529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656"/>
            <a:ext cx="10515600" cy="1325563"/>
          </a:xfrm>
        </p:spPr>
        <p:txBody>
          <a:bodyPr/>
          <a:lstStyle/>
          <a:p>
            <a:r>
              <a:rPr lang="en-US" dirty="0"/>
              <a:t>Boolean operator : </a:t>
            </a:r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r>
              <a:rPr lang="en-US" dirty="0" smtClean="0"/>
              <a:t>OR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pencarian</a:t>
            </a:r>
            <a:endParaRPr lang="en-US" dirty="0"/>
          </a:p>
          <a:p>
            <a:pPr marL="1828800" lvl="4" indent="0">
              <a:buNone/>
            </a:pP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Punah</a:t>
            </a:r>
            <a:r>
              <a:rPr lang="en-US" dirty="0"/>
              <a:t> OR </a:t>
            </a:r>
            <a:r>
              <a:rPr lang="en-US" dirty="0" err="1"/>
              <a:t>Burung</a:t>
            </a:r>
            <a:endParaRPr lang="en-US" dirty="0"/>
          </a:p>
          <a:p>
            <a:pPr marL="1828800" lvl="4" indent="0">
              <a:buNone/>
            </a:pP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menelusur</a:t>
            </a:r>
            <a:r>
              <a:rPr lang="en-US" dirty="0"/>
              <a:t> situs-situs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kata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07968" y="2436939"/>
            <a:ext cx="2167796" cy="16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60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Operator :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endParaRPr lang="en-US" sz="1800" dirty="0" smtClean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endParaRPr lang="en-US" sz="1800" dirty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endParaRPr lang="en-US" sz="1800" dirty="0" smtClean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endParaRPr lang="en-US" sz="1800" dirty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endParaRPr lang="en-US" sz="1800" dirty="0" smtClean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r>
              <a:rPr lang="en-US" sz="1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NOT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digunakan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untuk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mempersempit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hasil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pencarian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,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dengan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salah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satu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kata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tidak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termasuk</a:t>
            </a:r>
            <a:r>
              <a:rPr lang="en-US" sz="1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dalam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pencarian</a:t>
            </a:r>
            <a:endParaRPr lang="en-US" sz="1800" dirty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r>
              <a:rPr lang="en-US" sz="18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Contoh</a:t>
            </a:r>
            <a:r>
              <a:rPr lang="en-US" sz="1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: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Filsafat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–Islam</a:t>
            </a:r>
          </a:p>
          <a:p>
            <a:pPr marL="457200" lvl="1" indent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None/>
            </a:pPr>
            <a:r>
              <a:rPr lang="en-US" sz="18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Maka</a:t>
            </a:r>
            <a:r>
              <a:rPr lang="en-US" sz="1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akan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mencari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situs-situs yang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mengandung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kata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Filsafat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,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tetapi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tidak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mengandung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 </a:t>
            </a:r>
            <a:r>
              <a:rPr lang="en-US" sz="1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kata 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Islam.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3872" y="2438400"/>
            <a:ext cx="2689706" cy="16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77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Website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70765"/>
              </p:ext>
            </p:extLst>
          </p:nvPr>
        </p:nvGraphicFramePr>
        <p:xfrm>
          <a:off x="1775520" y="1772816"/>
          <a:ext cx="10179051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199">
                  <a:extLst>
                    <a:ext uri="{9D8B030D-6E8A-4147-A177-3AD203B41FA5}">
                      <a16:colId xmlns:a16="http://schemas.microsoft.com/office/drawing/2014/main" val="2889603854"/>
                    </a:ext>
                  </a:extLst>
                </a:gridCol>
                <a:gridCol w="4134835">
                  <a:extLst>
                    <a:ext uri="{9D8B030D-6E8A-4147-A177-3AD203B41FA5}">
                      <a16:colId xmlns:a16="http://schemas.microsoft.com/office/drawing/2014/main" val="3603019770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197657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21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Author’s expertise/credentials/ qualifications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: “About us”, “FAQ”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7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Publisher’s (organization or author) credentials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Domain: .com/.co ; .</a:t>
                      </a:r>
                      <a:r>
                        <a:rPr lang="en-US" dirty="0" err="1" smtClean="0"/>
                        <a:t>edu</a:t>
                      </a:r>
                      <a:r>
                        <a:rPr lang="en-US" dirty="0" smtClean="0"/>
                        <a:t>/.ac ; .</a:t>
                      </a:r>
                      <a:r>
                        <a:rPr lang="en-US" dirty="0" err="1" smtClean="0"/>
                        <a:t>gov</a:t>
                      </a:r>
                      <a:r>
                        <a:rPr lang="en-US" dirty="0" smtClean="0"/>
                        <a:t> ; .org ; </a:t>
                      </a:r>
                      <a:r>
                        <a:rPr lang="en-US" dirty="0" err="1" smtClean="0"/>
                        <a:t>.net</a:t>
                      </a:r>
                      <a:r>
                        <a:rPr lang="en-US" dirty="0" smtClean="0"/>
                        <a:t> ; .mil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6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Goals of the author/organization publishing this site. Is the information presented  as being factual or opinion, with a minimum of bias or with the intention to persuade?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selling something or jokes or satire?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9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Accurate and verifiable information ; Are we able to identify the author and access contact information?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: References, bibliography, few grammar and spelling mistakes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58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is updated regularly. Are there broken links?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Check: Creation/revision date on the top or bottom of a web page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901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60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382397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Pokok</a:t>
            </a:r>
            <a:r>
              <a:rPr lang="en-US" sz="6000" dirty="0" smtClean="0"/>
              <a:t> </a:t>
            </a:r>
            <a:r>
              <a:rPr lang="en-US" sz="6000" dirty="0" err="1" smtClean="0"/>
              <a:t>Bahasan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729688" cy="1125077"/>
          </a:xfrm>
        </p:spPr>
        <p:txBody>
          <a:bodyPr>
            <a:normAutofit fontScale="47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900" dirty="0" err="1" smtClean="0"/>
              <a:t>Informasi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Internet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900" dirty="0" err="1" smtClean="0"/>
              <a:t>Menelusur</a:t>
            </a:r>
            <a:r>
              <a:rPr lang="en-US" sz="2900" dirty="0" smtClean="0"/>
              <a:t> </a:t>
            </a:r>
            <a:r>
              <a:rPr lang="en-US" sz="2900" dirty="0" err="1" smtClean="0"/>
              <a:t>melalui</a:t>
            </a:r>
            <a:r>
              <a:rPr lang="en-US" sz="2900" dirty="0" smtClean="0"/>
              <a:t> Internet Tools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900" dirty="0" err="1" smtClean="0"/>
              <a:t>Teknik</a:t>
            </a:r>
            <a:r>
              <a:rPr lang="en-US" sz="2900" dirty="0" smtClean="0"/>
              <a:t> </a:t>
            </a:r>
            <a:r>
              <a:rPr lang="en-US" sz="2900" dirty="0" err="1" smtClean="0"/>
              <a:t>penelusuran</a:t>
            </a:r>
            <a:endParaRPr lang="en-US" sz="29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900" dirty="0" err="1" smtClean="0"/>
              <a:t>Evaluasi</a:t>
            </a:r>
            <a:r>
              <a:rPr lang="en-US" sz="2900" dirty="0" smtClean="0"/>
              <a:t> </a:t>
            </a:r>
            <a:r>
              <a:rPr lang="en-US" sz="2900" dirty="0" err="1" smtClean="0"/>
              <a:t>sumber</a:t>
            </a:r>
            <a:r>
              <a:rPr lang="en-US" sz="2900" dirty="0" smtClean="0"/>
              <a:t> </a:t>
            </a:r>
            <a:r>
              <a:rPr lang="en-US" sz="2900" dirty="0" err="1" smtClean="0"/>
              <a:t>informasi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Web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UI </a:t>
            </a:r>
            <a:r>
              <a:rPr lang="en-US" dirty="0" err="1" smtClean="0"/>
              <a:t>tersedia</a:t>
            </a:r>
            <a:r>
              <a:rPr lang="en-US" dirty="0" smtClean="0"/>
              <a:t> di :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lontar.ui.ac.id/il/4noncetak.jsp?hal=1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18 </a:t>
            </a:r>
            <a:r>
              <a:rPr lang="en-US" dirty="0" err="1" smtClean="0"/>
              <a:t>Februari</a:t>
            </a:r>
            <a:r>
              <a:rPr lang="en-US" dirty="0" smtClean="0"/>
              <a:t> 2017.</a:t>
            </a:r>
          </a:p>
          <a:p>
            <a:r>
              <a:rPr lang="en-US" dirty="0" err="1"/>
              <a:t>Prasetiawan</a:t>
            </a:r>
            <a:r>
              <a:rPr lang="en-US" dirty="0"/>
              <a:t>, Imam Budi. 2016. </a:t>
            </a:r>
            <a:r>
              <a:rPr lang="en-US" i="1" dirty="0" err="1"/>
              <a:t>Penelusuran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Evaluasi</a:t>
            </a:r>
            <a:r>
              <a:rPr lang="en-US" i="1" dirty="0"/>
              <a:t> </a:t>
            </a:r>
            <a:r>
              <a:rPr lang="en-US" i="1" dirty="0" err="1"/>
              <a:t>Sumber</a:t>
            </a:r>
            <a:r>
              <a:rPr lang="en-US" i="1" dirty="0"/>
              <a:t> </a:t>
            </a:r>
            <a:r>
              <a:rPr lang="en-US" i="1" dirty="0" err="1"/>
              <a:t>Informasi</a:t>
            </a:r>
            <a:r>
              <a:rPr lang="en-US" i="1" dirty="0"/>
              <a:t>: </a:t>
            </a:r>
            <a:r>
              <a:rPr lang="en-US" i="1" dirty="0" err="1"/>
              <a:t>Materi</a:t>
            </a:r>
            <a:r>
              <a:rPr lang="en-US" i="1" dirty="0"/>
              <a:t> </a:t>
            </a:r>
            <a:r>
              <a:rPr lang="en-US" i="1" dirty="0" err="1"/>
              <a:t>Pelatihan</a:t>
            </a:r>
            <a:r>
              <a:rPr lang="en-US" i="1" dirty="0"/>
              <a:t> </a:t>
            </a:r>
            <a:r>
              <a:rPr lang="en-US" i="1" dirty="0" err="1" smtClean="0"/>
              <a:t>Instruktur</a:t>
            </a:r>
            <a:r>
              <a:rPr lang="en-US" i="1" dirty="0" smtClean="0"/>
              <a:t> </a:t>
            </a:r>
            <a:r>
              <a:rPr lang="en-US" i="1" dirty="0" err="1"/>
              <a:t>Literasi</a:t>
            </a:r>
            <a:r>
              <a:rPr lang="en-US" i="1" dirty="0"/>
              <a:t> </a:t>
            </a:r>
            <a:r>
              <a:rPr lang="en-US" i="1" dirty="0" err="1"/>
              <a:t>Informasi</a:t>
            </a:r>
            <a:r>
              <a:rPr lang="en-US" i="1" dirty="0"/>
              <a:t> Batch 2.</a:t>
            </a:r>
            <a:r>
              <a:rPr lang="en-US" dirty="0"/>
              <a:t> Jakarta: </a:t>
            </a:r>
            <a:r>
              <a:rPr lang="en-US" dirty="0" err="1"/>
              <a:t>Kalbis</a:t>
            </a:r>
            <a:r>
              <a:rPr lang="en-US" dirty="0"/>
              <a:t> Institute.</a:t>
            </a:r>
          </a:p>
          <a:p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Ed. II. 2005. Yogyakarta: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2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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33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Di Internet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99656" y="2348880"/>
            <a:ext cx="5976664" cy="3960440"/>
            <a:chOff x="0" y="0"/>
            <a:chExt cx="6652707" cy="4775097"/>
          </a:xfrm>
        </p:grpSpPr>
        <p:pic>
          <p:nvPicPr>
            <p:cNvPr id="7" name="Picture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3490" y="19812"/>
              <a:ext cx="2086356" cy="1091184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3094" y="0"/>
              <a:ext cx="2398776" cy="1193292"/>
            </a:xfrm>
            <a:prstGeom prst="rect">
              <a:avLst/>
            </a:prstGeom>
          </p:spPr>
        </p:pic>
        <p:sp>
          <p:nvSpPr>
            <p:cNvPr id="9" name="Shape 447"/>
            <p:cNvSpPr/>
            <p:nvPr/>
          </p:nvSpPr>
          <p:spPr>
            <a:xfrm>
              <a:off x="1490483" y="44835"/>
              <a:ext cx="2158235" cy="995934"/>
            </a:xfrm>
            <a:custGeom>
              <a:avLst/>
              <a:gdLst/>
              <a:ahLst/>
              <a:cxnLst/>
              <a:rect l="0" t="0" r="0" b="0"/>
              <a:pathLst>
                <a:path w="1991752" h="995934">
                  <a:moveTo>
                    <a:pt x="99691" y="0"/>
                  </a:moveTo>
                  <a:lnTo>
                    <a:pt x="1892174" y="0"/>
                  </a:lnTo>
                  <a:cubicBezTo>
                    <a:pt x="1947160" y="0"/>
                    <a:pt x="1991752" y="44562"/>
                    <a:pt x="1991752" y="99548"/>
                  </a:cubicBezTo>
                  <a:lnTo>
                    <a:pt x="1991752" y="896234"/>
                  </a:lnTo>
                  <a:cubicBezTo>
                    <a:pt x="1991752" y="951220"/>
                    <a:pt x="1947160" y="995934"/>
                    <a:pt x="1892174" y="995934"/>
                  </a:cubicBezTo>
                  <a:lnTo>
                    <a:pt x="99691" y="995934"/>
                  </a:lnTo>
                  <a:cubicBezTo>
                    <a:pt x="44696" y="995934"/>
                    <a:pt x="0" y="951220"/>
                    <a:pt x="0" y="896234"/>
                  </a:cubicBezTo>
                  <a:lnTo>
                    <a:pt x="0" y="99548"/>
                  </a:lnTo>
                  <a:cubicBezTo>
                    <a:pt x="0" y="44562"/>
                    <a:pt x="44696" y="0"/>
                    <a:pt x="99691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75445" y="183723"/>
              <a:ext cx="2525783" cy="4766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i="0" u="none" strike="noStrike" kern="0" normalizeH="0" baseline="0" noProof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Subscribed </a:t>
              </a:r>
              <a:endParaRPr kumimoji="0" lang="en-US" sz="11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75445" y="560381"/>
              <a:ext cx="2447654" cy="4762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i="0" u="none" strike="noStrike" kern="0" normalizeH="0" baseline="0" noProof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Databases  </a:t>
              </a:r>
              <a:endParaRPr kumimoji="0" lang="en-US" sz="11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Shape 451"/>
            <p:cNvSpPr/>
            <p:nvPr/>
          </p:nvSpPr>
          <p:spPr>
            <a:xfrm>
              <a:off x="1689747" y="1040769"/>
              <a:ext cx="199132" cy="746760"/>
            </a:xfrm>
            <a:custGeom>
              <a:avLst/>
              <a:gdLst/>
              <a:ahLst/>
              <a:cxnLst/>
              <a:rect l="0" t="0" r="0" b="0"/>
              <a:pathLst>
                <a:path w="199132" h="746760">
                  <a:moveTo>
                    <a:pt x="0" y="0"/>
                  </a:moveTo>
                  <a:lnTo>
                    <a:pt x="0" y="746760"/>
                  </a:lnTo>
                  <a:lnTo>
                    <a:pt x="199132" y="746760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4" name="Shape 452"/>
            <p:cNvSpPr/>
            <p:nvPr/>
          </p:nvSpPr>
          <p:spPr>
            <a:xfrm>
              <a:off x="1888879" y="1289669"/>
              <a:ext cx="1759838" cy="993281"/>
            </a:xfrm>
            <a:custGeom>
              <a:avLst/>
              <a:gdLst/>
              <a:ahLst/>
              <a:cxnLst/>
              <a:rect l="0" t="0" r="0" b="0"/>
              <a:pathLst>
                <a:path w="1593357" h="995818">
                  <a:moveTo>
                    <a:pt x="99572" y="0"/>
                  </a:moveTo>
                  <a:lnTo>
                    <a:pt x="1493779" y="0"/>
                  </a:lnTo>
                  <a:cubicBezTo>
                    <a:pt x="1548765" y="0"/>
                    <a:pt x="1593357" y="44592"/>
                    <a:pt x="1593357" y="99578"/>
                  </a:cubicBezTo>
                  <a:lnTo>
                    <a:pt x="1593357" y="896259"/>
                  </a:lnTo>
                  <a:cubicBezTo>
                    <a:pt x="1593357" y="951241"/>
                    <a:pt x="1548765" y="995818"/>
                    <a:pt x="1493779" y="995818"/>
                  </a:cubicBezTo>
                  <a:lnTo>
                    <a:pt x="99572" y="995818"/>
                  </a:lnTo>
                  <a:cubicBezTo>
                    <a:pt x="44577" y="995818"/>
                    <a:pt x="0" y="951241"/>
                    <a:pt x="0" y="896259"/>
                  </a:cubicBezTo>
                  <a:lnTo>
                    <a:pt x="0" y="99578"/>
                  </a:lnTo>
                  <a:cubicBezTo>
                    <a:pt x="0" y="44592"/>
                    <a:pt x="44577" y="0"/>
                    <a:pt x="99572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64446" y="1647695"/>
              <a:ext cx="2057731" cy="3936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normalizeH="0" baseline="0" noProof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University  </a:t>
              </a:r>
              <a:endParaRPr kumimoji="0" lang="en-US" sz="11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Shape 455"/>
            <p:cNvSpPr/>
            <p:nvPr/>
          </p:nvSpPr>
          <p:spPr>
            <a:xfrm>
              <a:off x="1689747" y="1040769"/>
              <a:ext cx="188714" cy="1975357"/>
            </a:xfrm>
            <a:custGeom>
              <a:avLst/>
              <a:gdLst/>
              <a:ahLst/>
              <a:cxnLst/>
              <a:rect l="0" t="0" r="0" b="0"/>
              <a:pathLst>
                <a:path w="188714" h="1975357">
                  <a:moveTo>
                    <a:pt x="0" y="0"/>
                  </a:moveTo>
                  <a:lnTo>
                    <a:pt x="0" y="1975357"/>
                  </a:lnTo>
                  <a:lnTo>
                    <a:pt x="188714" y="1975357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8" name="Shape 456"/>
            <p:cNvSpPr/>
            <p:nvPr/>
          </p:nvSpPr>
          <p:spPr>
            <a:xfrm>
              <a:off x="1878460" y="2518278"/>
              <a:ext cx="1782065" cy="995815"/>
            </a:xfrm>
            <a:custGeom>
              <a:avLst/>
              <a:gdLst/>
              <a:ahLst/>
              <a:cxnLst/>
              <a:rect l="0" t="0" r="0" b="0"/>
              <a:pathLst>
                <a:path w="1593351" h="995815">
                  <a:moveTo>
                    <a:pt x="99572" y="0"/>
                  </a:moveTo>
                  <a:lnTo>
                    <a:pt x="1493773" y="0"/>
                  </a:lnTo>
                  <a:cubicBezTo>
                    <a:pt x="1548759" y="0"/>
                    <a:pt x="1593351" y="44577"/>
                    <a:pt x="1593351" y="99572"/>
                  </a:cubicBezTo>
                  <a:lnTo>
                    <a:pt x="1593351" y="896243"/>
                  </a:lnTo>
                  <a:cubicBezTo>
                    <a:pt x="1593351" y="951238"/>
                    <a:pt x="1548759" y="995815"/>
                    <a:pt x="1493773" y="995815"/>
                  </a:cubicBezTo>
                  <a:lnTo>
                    <a:pt x="99572" y="995815"/>
                  </a:lnTo>
                  <a:cubicBezTo>
                    <a:pt x="44577" y="995815"/>
                    <a:pt x="0" y="951238"/>
                    <a:pt x="0" y="896243"/>
                  </a:cubicBezTo>
                  <a:lnTo>
                    <a:pt x="0" y="99572"/>
                  </a:lnTo>
                  <a:cubicBezTo>
                    <a:pt x="0" y="44577"/>
                    <a:pt x="44577" y="0"/>
                    <a:pt x="99572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54032" y="2876675"/>
              <a:ext cx="1251016" cy="3936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normalizeH="0" baseline="0" noProof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DIKTI </a:t>
              </a:r>
              <a:endParaRPr kumimoji="0" lang="en-US" sz="11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Shape 459"/>
            <p:cNvSpPr/>
            <p:nvPr/>
          </p:nvSpPr>
          <p:spPr>
            <a:xfrm>
              <a:off x="1689747" y="1040769"/>
              <a:ext cx="199132" cy="3236406"/>
            </a:xfrm>
            <a:custGeom>
              <a:avLst/>
              <a:gdLst/>
              <a:ahLst/>
              <a:cxnLst/>
              <a:rect l="0" t="0" r="0" b="0"/>
              <a:pathLst>
                <a:path w="199132" h="3236406">
                  <a:moveTo>
                    <a:pt x="0" y="0"/>
                  </a:moveTo>
                  <a:lnTo>
                    <a:pt x="0" y="3236406"/>
                  </a:lnTo>
                  <a:lnTo>
                    <a:pt x="199132" y="3236406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2" name="Shape 460"/>
            <p:cNvSpPr/>
            <p:nvPr/>
          </p:nvSpPr>
          <p:spPr>
            <a:xfrm>
              <a:off x="1888879" y="3779270"/>
              <a:ext cx="1759838" cy="995827"/>
            </a:xfrm>
            <a:custGeom>
              <a:avLst/>
              <a:gdLst/>
              <a:ahLst/>
              <a:cxnLst/>
              <a:rect l="0" t="0" r="0" b="0"/>
              <a:pathLst>
                <a:path w="1593357" h="995828">
                  <a:moveTo>
                    <a:pt x="99572" y="0"/>
                  </a:moveTo>
                  <a:lnTo>
                    <a:pt x="1493779" y="0"/>
                  </a:lnTo>
                  <a:cubicBezTo>
                    <a:pt x="1548765" y="0"/>
                    <a:pt x="1593357" y="44577"/>
                    <a:pt x="1593357" y="99572"/>
                  </a:cubicBezTo>
                  <a:lnTo>
                    <a:pt x="1593357" y="896243"/>
                  </a:lnTo>
                  <a:cubicBezTo>
                    <a:pt x="1593357" y="951238"/>
                    <a:pt x="1548765" y="995828"/>
                    <a:pt x="1493779" y="995828"/>
                  </a:cubicBezTo>
                  <a:lnTo>
                    <a:pt x="99572" y="995828"/>
                  </a:lnTo>
                  <a:cubicBezTo>
                    <a:pt x="44577" y="995828"/>
                    <a:pt x="0" y="951238"/>
                    <a:pt x="0" y="896243"/>
                  </a:cubicBezTo>
                  <a:lnTo>
                    <a:pt x="0" y="99572"/>
                  </a:lnTo>
                  <a:cubicBezTo>
                    <a:pt x="0" y="44577"/>
                    <a:pt x="44577" y="0"/>
                    <a:pt x="99572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64446" y="4137968"/>
              <a:ext cx="1096970" cy="3936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normalizeH="0" baseline="0" noProof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PNRI </a:t>
              </a:r>
              <a:endParaRPr kumimoji="0" lang="en-US" sz="11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Shape 470"/>
            <p:cNvSpPr/>
            <p:nvPr/>
          </p:nvSpPr>
          <p:spPr>
            <a:xfrm>
              <a:off x="3980188" y="44835"/>
              <a:ext cx="1992122" cy="995932"/>
            </a:xfrm>
            <a:custGeom>
              <a:avLst/>
              <a:gdLst/>
              <a:ahLst/>
              <a:cxnLst/>
              <a:rect l="0" t="0" r="0" b="0"/>
              <a:pathLst>
                <a:path w="1991624" h="995934">
                  <a:moveTo>
                    <a:pt x="0" y="99548"/>
                  </a:moveTo>
                  <a:cubicBezTo>
                    <a:pt x="0" y="44562"/>
                    <a:pt x="44592" y="0"/>
                    <a:pt x="99578" y="0"/>
                  </a:cubicBezTo>
                  <a:lnTo>
                    <a:pt x="1892046" y="0"/>
                  </a:lnTo>
                  <a:cubicBezTo>
                    <a:pt x="1947032" y="0"/>
                    <a:pt x="1991624" y="44562"/>
                    <a:pt x="1991624" y="99548"/>
                  </a:cubicBezTo>
                  <a:lnTo>
                    <a:pt x="1991624" y="896234"/>
                  </a:lnTo>
                  <a:cubicBezTo>
                    <a:pt x="1991624" y="951220"/>
                    <a:pt x="1947032" y="995934"/>
                    <a:pt x="1892046" y="995934"/>
                  </a:cubicBezTo>
                  <a:lnTo>
                    <a:pt x="99578" y="995934"/>
                  </a:lnTo>
                  <a:cubicBezTo>
                    <a:pt x="44592" y="995934"/>
                    <a:pt x="0" y="951220"/>
                    <a:pt x="0" y="896234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065409" y="183723"/>
              <a:ext cx="1087880" cy="4766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i="0" u="none" strike="noStrike" kern="0" normalizeH="0" baseline="0" noProof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Free </a:t>
              </a:r>
              <a:endParaRPr kumimoji="0" lang="en-US" sz="11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065409" y="560381"/>
              <a:ext cx="2331961" cy="4762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i="0" u="none" strike="noStrike" kern="0" normalizeH="0" baseline="0" noProof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Resources </a:t>
              </a:r>
              <a:endParaRPr kumimoji="0" lang="en-US" sz="11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Shape 473"/>
            <p:cNvSpPr/>
            <p:nvPr/>
          </p:nvSpPr>
          <p:spPr>
            <a:xfrm>
              <a:off x="4179314" y="1040769"/>
              <a:ext cx="199156" cy="746760"/>
            </a:xfrm>
            <a:custGeom>
              <a:avLst/>
              <a:gdLst/>
              <a:ahLst/>
              <a:cxnLst/>
              <a:rect l="0" t="0" r="0" b="0"/>
              <a:pathLst>
                <a:path w="199156" h="746760">
                  <a:moveTo>
                    <a:pt x="0" y="0"/>
                  </a:moveTo>
                  <a:lnTo>
                    <a:pt x="0" y="746760"/>
                  </a:lnTo>
                  <a:lnTo>
                    <a:pt x="199156" y="746760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32" name="Shape 474"/>
            <p:cNvSpPr/>
            <p:nvPr/>
          </p:nvSpPr>
          <p:spPr>
            <a:xfrm>
              <a:off x="4378470" y="1289669"/>
              <a:ext cx="1755346" cy="995818"/>
            </a:xfrm>
            <a:custGeom>
              <a:avLst/>
              <a:gdLst/>
              <a:ahLst/>
              <a:cxnLst/>
              <a:rect l="0" t="0" r="0" b="0"/>
              <a:pathLst>
                <a:path w="1688836" h="995818">
                  <a:moveTo>
                    <a:pt x="99547" y="0"/>
                  </a:moveTo>
                  <a:lnTo>
                    <a:pt x="1589258" y="0"/>
                  </a:lnTo>
                  <a:cubicBezTo>
                    <a:pt x="1644273" y="0"/>
                    <a:pt x="1688836" y="44592"/>
                    <a:pt x="1688836" y="99578"/>
                  </a:cubicBezTo>
                  <a:lnTo>
                    <a:pt x="1688836" y="896259"/>
                  </a:lnTo>
                  <a:cubicBezTo>
                    <a:pt x="1688836" y="951241"/>
                    <a:pt x="1644273" y="995818"/>
                    <a:pt x="1589258" y="995818"/>
                  </a:cubicBezTo>
                  <a:lnTo>
                    <a:pt x="99547" y="995818"/>
                  </a:lnTo>
                  <a:cubicBezTo>
                    <a:pt x="44562" y="995818"/>
                    <a:pt x="0" y="951241"/>
                    <a:pt x="0" y="896259"/>
                  </a:cubicBezTo>
                  <a:lnTo>
                    <a:pt x="0" y="99578"/>
                  </a:lnTo>
                  <a:cubicBezTo>
                    <a:pt x="0" y="44592"/>
                    <a:pt x="44562" y="0"/>
                    <a:pt x="99547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42726" y="1358540"/>
              <a:ext cx="971630" cy="295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normalizeH="0" baseline="0" noProof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DOAJ, </a:t>
              </a:r>
              <a:endParaRPr kumimoji="0" lang="en-US" sz="11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42726" y="1683382"/>
              <a:ext cx="1691090" cy="2952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normalizeH="0" baseline="0" noProof="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OneSearch</a:t>
              </a:r>
              <a:r>
                <a:rPr kumimoji="0" lang="en-US" sz="1800" i="0" u="none" strike="noStrike" kern="0" normalizeH="0" baseline="0" noProof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,  </a:t>
              </a:r>
              <a:endParaRPr kumimoji="0" lang="en-US" sz="11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42726" y="2007994"/>
              <a:ext cx="545878" cy="2952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normalizeH="0" baseline="0" noProof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etc. </a:t>
              </a:r>
              <a:endParaRPr kumimoji="0" lang="en-US" sz="11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Shape 479"/>
            <p:cNvSpPr/>
            <p:nvPr/>
          </p:nvSpPr>
          <p:spPr>
            <a:xfrm>
              <a:off x="4179314" y="1040769"/>
              <a:ext cx="199156" cy="1991609"/>
            </a:xfrm>
            <a:custGeom>
              <a:avLst/>
              <a:gdLst/>
              <a:ahLst/>
              <a:cxnLst/>
              <a:rect l="0" t="0" r="0" b="0"/>
              <a:pathLst>
                <a:path w="199156" h="1991609">
                  <a:moveTo>
                    <a:pt x="0" y="0"/>
                  </a:moveTo>
                  <a:lnTo>
                    <a:pt x="0" y="1991609"/>
                  </a:lnTo>
                  <a:lnTo>
                    <a:pt x="199156" y="1991609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38" name="Shape 480"/>
            <p:cNvSpPr/>
            <p:nvPr/>
          </p:nvSpPr>
          <p:spPr>
            <a:xfrm>
              <a:off x="4378470" y="2534411"/>
              <a:ext cx="1883521" cy="995934"/>
            </a:xfrm>
            <a:custGeom>
              <a:avLst/>
              <a:gdLst/>
              <a:ahLst/>
              <a:cxnLst/>
              <a:rect l="0" t="0" r="0" b="0"/>
              <a:pathLst>
                <a:path w="1688836" h="995934">
                  <a:moveTo>
                    <a:pt x="99547" y="0"/>
                  </a:moveTo>
                  <a:lnTo>
                    <a:pt x="1589258" y="0"/>
                  </a:lnTo>
                  <a:cubicBezTo>
                    <a:pt x="1644273" y="0"/>
                    <a:pt x="1688836" y="44577"/>
                    <a:pt x="1688836" y="99691"/>
                  </a:cubicBezTo>
                  <a:lnTo>
                    <a:pt x="1688836" y="896243"/>
                  </a:lnTo>
                  <a:cubicBezTo>
                    <a:pt x="1688836" y="951357"/>
                    <a:pt x="1644273" y="995934"/>
                    <a:pt x="1589258" y="995934"/>
                  </a:cubicBezTo>
                  <a:lnTo>
                    <a:pt x="99547" y="995934"/>
                  </a:lnTo>
                  <a:cubicBezTo>
                    <a:pt x="44562" y="995934"/>
                    <a:pt x="0" y="951357"/>
                    <a:pt x="0" y="896243"/>
                  </a:cubicBezTo>
                  <a:lnTo>
                    <a:pt x="0" y="99691"/>
                  </a:lnTo>
                  <a:cubicBezTo>
                    <a:pt x="0" y="44577"/>
                    <a:pt x="44562" y="0"/>
                    <a:pt x="99547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442726" y="2765931"/>
              <a:ext cx="539798" cy="2952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normalizeH="0" baseline="0" noProof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via  </a:t>
              </a:r>
              <a:endParaRPr kumimoji="0" lang="en-US" sz="11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442726" y="3090543"/>
              <a:ext cx="2209981" cy="2952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normalizeH="0" baseline="0" noProof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rPr>
                <a:t>Search Engines  </a:t>
              </a:r>
              <a:endParaRPr kumimoji="0" lang="en-US" sz="1100" i="0" u="none" strike="noStrike" kern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Shape 486"/>
            <p:cNvSpPr/>
            <p:nvPr/>
          </p:nvSpPr>
          <p:spPr>
            <a:xfrm>
              <a:off x="97499" y="320283"/>
              <a:ext cx="175702" cy="316748"/>
            </a:xfrm>
            <a:custGeom>
              <a:avLst/>
              <a:gdLst/>
              <a:ahLst/>
              <a:cxnLst/>
              <a:rect l="0" t="0" r="0" b="0"/>
              <a:pathLst>
                <a:path w="175702" h="316748">
                  <a:moveTo>
                    <a:pt x="0" y="0"/>
                  </a:moveTo>
                  <a:lnTo>
                    <a:pt x="175702" y="0"/>
                  </a:lnTo>
                  <a:lnTo>
                    <a:pt x="175702" y="17404"/>
                  </a:lnTo>
                  <a:cubicBezTo>
                    <a:pt x="171224" y="17800"/>
                    <a:pt x="165653" y="18410"/>
                    <a:pt x="158950" y="19324"/>
                  </a:cubicBezTo>
                  <a:cubicBezTo>
                    <a:pt x="152257" y="20086"/>
                    <a:pt x="146603" y="21214"/>
                    <a:pt x="141982" y="22738"/>
                  </a:cubicBezTo>
                  <a:cubicBezTo>
                    <a:pt x="136173" y="24659"/>
                    <a:pt x="132317" y="27706"/>
                    <a:pt x="130375" y="31760"/>
                  </a:cubicBezTo>
                  <a:cubicBezTo>
                    <a:pt x="128446" y="35814"/>
                    <a:pt x="127483" y="40508"/>
                    <a:pt x="127483" y="45720"/>
                  </a:cubicBezTo>
                  <a:lnTo>
                    <a:pt x="127483" y="270144"/>
                  </a:lnTo>
                  <a:cubicBezTo>
                    <a:pt x="127483" y="275478"/>
                    <a:pt x="128482" y="280050"/>
                    <a:pt x="130482" y="283860"/>
                  </a:cubicBezTo>
                  <a:cubicBezTo>
                    <a:pt x="132494" y="287670"/>
                    <a:pt x="136328" y="290718"/>
                    <a:pt x="141982" y="293126"/>
                  </a:cubicBezTo>
                  <a:cubicBezTo>
                    <a:pt x="145103" y="294406"/>
                    <a:pt x="150282" y="295656"/>
                    <a:pt x="157496" y="296936"/>
                  </a:cubicBezTo>
                  <a:cubicBezTo>
                    <a:pt x="164711" y="298217"/>
                    <a:pt x="170786" y="299100"/>
                    <a:pt x="175702" y="299344"/>
                  </a:cubicBezTo>
                  <a:lnTo>
                    <a:pt x="175702" y="316748"/>
                  </a:lnTo>
                  <a:lnTo>
                    <a:pt x="0" y="316748"/>
                  </a:lnTo>
                  <a:lnTo>
                    <a:pt x="0" y="299344"/>
                  </a:lnTo>
                  <a:cubicBezTo>
                    <a:pt x="4026" y="299100"/>
                    <a:pt x="9943" y="298582"/>
                    <a:pt x="17755" y="297942"/>
                  </a:cubicBezTo>
                  <a:cubicBezTo>
                    <a:pt x="25564" y="297454"/>
                    <a:pt x="30958" y="296540"/>
                    <a:pt x="33946" y="295290"/>
                  </a:cubicBezTo>
                  <a:cubicBezTo>
                    <a:pt x="39435" y="293126"/>
                    <a:pt x="43196" y="290200"/>
                    <a:pt x="45208" y="286512"/>
                  </a:cubicBezTo>
                  <a:cubicBezTo>
                    <a:pt x="47210" y="282824"/>
                    <a:pt x="48235" y="278130"/>
                    <a:pt x="48235" y="272552"/>
                  </a:cubicBezTo>
                  <a:lnTo>
                    <a:pt x="48235" y="48006"/>
                  </a:lnTo>
                  <a:cubicBezTo>
                    <a:pt x="48235" y="42947"/>
                    <a:pt x="47244" y="38496"/>
                    <a:pt x="45318" y="34565"/>
                  </a:cubicBezTo>
                  <a:cubicBezTo>
                    <a:pt x="43388" y="30755"/>
                    <a:pt x="39590" y="27554"/>
                    <a:pt x="33946" y="25146"/>
                  </a:cubicBezTo>
                  <a:cubicBezTo>
                    <a:pt x="30361" y="23744"/>
                    <a:pt x="25076" y="22220"/>
                    <a:pt x="18087" y="20574"/>
                  </a:cubicBezTo>
                  <a:cubicBezTo>
                    <a:pt x="11098" y="19050"/>
                    <a:pt x="5063" y="17922"/>
                    <a:pt x="0" y="174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3" name="Shape 487"/>
            <p:cNvSpPr/>
            <p:nvPr/>
          </p:nvSpPr>
          <p:spPr>
            <a:xfrm>
              <a:off x="97499" y="320283"/>
              <a:ext cx="175702" cy="316748"/>
            </a:xfrm>
            <a:custGeom>
              <a:avLst/>
              <a:gdLst/>
              <a:ahLst/>
              <a:cxnLst/>
              <a:rect l="0" t="0" r="0" b="0"/>
              <a:pathLst>
                <a:path w="175702" h="316748">
                  <a:moveTo>
                    <a:pt x="0" y="0"/>
                  </a:moveTo>
                  <a:lnTo>
                    <a:pt x="175702" y="0"/>
                  </a:lnTo>
                  <a:lnTo>
                    <a:pt x="175702" y="17404"/>
                  </a:lnTo>
                  <a:cubicBezTo>
                    <a:pt x="171224" y="17800"/>
                    <a:pt x="165653" y="18410"/>
                    <a:pt x="158950" y="19324"/>
                  </a:cubicBezTo>
                  <a:cubicBezTo>
                    <a:pt x="152257" y="20086"/>
                    <a:pt x="146603" y="21214"/>
                    <a:pt x="141982" y="22738"/>
                  </a:cubicBezTo>
                  <a:cubicBezTo>
                    <a:pt x="136173" y="24659"/>
                    <a:pt x="132317" y="27706"/>
                    <a:pt x="130375" y="31760"/>
                  </a:cubicBezTo>
                  <a:cubicBezTo>
                    <a:pt x="128446" y="35814"/>
                    <a:pt x="127483" y="40508"/>
                    <a:pt x="127483" y="45720"/>
                  </a:cubicBezTo>
                  <a:lnTo>
                    <a:pt x="127483" y="270144"/>
                  </a:lnTo>
                  <a:cubicBezTo>
                    <a:pt x="127483" y="275478"/>
                    <a:pt x="128482" y="280050"/>
                    <a:pt x="130482" y="283860"/>
                  </a:cubicBezTo>
                  <a:cubicBezTo>
                    <a:pt x="132494" y="287670"/>
                    <a:pt x="136328" y="290718"/>
                    <a:pt x="141982" y="293126"/>
                  </a:cubicBezTo>
                  <a:cubicBezTo>
                    <a:pt x="145103" y="294406"/>
                    <a:pt x="150282" y="295656"/>
                    <a:pt x="157496" y="296936"/>
                  </a:cubicBezTo>
                  <a:cubicBezTo>
                    <a:pt x="164711" y="298217"/>
                    <a:pt x="170786" y="299100"/>
                    <a:pt x="175702" y="299344"/>
                  </a:cubicBezTo>
                  <a:lnTo>
                    <a:pt x="175702" y="316748"/>
                  </a:lnTo>
                  <a:lnTo>
                    <a:pt x="0" y="316748"/>
                  </a:lnTo>
                  <a:lnTo>
                    <a:pt x="0" y="299344"/>
                  </a:lnTo>
                  <a:cubicBezTo>
                    <a:pt x="4026" y="299100"/>
                    <a:pt x="9943" y="298582"/>
                    <a:pt x="17755" y="297942"/>
                  </a:cubicBezTo>
                  <a:cubicBezTo>
                    <a:pt x="25564" y="297454"/>
                    <a:pt x="30958" y="296540"/>
                    <a:pt x="33946" y="295290"/>
                  </a:cubicBezTo>
                  <a:cubicBezTo>
                    <a:pt x="39435" y="293126"/>
                    <a:pt x="43196" y="290200"/>
                    <a:pt x="45208" y="286512"/>
                  </a:cubicBezTo>
                  <a:cubicBezTo>
                    <a:pt x="47210" y="282824"/>
                    <a:pt x="48235" y="278130"/>
                    <a:pt x="48235" y="272552"/>
                  </a:cubicBezTo>
                  <a:lnTo>
                    <a:pt x="48235" y="48006"/>
                  </a:lnTo>
                  <a:cubicBezTo>
                    <a:pt x="48235" y="42947"/>
                    <a:pt x="47244" y="38496"/>
                    <a:pt x="45318" y="34565"/>
                  </a:cubicBezTo>
                  <a:cubicBezTo>
                    <a:pt x="43388" y="30755"/>
                    <a:pt x="39590" y="27554"/>
                    <a:pt x="33946" y="25146"/>
                  </a:cubicBezTo>
                  <a:cubicBezTo>
                    <a:pt x="30361" y="23744"/>
                    <a:pt x="25076" y="22220"/>
                    <a:pt x="18087" y="20574"/>
                  </a:cubicBezTo>
                  <a:cubicBezTo>
                    <a:pt x="11098" y="19050"/>
                    <a:pt x="5063" y="17922"/>
                    <a:pt x="0" y="17404"/>
                  </a:cubicBez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4" name="Shape 488"/>
            <p:cNvSpPr/>
            <p:nvPr/>
          </p:nvSpPr>
          <p:spPr>
            <a:xfrm>
              <a:off x="0" y="868923"/>
              <a:ext cx="372810" cy="318516"/>
            </a:xfrm>
            <a:custGeom>
              <a:avLst/>
              <a:gdLst/>
              <a:ahLst/>
              <a:cxnLst/>
              <a:rect l="0" t="0" r="0" b="0"/>
              <a:pathLst>
                <a:path w="372810" h="318516">
                  <a:moveTo>
                    <a:pt x="0" y="0"/>
                  </a:moveTo>
                  <a:lnTo>
                    <a:pt x="119241" y="0"/>
                  </a:lnTo>
                  <a:lnTo>
                    <a:pt x="292440" y="214122"/>
                  </a:lnTo>
                  <a:lnTo>
                    <a:pt x="292440" y="94366"/>
                  </a:lnTo>
                  <a:cubicBezTo>
                    <a:pt x="292440" y="75316"/>
                    <a:pt x="291179" y="61082"/>
                    <a:pt x="288655" y="51816"/>
                  </a:cubicBezTo>
                  <a:cubicBezTo>
                    <a:pt x="286119" y="42551"/>
                    <a:pt x="282095" y="35692"/>
                    <a:pt x="276594" y="31242"/>
                  </a:cubicBezTo>
                  <a:cubicBezTo>
                    <a:pt x="272272" y="27829"/>
                    <a:pt x="265880" y="24902"/>
                    <a:pt x="257401" y="22373"/>
                  </a:cubicBezTo>
                  <a:cubicBezTo>
                    <a:pt x="248912" y="19934"/>
                    <a:pt x="242066" y="18288"/>
                    <a:pt x="236851" y="17404"/>
                  </a:cubicBezTo>
                  <a:lnTo>
                    <a:pt x="236851" y="0"/>
                  </a:lnTo>
                  <a:lnTo>
                    <a:pt x="372810" y="0"/>
                  </a:lnTo>
                  <a:lnTo>
                    <a:pt x="372810" y="17404"/>
                  </a:lnTo>
                  <a:cubicBezTo>
                    <a:pt x="368640" y="17801"/>
                    <a:pt x="362700" y="18685"/>
                    <a:pt x="354949" y="19812"/>
                  </a:cubicBezTo>
                  <a:cubicBezTo>
                    <a:pt x="347210" y="20970"/>
                    <a:pt x="340221" y="23897"/>
                    <a:pt x="333969" y="28591"/>
                  </a:cubicBezTo>
                  <a:cubicBezTo>
                    <a:pt x="328459" y="32522"/>
                    <a:pt x="324554" y="39381"/>
                    <a:pt x="322244" y="49164"/>
                  </a:cubicBezTo>
                  <a:cubicBezTo>
                    <a:pt x="319933" y="58949"/>
                    <a:pt x="318790" y="73274"/>
                    <a:pt x="318790" y="92202"/>
                  </a:cubicBezTo>
                  <a:lnTo>
                    <a:pt x="318790" y="318516"/>
                  </a:lnTo>
                  <a:lnTo>
                    <a:pt x="279047" y="318516"/>
                  </a:lnTo>
                  <a:lnTo>
                    <a:pt x="81714" y="73670"/>
                  </a:lnTo>
                  <a:lnTo>
                    <a:pt x="81714" y="222260"/>
                  </a:lnTo>
                  <a:cubicBezTo>
                    <a:pt x="81714" y="240792"/>
                    <a:pt x="82927" y="254783"/>
                    <a:pt x="85393" y="264414"/>
                  </a:cubicBezTo>
                  <a:cubicBezTo>
                    <a:pt x="87843" y="273955"/>
                    <a:pt x="91821" y="281057"/>
                    <a:pt x="97335" y="285507"/>
                  </a:cubicBezTo>
                  <a:cubicBezTo>
                    <a:pt x="101346" y="288798"/>
                    <a:pt x="107741" y="291724"/>
                    <a:pt x="116528" y="294132"/>
                  </a:cubicBezTo>
                  <a:cubicBezTo>
                    <a:pt x="125300" y="296693"/>
                    <a:pt x="132301" y="298460"/>
                    <a:pt x="137504" y="299345"/>
                  </a:cubicBezTo>
                  <a:lnTo>
                    <a:pt x="137504" y="316749"/>
                  </a:lnTo>
                  <a:lnTo>
                    <a:pt x="1335" y="316749"/>
                  </a:lnTo>
                  <a:lnTo>
                    <a:pt x="1335" y="299345"/>
                  </a:lnTo>
                  <a:cubicBezTo>
                    <a:pt x="7145" y="298826"/>
                    <a:pt x="13798" y="297821"/>
                    <a:pt x="21324" y="296052"/>
                  </a:cubicBezTo>
                  <a:cubicBezTo>
                    <a:pt x="28837" y="294407"/>
                    <a:pt x="35125" y="291724"/>
                    <a:pt x="40185" y="288158"/>
                  </a:cubicBezTo>
                  <a:cubicBezTo>
                    <a:pt x="45982" y="283861"/>
                    <a:pt x="49972" y="277368"/>
                    <a:pt x="52127" y="268620"/>
                  </a:cubicBezTo>
                  <a:cubicBezTo>
                    <a:pt x="54282" y="259964"/>
                    <a:pt x="55352" y="245242"/>
                    <a:pt x="55352" y="224790"/>
                  </a:cubicBezTo>
                  <a:lnTo>
                    <a:pt x="55352" y="74798"/>
                  </a:lnTo>
                  <a:cubicBezTo>
                    <a:pt x="55352" y="67331"/>
                    <a:pt x="54209" y="60320"/>
                    <a:pt x="51898" y="53615"/>
                  </a:cubicBezTo>
                  <a:cubicBezTo>
                    <a:pt x="49591" y="47001"/>
                    <a:pt x="45982" y="41270"/>
                    <a:pt x="41066" y="36576"/>
                  </a:cubicBezTo>
                  <a:cubicBezTo>
                    <a:pt x="35863" y="31517"/>
                    <a:pt x="29873" y="27554"/>
                    <a:pt x="23098" y="24659"/>
                  </a:cubicBezTo>
                  <a:cubicBezTo>
                    <a:pt x="16325" y="21732"/>
                    <a:pt x="8632" y="19446"/>
                    <a:pt x="0" y="1780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5" name="Shape 489"/>
            <p:cNvSpPr/>
            <p:nvPr/>
          </p:nvSpPr>
          <p:spPr>
            <a:xfrm>
              <a:off x="0" y="868923"/>
              <a:ext cx="372810" cy="318516"/>
            </a:xfrm>
            <a:custGeom>
              <a:avLst/>
              <a:gdLst/>
              <a:ahLst/>
              <a:cxnLst/>
              <a:rect l="0" t="0" r="0" b="0"/>
              <a:pathLst>
                <a:path w="372810" h="318516">
                  <a:moveTo>
                    <a:pt x="0" y="0"/>
                  </a:moveTo>
                  <a:lnTo>
                    <a:pt x="119241" y="0"/>
                  </a:lnTo>
                  <a:lnTo>
                    <a:pt x="292440" y="214122"/>
                  </a:lnTo>
                  <a:lnTo>
                    <a:pt x="292440" y="94366"/>
                  </a:lnTo>
                  <a:cubicBezTo>
                    <a:pt x="292440" y="75316"/>
                    <a:pt x="291179" y="61082"/>
                    <a:pt x="288655" y="51816"/>
                  </a:cubicBezTo>
                  <a:cubicBezTo>
                    <a:pt x="286119" y="42551"/>
                    <a:pt x="282095" y="35692"/>
                    <a:pt x="276594" y="31242"/>
                  </a:cubicBezTo>
                  <a:cubicBezTo>
                    <a:pt x="272272" y="27829"/>
                    <a:pt x="265880" y="24902"/>
                    <a:pt x="257401" y="22373"/>
                  </a:cubicBezTo>
                  <a:cubicBezTo>
                    <a:pt x="248912" y="19934"/>
                    <a:pt x="242066" y="18288"/>
                    <a:pt x="236851" y="17404"/>
                  </a:cubicBezTo>
                  <a:lnTo>
                    <a:pt x="236851" y="0"/>
                  </a:lnTo>
                  <a:lnTo>
                    <a:pt x="372810" y="0"/>
                  </a:lnTo>
                  <a:lnTo>
                    <a:pt x="372810" y="17404"/>
                  </a:lnTo>
                  <a:cubicBezTo>
                    <a:pt x="368640" y="17801"/>
                    <a:pt x="362700" y="18685"/>
                    <a:pt x="354949" y="19812"/>
                  </a:cubicBezTo>
                  <a:cubicBezTo>
                    <a:pt x="347210" y="20970"/>
                    <a:pt x="340221" y="23897"/>
                    <a:pt x="333969" y="28591"/>
                  </a:cubicBezTo>
                  <a:cubicBezTo>
                    <a:pt x="328459" y="32522"/>
                    <a:pt x="324554" y="39381"/>
                    <a:pt x="322244" y="49164"/>
                  </a:cubicBezTo>
                  <a:cubicBezTo>
                    <a:pt x="319933" y="58949"/>
                    <a:pt x="318790" y="73274"/>
                    <a:pt x="318790" y="92202"/>
                  </a:cubicBezTo>
                  <a:lnTo>
                    <a:pt x="318790" y="318516"/>
                  </a:lnTo>
                  <a:lnTo>
                    <a:pt x="279047" y="318516"/>
                  </a:lnTo>
                  <a:lnTo>
                    <a:pt x="81714" y="73670"/>
                  </a:lnTo>
                  <a:lnTo>
                    <a:pt x="81714" y="222260"/>
                  </a:lnTo>
                  <a:cubicBezTo>
                    <a:pt x="81714" y="240792"/>
                    <a:pt x="82927" y="254783"/>
                    <a:pt x="85393" y="264414"/>
                  </a:cubicBezTo>
                  <a:cubicBezTo>
                    <a:pt x="87843" y="273955"/>
                    <a:pt x="91821" y="281057"/>
                    <a:pt x="97335" y="285507"/>
                  </a:cubicBezTo>
                  <a:cubicBezTo>
                    <a:pt x="101346" y="288798"/>
                    <a:pt x="107741" y="291724"/>
                    <a:pt x="116528" y="294132"/>
                  </a:cubicBezTo>
                  <a:cubicBezTo>
                    <a:pt x="125300" y="296693"/>
                    <a:pt x="132301" y="298460"/>
                    <a:pt x="137504" y="299345"/>
                  </a:cubicBezTo>
                  <a:lnTo>
                    <a:pt x="137504" y="316749"/>
                  </a:lnTo>
                  <a:lnTo>
                    <a:pt x="1335" y="316749"/>
                  </a:lnTo>
                  <a:lnTo>
                    <a:pt x="1335" y="299345"/>
                  </a:lnTo>
                  <a:cubicBezTo>
                    <a:pt x="7145" y="298826"/>
                    <a:pt x="13798" y="297821"/>
                    <a:pt x="21324" y="296052"/>
                  </a:cubicBezTo>
                  <a:cubicBezTo>
                    <a:pt x="28837" y="294407"/>
                    <a:pt x="35125" y="291724"/>
                    <a:pt x="40185" y="288158"/>
                  </a:cubicBezTo>
                  <a:cubicBezTo>
                    <a:pt x="45982" y="283861"/>
                    <a:pt x="49972" y="277368"/>
                    <a:pt x="52127" y="268620"/>
                  </a:cubicBezTo>
                  <a:cubicBezTo>
                    <a:pt x="54282" y="259964"/>
                    <a:pt x="55352" y="245242"/>
                    <a:pt x="55352" y="224790"/>
                  </a:cubicBezTo>
                  <a:lnTo>
                    <a:pt x="55352" y="74798"/>
                  </a:lnTo>
                  <a:cubicBezTo>
                    <a:pt x="55352" y="67331"/>
                    <a:pt x="54209" y="60320"/>
                    <a:pt x="51898" y="53615"/>
                  </a:cubicBezTo>
                  <a:cubicBezTo>
                    <a:pt x="49591" y="47001"/>
                    <a:pt x="45982" y="41270"/>
                    <a:pt x="41066" y="36576"/>
                  </a:cubicBezTo>
                  <a:cubicBezTo>
                    <a:pt x="35863" y="31517"/>
                    <a:pt x="29873" y="27554"/>
                    <a:pt x="23098" y="24659"/>
                  </a:cubicBezTo>
                  <a:cubicBezTo>
                    <a:pt x="16325" y="21732"/>
                    <a:pt x="8632" y="19446"/>
                    <a:pt x="0" y="17801"/>
                  </a:cubicBez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6" name="Shape 490"/>
            <p:cNvSpPr/>
            <p:nvPr/>
          </p:nvSpPr>
          <p:spPr>
            <a:xfrm>
              <a:off x="33004" y="1417563"/>
              <a:ext cx="306955" cy="316748"/>
            </a:xfrm>
            <a:custGeom>
              <a:avLst/>
              <a:gdLst/>
              <a:ahLst/>
              <a:cxnLst/>
              <a:rect l="0" t="0" r="0" b="0"/>
              <a:pathLst>
                <a:path w="306955" h="316748">
                  <a:moveTo>
                    <a:pt x="0" y="0"/>
                  </a:moveTo>
                  <a:lnTo>
                    <a:pt x="306955" y="0"/>
                  </a:lnTo>
                  <a:lnTo>
                    <a:pt x="306955" y="90556"/>
                  </a:lnTo>
                  <a:lnTo>
                    <a:pt x="289548" y="90556"/>
                  </a:lnTo>
                  <a:cubicBezTo>
                    <a:pt x="284942" y="77084"/>
                    <a:pt x="277560" y="62484"/>
                    <a:pt x="267380" y="47122"/>
                  </a:cubicBezTo>
                  <a:cubicBezTo>
                    <a:pt x="257212" y="31638"/>
                    <a:pt x="247818" y="23256"/>
                    <a:pt x="239210" y="22098"/>
                  </a:cubicBezTo>
                  <a:cubicBezTo>
                    <a:pt x="234458" y="21458"/>
                    <a:pt x="228588" y="20970"/>
                    <a:pt x="221611" y="20452"/>
                  </a:cubicBezTo>
                  <a:cubicBezTo>
                    <a:pt x="214634" y="20087"/>
                    <a:pt x="208623" y="19812"/>
                    <a:pt x="203561" y="19812"/>
                  </a:cubicBezTo>
                  <a:lnTo>
                    <a:pt x="193109" y="19812"/>
                  </a:lnTo>
                  <a:lnTo>
                    <a:pt x="193109" y="268346"/>
                  </a:lnTo>
                  <a:cubicBezTo>
                    <a:pt x="193109" y="273680"/>
                    <a:pt x="194072" y="278405"/>
                    <a:pt x="196002" y="282458"/>
                  </a:cubicBezTo>
                  <a:cubicBezTo>
                    <a:pt x="197943" y="286512"/>
                    <a:pt x="201741" y="289835"/>
                    <a:pt x="207395" y="292242"/>
                  </a:cubicBezTo>
                  <a:cubicBezTo>
                    <a:pt x="210800" y="293492"/>
                    <a:pt x="216122" y="294894"/>
                    <a:pt x="223351" y="296296"/>
                  </a:cubicBezTo>
                  <a:cubicBezTo>
                    <a:pt x="230566" y="297698"/>
                    <a:pt x="236696" y="298704"/>
                    <a:pt x="241770" y="299344"/>
                  </a:cubicBezTo>
                  <a:lnTo>
                    <a:pt x="241770" y="316748"/>
                  </a:lnTo>
                  <a:lnTo>
                    <a:pt x="65188" y="316748"/>
                  </a:lnTo>
                  <a:lnTo>
                    <a:pt x="65188" y="299344"/>
                  </a:lnTo>
                  <a:cubicBezTo>
                    <a:pt x="69497" y="298826"/>
                    <a:pt x="75569" y="298217"/>
                    <a:pt x="83381" y="297455"/>
                  </a:cubicBezTo>
                  <a:cubicBezTo>
                    <a:pt x="91190" y="296540"/>
                    <a:pt x="96500" y="295656"/>
                    <a:pt x="99334" y="294406"/>
                  </a:cubicBezTo>
                  <a:cubicBezTo>
                    <a:pt x="105144" y="291968"/>
                    <a:pt x="109015" y="288798"/>
                    <a:pt x="110944" y="284866"/>
                  </a:cubicBezTo>
                  <a:cubicBezTo>
                    <a:pt x="112871" y="280812"/>
                    <a:pt x="113861" y="275966"/>
                    <a:pt x="113861" y="270510"/>
                  </a:cubicBezTo>
                  <a:lnTo>
                    <a:pt x="113861" y="19812"/>
                  </a:lnTo>
                  <a:lnTo>
                    <a:pt x="103382" y="19812"/>
                  </a:lnTo>
                  <a:cubicBezTo>
                    <a:pt x="98335" y="19812"/>
                    <a:pt x="92309" y="20087"/>
                    <a:pt x="85344" y="20452"/>
                  </a:cubicBezTo>
                  <a:cubicBezTo>
                    <a:pt x="78355" y="20970"/>
                    <a:pt x="72497" y="21458"/>
                    <a:pt x="67736" y="22098"/>
                  </a:cubicBezTo>
                  <a:cubicBezTo>
                    <a:pt x="59128" y="23256"/>
                    <a:pt x="49746" y="31638"/>
                    <a:pt x="39578" y="47122"/>
                  </a:cubicBezTo>
                  <a:cubicBezTo>
                    <a:pt x="29398" y="62484"/>
                    <a:pt x="22004" y="77084"/>
                    <a:pt x="17407" y="90556"/>
                  </a:cubicBezTo>
                  <a:lnTo>
                    <a:pt x="0" y="905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7" name="Shape 491"/>
            <p:cNvSpPr/>
            <p:nvPr/>
          </p:nvSpPr>
          <p:spPr>
            <a:xfrm>
              <a:off x="33004" y="1417563"/>
              <a:ext cx="306955" cy="316748"/>
            </a:xfrm>
            <a:custGeom>
              <a:avLst/>
              <a:gdLst/>
              <a:ahLst/>
              <a:cxnLst/>
              <a:rect l="0" t="0" r="0" b="0"/>
              <a:pathLst>
                <a:path w="306955" h="316748">
                  <a:moveTo>
                    <a:pt x="0" y="0"/>
                  </a:moveTo>
                  <a:lnTo>
                    <a:pt x="306955" y="0"/>
                  </a:lnTo>
                  <a:lnTo>
                    <a:pt x="306955" y="90556"/>
                  </a:lnTo>
                  <a:lnTo>
                    <a:pt x="289548" y="90556"/>
                  </a:lnTo>
                  <a:cubicBezTo>
                    <a:pt x="284942" y="77084"/>
                    <a:pt x="277560" y="62484"/>
                    <a:pt x="267380" y="47122"/>
                  </a:cubicBezTo>
                  <a:cubicBezTo>
                    <a:pt x="257212" y="31638"/>
                    <a:pt x="247818" y="23256"/>
                    <a:pt x="239210" y="22098"/>
                  </a:cubicBezTo>
                  <a:cubicBezTo>
                    <a:pt x="234458" y="21458"/>
                    <a:pt x="228588" y="20970"/>
                    <a:pt x="221611" y="20452"/>
                  </a:cubicBezTo>
                  <a:cubicBezTo>
                    <a:pt x="214634" y="20087"/>
                    <a:pt x="208623" y="19812"/>
                    <a:pt x="203561" y="19812"/>
                  </a:cubicBezTo>
                  <a:lnTo>
                    <a:pt x="193109" y="19812"/>
                  </a:lnTo>
                  <a:lnTo>
                    <a:pt x="193109" y="268346"/>
                  </a:lnTo>
                  <a:cubicBezTo>
                    <a:pt x="193109" y="273680"/>
                    <a:pt x="194072" y="278405"/>
                    <a:pt x="196002" y="282458"/>
                  </a:cubicBezTo>
                  <a:cubicBezTo>
                    <a:pt x="197943" y="286512"/>
                    <a:pt x="201741" y="289835"/>
                    <a:pt x="207395" y="292242"/>
                  </a:cubicBezTo>
                  <a:cubicBezTo>
                    <a:pt x="210800" y="293492"/>
                    <a:pt x="216122" y="294894"/>
                    <a:pt x="223351" y="296296"/>
                  </a:cubicBezTo>
                  <a:cubicBezTo>
                    <a:pt x="230566" y="297698"/>
                    <a:pt x="236696" y="298704"/>
                    <a:pt x="241770" y="299344"/>
                  </a:cubicBezTo>
                  <a:lnTo>
                    <a:pt x="241770" y="316748"/>
                  </a:lnTo>
                  <a:lnTo>
                    <a:pt x="65188" y="316748"/>
                  </a:lnTo>
                  <a:lnTo>
                    <a:pt x="65188" y="299344"/>
                  </a:lnTo>
                  <a:cubicBezTo>
                    <a:pt x="69497" y="298826"/>
                    <a:pt x="75569" y="298217"/>
                    <a:pt x="83381" y="297455"/>
                  </a:cubicBezTo>
                  <a:cubicBezTo>
                    <a:pt x="91190" y="296540"/>
                    <a:pt x="96500" y="295656"/>
                    <a:pt x="99334" y="294406"/>
                  </a:cubicBezTo>
                  <a:cubicBezTo>
                    <a:pt x="105144" y="291968"/>
                    <a:pt x="109015" y="288798"/>
                    <a:pt x="110944" y="284866"/>
                  </a:cubicBezTo>
                  <a:cubicBezTo>
                    <a:pt x="112871" y="280812"/>
                    <a:pt x="113861" y="275966"/>
                    <a:pt x="113861" y="270510"/>
                  </a:cubicBezTo>
                  <a:lnTo>
                    <a:pt x="113861" y="19812"/>
                  </a:lnTo>
                  <a:lnTo>
                    <a:pt x="103382" y="19812"/>
                  </a:lnTo>
                  <a:cubicBezTo>
                    <a:pt x="98335" y="19812"/>
                    <a:pt x="92309" y="20087"/>
                    <a:pt x="85344" y="20452"/>
                  </a:cubicBezTo>
                  <a:cubicBezTo>
                    <a:pt x="78355" y="20970"/>
                    <a:pt x="72497" y="21458"/>
                    <a:pt x="67736" y="22098"/>
                  </a:cubicBezTo>
                  <a:cubicBezTo>
                    <a:pt x="59128" y="23256"/>
                    <a:pt x="49746" y="31638"/>
                    <a:pt x="39578" y="47122"/>
                  </a:cubicBezTo>
                  <a:cubicBezTo>
                    <a:pt x="29398" y="62484"/>
                    <a:pt x="22004" y="77084"/>
                    <a:pt x="17407" y="90556"/>
                  </a:cubicBezTo>
                  <a:lnTo>
                    <a:pt x="0" y="90556"/>
                  </a:ln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8" name="Shape 492"/>
            <p:cNvSpPr/>
            <p:nvPr/>
          </p:nvSpPr>
          <p:spPr>
            <a:xfrm>
              <a:off x="36350" y="1966203"/>
              <a:ext cx="303169" cy="316748"/>
            </a:xfrm>
            <a:custGeom>
              <a:avLst/>
              <a:gdLst/>
              <a:ahLst/>
              <a:cxnLst/>
              <a:rect l="0" t="0" r="0" b="0"/>
              <a:pathLst>
                <a:path w="303169" h="316748">
                  <a:moveTo>
                    <a:pt x="0" y="0"/>
                  </a:moveTo>
                  <a:lnTo>
                    <a:pt x="280843" y="0"/>
                  </a:lnTo>
                  <a:lnTo>
                    <a:pt x="280843" y="80772"/>
                  </a:lnTo>
                  <a:lnTo>
                    <a:pt x="263878" y="80772"/>
                  </a:lnTo>
                  <a:cubicBezTo>
                    <a:pt x="259568" y="68702"/>
                    <a:pt x="252127" y="56662"/>
                    <a:pt x="241554" y="44318"/>
                  </a:cubicBezTo>
                  <a:cubicBezTo>
                    <a:pt x="230993" y="32004"/>
                    <a:pt x="220492" y="24780"/>
                    <a:pt x="210074" y="22494"/>
                  </a:cubicBezTo>
                  <a:cubicBezTo>
                    <a:pt x="205621" y="21458"/>
                    <a:pt x="199394" y="20848"/>
                    <a:pt x="191430" y="20574"/>
                  </a:cubicBezTo>
                  <a:cubicBezTo>
                    <a:pt x="183474" y="20330"/>
                    <a:pt x="176891" y="20330"/>
                    <a:pt x="171688" y="20330"/>
                  </a:cubicBezTo>
                  <a:lnTo>
                    <a:pt x="125693" y="20330"/>
                  </a:lnTo>
                  <a:lnTo>
                    <a:pt x="125693" y="142381"/>
                  </a:lnTo>
                  <a:lnTo>
                    <a:pt x="158283" y="142381"/>
                  </a:lnTo>
                  <a:cubicBezTo>
                    <a:pt x="166473" y="142381"/>
                    <a:pt x="173913" y="141488"/>
                    <a:pt x="180618" y="139452"/>
                  </a:cubicBezTo>
                  <a:cubicBezTo>
                    <a:pt x="187309" y="137547"/>
                    <a:pt x="193417" y="133868"/>
                    <a:pt x="198919" y="128284"/>
                  </a:cubicBezTo>
                  <a:cubicBezTo>
                    <a:pt x="202348" y="124855"/>
                    <a:pt x="205798" y="118878"/>
                    <a:pt x="209300" y="110246"/>
                  </a:cubicBezTo>
                  <a:cubicBezTo>
                    <a:pt x="212787" y="101614"/>
                    <a:pt x="215061" y="94113"/>
                    <a:pt x="216109" y="87630"/>
                  </a:cubicBezTo>
                  <a:lnTo>
                    <a:pt x="233077" y="87630"/>
                  </a:lnTo>
                  <a:lnTo>
                    <a:pt x="233077" y="219843"/>
                  </a:lnTo>
                  <a:lnTo>
                    <a:pt x="216109" y="219843"/>
                  </a:lnTo>
                  <a:cubicBezTo>
                    <a:pt x="215204" y="213628"/>
                    <a:pt x="212942" y="205746"/>
                    <a:pt x="209300" y="196352"/>
                  </a:cubicBezTo>
                  <a:cubicBezTo>
                    <a:pt x="205658" y="186827"/>
                    <a:pt x="202192" y="180350"/>
                    <a:pt x="198919" y="176790"/>
                  </a:cubicBezTo>
                  <a:cubicBezTo>
                    <a:pt x="194011" y="171456"/>
                    <a:pt x="188202" y="167777"/>
                    <a:pt x="181499" y="165741"/>
                  </a:cubicBezTo>
                  <a:cubicBezTo>
                    <a:pt x="174806" y="163717"/>
                    <a:pt x="167055" y="162693"/>
                    <a:pt x="158283" y="162693"/>
                  </a:cubicBezTo>
                  <a:lnTo>
                    <a:pt x="125693" y="162693"/>
                  </a:lnTo>
                  <a:lnTo>
                    <a:pt x="125693" y="254014"/>
                  </a:lnTo>
                  <a:cubicBezTo>
                    <a:pt x="125693" y="263539"/>
                    <a:pt x="126398" y="271159"/>
                    <a:pt x="127812" y="276612"/>
                  </a:cubicBezTo>
                  <a:cubicBezTo>
                    <a:pt x="129229" y="282208"/>
                    <a:pt x="131872" y="286518"/>
                    <a:pt x="135743" y="289566"/>
                  </a:cubicBezTo>
                  <a:cubicBezTo>
                    <a:pt x="139470" y="292364"/>
                    <a:pt x="144554" y="294138"/>
                    <a:pt x="151031" y="295031"/>
                  </a:cubicBezTo>
                  <a:cubicBezTo>
                    <a:pt x="157508" y="296043"/>
                    <a:pt x="166329" y="296424"/>
                    <a:pt x="177485" y="296424"/>
                  </a:cubicBezTo>
                  <a:cubicBezTo>
                    <a:pt x="182688" y="296424"/>
                    <a:pt x="188939" y="296305"/>
                    <a:pt x="196239" y="296174"/>
                  </a:cubicBezTo>
                  <a:cubicBezTo>
                    <a:pt x="203536" y="296043"/>
                    <a:pt x="209919" y="295662"/>
                    <a:pt x="215433" y="294900"/>
                  </a:cubicBezTo>
                  <a:cubicBezTo>
                    <a:pt x="221681" y="294138"/>
                    <a:pt x="227527" y="292995"/>
                    <a:pt x="232959" y="291471"/>
                  </a:cubicBezTo>
                  <a:cubicBezTo>
                    <a:pt x="238399" y="290078"/>
                    <a:pt x="242447" y="287924"/>
                    <a:pt x="245126" y="284994"/>
                  </a:cubicBezTo>
                  <a:cubicBezTo>
                    <a:pt x="252268" y="277755"/>
                    <a:pt x="260305" y="266587"/>
                    <a:pt x="269236" y="251728"/>
                  </a:cubicBezTo>
                  <a:cubicBezTo>
                    <a:pt x="278167" y="236738"/>
                    <a:pt x="284034" y="225558"/>
                    <a:pt x="286869" y="218069"/>
                  </a:cubicBezTo>
                  <a:lnTo>
                    <a:pt x="303169" y="218069"/>
                  </a:lnTo>
                  <a:lnTo>
                    <a:pt x="297143" y="316748"/>
                  </a:lnTo>
                  <a:lnTo>
                    <a:pt x="0" y="316748"/>
                  </a:lnTo>
                  <a:lnTo>
                    <a:pt x="0" y="299353"/>
                  </a:lnTo>
                  <a:cubicBezTo>
                    <a:pt x="4167" y="299091"/>
                    <a:pt x="9833" y="298460"/>
                    <a:pt x="16977" y="297567"/>
                  </a:cubicBezTo>
                  <a:cubicBezTo>
                    <a:pt x="24122" y="296687"/>
                    <a:pt x="29182" y="295662"/>
                    <a:pt x="32147" y="294400"/>
                  </a:cubicBezTo>
                  <a:cubicBezTo>
                    <a:pt x="37813" y="291983"/>
                    <a:pt x="41611" y="289066"/>
                    <a:pt x="43541" y="285375"/>
                  </a:cubicBezTo>
                  <a:cubicBezTo>
                    <a:pt x="45470" y="281696"/>
                    <a:pt x="46433" y="277124"/>
                    <a:pt x="46433" y="271409"/>
                  </a:cubicBezTo>
                  <a:lnTo>
                    <a:pt x="46433" y="48006"/>
                  </a:lnTo>
                  <a:cubicBezTo>
                    <a:pt x="46433" y="42550"/>
                    <a:pt x="45626" y="38222"/>
                    <a:pt x="43983" y="34686"/>
                  </a:cubicBezTo>
                  <a:cubicBezTo>
                    <a:pt x="42349" y="31120"/>
                    <a:pt x="38408" y="28072"/>
                    <a:pt x="32147" y="25146"/>
                  </a:cubicBezTo>
                  <a:cubicBezTo>
                    <a:pt x="28288" y="23378"/>
                    <a:pt x="22848" y="21732"/>
                    <a:pt x="15859" y="20330"/>
                  </a:cubicBezTo>
                  <a:cubicBezTo>
                    <a:pt x="8858" y="18806"/>
                    <a:pt x="3572" y="17800"/>
                    <a:pt x="0" y="174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9" name="Shape 493"/>
            <p:cNvSpPr/>
            <p:nvPr/>
          </p:nvSpPr>
          <p:spPr>
            <a:xfrm>
              <a:off x="36350" y="1966203"/>
              <a:ext cx="303169" cy="316748"/>
            </a:xfrm>
            <a:custGeom>
              <a:avLst/>
              <a:gdLst/>
              <a:ahLst/>
              <a:cxnLst/>
              <a:rect l="0" t="0" r="0" b="0"/>
              <a:pathLst>
                <a:path w="303169" h="316748">
                  <a:moveTo>
                    <a:pt x="0" y="0"/>
                  </a:moveTo>
                  <a:lnTo>
                    <a:pt x="280843" y="0"/>
                  </a:lnTo>
                  <a:lnTo>
                    <a:pt x="280843" y="80772"/>
                  </a:lnTo>
                  <a:lnTo>
                    <a:pt x="263878" y="80772"/>
                  </a:lnTo>
                  <a:cubicBezTo>
                    <a:pt x="259568" y="68702"/>
                    <a:pt x="252127" y="56662"/>
                    <a:pt x="241554" y="44318"/>
                  </a:cubicBezTo>
                  <a:cubicBezTo>
                    <a:pt x="230993" y="32004"/>
                    <a:pt x="220492" y="24780"/>
                    <a:pt x="210074" y="22494"/>
                  </a:cubicBezTo>
                  <a:cubicBezTo>
                    <a:pt x="205621" y="21458"/>
                    <a:pt x="199394" y="20848"/>
                    <a:pt x="191430" y="20574"/>
                  </a:cubicBezTo>
                  <a:cubicBezTo>
                    <a:pt x="183474" y="20330"/>
                    <a:pt x="176891" y="20330"/>
                    <a:pt x="171688" y="20330"/>
                  </a:cubicBezTo>
                  <a:lnTo>
                    <a:pt x="125693" y="20330"/>
                  </a:lnTo>
                  <a:lnTo>
                    <a:pt x="125693" y="142381"/>
                  </a:lnTo>
                  <a:lnTo>
                    <a:pt x="158283" y="142381"/>
                  </a:lnTo>
                  <a:cubicBezTo>
                    <a:pt x="166473" y="142381"/>
                    <a:pt x="173913" y="141488"/>
                    <a:pt x="180618" y="139452"/>
                  </a:cubicBezTo>
                  <a:cubicBezTo>
                    <a:pt x="187309" y="137547"/>
                    <a:pt x="193417" y="133868"/>
                    <a:pt x="198919" y="128284"/>
                  </a:cubicBezTo>
                  <a:cubicBezTo>
                    <a:pt x="202348" y="124855"/>
                    <a:pt x="205798" y="118878"/>
                    <a:pt x="209300" y="110246"/>
                  </a:cubicBezTo>
                  <a:cubicBezTo>
                    <a:pt x="212787" y="101614"/>
                    <a:pt x="215061" y="94113"/>
                    <a:pt x="216109" y="87630"/>
                  </a:cubicBezTo>
                  <a:lnTo>
                    <a:pt x="233077" y="87630"/>
                  </a:lnTo>
                  <a:lnTo>
                    <a:pt x="233077" y="219843"/>
                  </a:lnTo>
                  <a:lnTo>
                    <a:pt x="216109" y="219843"/>
                  </a:lnTo>
                  <a:cubicBezTo>
                    <a:pt x="215204" y="213628"/>
                    <a:pt x="212942" y="205746"/>
                    <a:pt x="209300" y="196352"/>
                  </a:cubicBezTo>
                  <a:cubicBezTo>
                    <a:pt x="205658" y="186827"/>
                    <a:pt x="202192" y="180350"/>
                    <a:pt x="198919" y="176790"/>
                  </a:cubicBezTo>
                  <a:cubicBezTo>
                    <a:pt x="194011" y="171456"/>
                    <a:pt x="188202" y="167777"/>
                    <a:pt x="181499" y="165741"/>
                  </a:cubicBezTo>
                  <a:cubicBezTo>
                    <a:pt x="174806" y="163717"/>
                    <a:pt x="167055" y="162693"/>
                    <a:pt x="158283" y="162693"/>
                  </a:cubicBezTo>
                  <a:lnTo>
                    <a:pt x="125693" y="162693"/>
                  </a:lnTo>
                  <a:lnTo>
                    <a:pt x="125693" y="254014"/>
                  </a:lnTo>
                  <a:cubicBezTo>
                    <a:pt x="125693" y="263539"/>
                    <a:pt x="126398" y="271159"/>
                    <a:pt x="127812" y="276612"/>
                  </a:cubicBezTo>
                  <a:cubicBezTo>
                    <a:pt x="129229" y="282208"/>
                    <a:pt x="131872" y="286518"/>
                    <a:pt x="135743" y="289566"/>
                  </a:cubicBezTo>
                  <a:cubicBezTo>
                    <a:pt x="139470" y="292364"/>
                    <a:pt x="144554" y="294138"/>
                    <a:pt x="151031" y="295031"/>
                  </a:cubicBezTo>
                  <a:cubicBezTo>
                    <a:pt x="157508" y="296043"/>
                    <a:pt x="166329" y="296424"/>
                    <a:pt x="177485" y="296424"/>
                  </a:cubicBezTo>
                  <a:cubicBezTo>
                    <a:pt x="182688" y="296424"/>
                    <a:pt x="188939" y="296305"/>
                    <a:pt x="196239" y="296174"/>
                  </a:cubicBezTo>
                  <a:cubicBezTo>
                    <a:pt x="203536" y="296043"/>
                    <a:pt x="209919" y="295662"/>
                    <a:pt x="215433" y="294900"/>
                  </a:cubicBezTo>
                  <a:cubicBezTo>
                    <a:pt x="221681" y="294138"/>
                    <a:pt x="227527" y="292995"/>
                    <a:pt x="232959" y="291471"/>
                  </a:cubicBezTo>
                  <a:cubicBezTo>
                    <a:pt x="238399" y="290078"/>
                    <a:pt x="242447" y="287924"/>
                    <a:pt x="245126" y="284994"/>
                  </a:cubicBezTo>
                  <a:cubicBezTo>
                    <a:pt x="252268" y="277755"/>
                    <a:pt x="260305" y="266587"/>
                    <a:pt x="269236" y="251728"/>
                  </a:cubicBezTo>
                  <a:cubicBezTo>
                    <a:pt x="278167" y="236738"/>
                    <a:pt x="284034" y="225558"/>
                    <a:pt x="286869" y="218069"/>
                  </a:cubicBezTo>
                  <a:lnTo>
                    <a:pt x="303169" y="218069"/>
                  </a:lnTo>
                  <a:lnTo>
                    <a:pt x="297143" y="316748"/>
                  </a:lnTo>
                  <a:lnTo>
                    <a:pt x="0" y="316748"/>
                  </a:lnTo>
                  <a:lnTo>
                    <a:pt x="0" y="299353"/>
                  </a:lnTo>
                  <a:cubicBezTo>
                    <a:pt x="4167" y="299091"/>
                    <a:pt x="9833" y="298460"/>
                    <a:pt x="16977" y="297567"/>
                  </a:cubicBezTo>
                  <a:cubicBezTo>
                    <a:pt x="24122" y="296687"/>
                    <a:pt x="29182" y="295662"/>
                    <a:pt x="32147" y="294400"/>
                  </a:cubicBezTo>
                  <a:cubicBezTo>
                    <a:pt x="37813" y="291983"/>
                    <a:pt x="41611" y="289066"/>
                    <a:pt x="43541" y="285375"/>
                  </a:cubicBezTo>
                  <a:cubicBezTo>
                    <a:pt x="45470" y="281696"/>
                    <a:pt x="46433" y="277124"/>
                    <a:pt x="46433" y="271409"/>
                  </a:cubicBezTo>
                  <a:lnTo>
                    <a:pt x="46433" y="48006"/>
                  </a:lnTo>
                  <a:cubicBezTo>
                    <a:pt x="46433" y="42550"/>
                    <a:pt x="45626" y="38222"/>
                    <a:pt x="43983" y="34686"/>
                  </a:cubicBezTo>
                  <a:cubicBezTo>
                    <a:pt x="42349" y="31120"/>
                    <a:pt x="38408" y="28072"/>
                    <a:pt x="32147" y="25146"/>
                  </a:cubicBezTo>
                  <a:cubicBezTo>
                    <a:pt x="28288" y="23378"/>
                    <a:pt x="22848" y="21732"/>
                    <a:pt x="15859" y="20330"/>
                  </a:cubicBezTo>
                  <a:cubicBezTo>
                    <a:pt x="8858" y="18806"/>
                    <a:pt x="3572" y="17800"/>
                    <a:pt x="0" y="17404"/>
                  </a:cubicBez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0" name="Shape 494"/>
            <p:cNvSpPr/>
            <p:nvPr/>
          </p:nvSpPr>
          <p:spPr>
            <a:xfrm>
              <a:off x="19586" y="2514849"/>
              <a:ext cx="168663" cy="316742"/>
            </a:xfrm>
            <a:custGeom>
              <a:avLst/>
              <a:gdLst/>
              <a:ahLst/>
              <a:cxnLst/>
              <a:rect l="0" t="0" r="0" b="0"/>
              <a:pathLst>
                <a:path w="168663" h="316742">
                  <a:moveTo>
                    <a:pt x="0" y="0"/>
                  </a:moveTo>
                  <a:lnTo>
                    <a:pt x="168663" y="0"/>
                  </a:lnTo>
                  <a:lnTo>
                    <a:pt x="168663" y="23494"/>
                  </a:lnTo>
                  <a:lnTo>
                    <a:pt x="143326" y="20324"/>
                  </a:lnTo>
                  <a:lnTo>
                    <a:pt x="125693" y="20324"/>
                  </a:lnTo>
                  <a:lnTo>
                    <a:pt x="125693" y="152912"/>
                  </a:lnTo>
                  <a:lnTo>
                    <a:pt x="142662" y="152912"/>
                  </a:lnTo>
                  <a:lnTo>
                    <a:pt x="168663" y="149071"/>
                  </a:lnTo>
                  <a:lnTo>
                    <a:pt x="168663" y="212104"/>
                  </a:lnTo>
                  <a:lnTo>
                    <a:pt x="166400" y="209126"/>
                  </a:lnTo>
                  <a:cubicBezTo>
                    <a:pt x="157755" y="198123"/>
                    <a:pt x="148262" y="186375"/>
                    <a:pt x="137922" y="173867"/>
                  </a:cubicBezTo>
                  <a:lnTo>
                    <a:pt x="125693" y="173867"/>
                  </a:lnTo>
                  <a:lnTo>
                    <a:pt x="125693" y="270129"/>
                  </a:lnTo>
                  <a:cubicBezTo>
                    <a:pt x="125693" y="275463"/>
                    <a:pt x="126705" y="280035"/>
                    <a:pt x="128705" y="283726"/>
                  </a:cubicBezTo>
                  <a:cubicBezTo>
                    <a:pt x="130720" y="287405"/>
                    <a:pt x="134551" y="290584"/>
                    <a:pt x="140196" y="293120"/>
                  </a:cubicBezTo>
                  <a:cubicBezTo>
                    <a:pt x="143030" y="294263"/>
                    <a:pt x="147471" y="295537"/>
                    <a:pt x="153482" y="296799"/>
                  </a:cubicBezTo>
                  <a:lnTo>
                    <a:pt x="168663" y="299291"/>
                  </a:lnTo>
                  <a:lnTo>
                    <a:pt x="168663" y="316742"/>
                  </a:lnTo>
                  <a:lnTo>
                    <a:pt x="0" y="316742"/>
                  </a:lnTo>
                  <a:lnTo>
                    <a:pt x="0" y="299347"/>
                  </a:lnTo>
                  <a:cubicBezTo>
                    <a:pt x="4322" y="298835"/>
                    <a:pt x="10013" y="298204"/>
                    <a:pt x="17084" y="297442"/>
                  </a:cubicBezTo>
                  <a:cubicBezTo>
                    <a:pt x="24158" y="296549"/>
                    <a:pt x="29182" y="295656"/>
                    <a:pt x="32147" y="294394"/>
                  </a:cubicBezTo>
                  <a:cubicBezTo>
                    <a:pt x="37813" y="291977"/>
                    <a:pt x="41611" y="289060"/>
                    <a:pt x="43541" y="285369"/>
                  </a:cubicBezTo>
                  <a:cubicBezTo>
                    <a:pt x="45470" y="281690"/>
                    <a:pt x="46433" y="277118"/>
                    <a:pt x="46433" y="271403"/>
                  </a:cubicBezTo>
                  <a:lnTo>
                    <a:pt x="46433" y="48006"/>
                  </a:lnTo>
                  <a:cubicBezTo>
                    <a:pt x="46433" y="42553"/>
                    <a:pt x="45626" y="38100"/>
                    <a:pt x="43983" y="34553"/>
                  </a:cubicBezTo>
                  <a:cubicBezTo>
                    <a:pt x="42349" y="30992"/>
                    <a:pt x="38408" y="27813"/>
                    <a:pt x="32147" y="25146"/>
                  </a:cubicBezTo>
                  <a:cubicBezTo>
                    <a:pt x="27383" y="23241"/>
                    <a:pt x="21775" y="21598"/>
                    <a:pt x="15298" y="20324"/>
                  </a:cubicBezTo>
                  <a:cubicBezTo>
                    <a:pt x="8821" y="18931"/>
                    <a:pt x="3728" y="17907"/>
                    <a:pt x="0" y="174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1" name="Shape 495"/>
            <p:cNvSpPr/>
            <p:nvPr/>
          </p:nvSpPr>
          <p:spPr>
            <a:xfrm>
              <a:off x="188249" y="2814140"/>
              <a:ext cx="346" cy="17452"/>
            </a:xfrm>
            <a:custGeom>
              <a:avLst/>
              <a:gdLst/>
              <a:ahLst/>
              <a:cxnLst/>
              <a:rect l="0" t="0" r="0" b="0"/>
              <a:pathLst>
                <a:path w="346" h="17452">
                  <a:moveTo>
                    <a:pt x="0" y="0"/>
                  </a:moveTo>
                  <a:lnTo>
                    <a:pt x="346" y="57"/>
                  </a:lnTo>
                  <a:lnTo>
                    <a:pt x="346" y="17452"/>
                  </a:lnTo>
                  <a:lnTo>
                    <a:pt x="0" y="174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2" name="Shape 496"/>
            <p:cNvSpPr/>
            <p:nvPr/>
          </p:nvSpPr>
          <p:spPr>
            <a:xfrm>
              <a:off x="188249" y="2514849"/>
              <a:ext cx="195000" cy="316742"/>
            </a:xfrm>
            <a:custGeom>
              <a:avLst/>
              <a:gdLst/>
              <a:ahLst/>
              <a:cxnLst/>
              <a:rect l="0" t="0" r="0" b="0"/>
              <a:pathLst>
                <a:path w="195000" h="316742">
                  <a:moveTo>
                    <a:pt x="0" y="0"/>
                  </a:moveTo>
                  <a:lnTo>
                    <a:pt x="9039" y="0"/>
                  </a:lnTo>
                  <a:cubicBezTo>
                    <a:pt x="48782" y="0"/>
                    <a:pt x="78951" y="6227"/>
                    <a:pt x="99561" y="18550"/>
                  </a:cubicBezTo>
                  <a:cubicBezTo>
                    <a:pt x="120181" y="30992"/>
                    <a:pt x="130492" y="49792"/>
                    <a:pt x="130492" y="74938"/>
                  </a:cubicBezTo>
                  <a:cubicBezTo>
                    <a:pt x="130492" y="97155"/>
                    <a:pt x="124122" y="114943"/>
                    <a:pt x="111409" y="128397"/>
                  </a:cubicBezTo>
                  <a:cubicBezTo>
                    <a:pt x="98680" y="141863"/>
                    <a:pt x="79295" y="152400"/>
                    <a:pt x="53247" y="160020"/>
                  </a:cubicBezTo>
                  <a:cubicBezTo>
                    <a:pt x="63366" y="173105"/>
                    <a:pt x="75153" y="188345"/>
                    <a:pt x="88631" y="205621"/>
                  </a:cubicBezTo>
                  <a:cubicBezTo>
                    <a:pt x="102097" y="222885"/>
                    <a:pt x="116121" y="240411"/>
                    <a:pt x="130709" y="258449"/>
                  </a:cubicBezTo>
                  <a:cubicBezTo>
                    <a:pt x="135327" y="264295"/>
                    <a:pt x="141615" y="271403"/>
                    <a:pt x="149579" y="279785"/>
                  </a:cubicBezTo>
                  <a:cubicBezTo>
                    <a:pt x="157543" y="288167"/>
                    <a:pt x="164569" y="293370"/>
                    <a:pt x="170677" y="295275"/>
                  </a:cubicBezTo>
                  <a:cubicBezTo>
                    <a:pt x="174094" y="296299"/>
                    <a:pt x="178453" y="297180"/>
                    <a:pt x="183726" y="297942"/>
                  </a:cubicBezTo>
                  <a:cubicBezTo>
                    <a:pt x="189014" y="298704"/>
                    <a:pt x="192775" y="299216"/>
                    <a:pt x="195000" y="299347"/>
                  </a:cubicBezTo>
                  <a:lnTo>
                    <a:pt x="195000" y="316742"/>
                  </a:lnTo>
                  <a:lnTo>
                    <a:pt x="73440" y="316742"/>
                  </a:lnTo>
                  <a:cubicBezTo>
                    <a:pt x="52473" y="284607"/>
                    <a:pt x="35041" y="258961"/>
                    <a:pt x="21133" y="239911"/>
                  </a:cubicBezTo>
                  <a:lnTo>
                    <a:pt x="0" y="212104"/>
                  </a:lnTo>
                  <a:lnTo>
                    <a:pt x="0" y="149071"/>
                  </a:lnTo>
                  <a:lnTo>
                    <a:pt x="3125" y="148610"/>
                  </a:lnTo>
                  <a:cubicBezTo>
                    <a:pt x="11607" y="145736"/>
                    <a:pt x="18861" y="141417"/>
                    <a:pt x="24885" y="135636"/>
                  </a:cubicBezTo>
                  <a:cubicBezTo>
                    <a:pt x="36958" y="124206"/>
                    <a:pt x="42969" y="106049"/>
                    <a:pt x="42969" y="81153"/>
                  </a:cubicBezTo>
                  <a:cubicBezTo>
                    <a:pt x="42969" y="60079"/>
                    <a:pt x="37053" y="44708"/>
                    <a:pt x="25230" y="34933"/>
                  </a:cubicBezTo>
                  <a:cubicBezTo>
                    <a:pt x="19312" y="30040"/>
                    <a:pt x="12142" y="26387"/>
                    <a:pt x="3715" y="23959"/>
                  </a:cubicBezTo>
                  <a:lnTo>
                    <a:pt x="0" y="234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3" name="Shape 497"/>
            <p:cNvSpPr/>
            <p:nvPr/>
          </p:nvSpPr>
          <p:spPr>
            <a:xfrm>
              <a:off x="145280" y="2535173"/>
              <a:ext cx="85938" cy="132588"/>
            </a:xfrm>
            <a:custGeom>
              <a:avLst/>
              <a:gdLst/>
              <a:ahLst/>
              <a:cxnLst/>
              <a:rect l="0" t="0" r="0" b="0"/>
              <a:pathLst>
                <a:path w="85938" h="132588">
                  <a:moveTo>
                    <a:pt x="0" y="0"/>
                  </a:moveTo>
                  <a:lnTo>
                    <a:pt x="0" y="132588"/>
                  </a:lnTo>
                  <a:lnTo>
                    <a:pt x="16968" y="132588"/>
                  </a:lnTo>
                  <a:cubicBezTo>
                    <a:pt x="38838" y="132588"/>
                    <a:pt x="55806" y="126873"/>
                    <a:pt x="67855" y="115312"/>
                  </a:cubicBezTo>
                  <a:cubicBezTo>
                    <a:pt x="79928" y="103882"/>
                    <a:pt x="85938" y="85725"/>
                    <a:pt x="85938" y="60829"/>
                  </a:cubicBezTo>
                  <a:cubicBezTo>
                    <a:pt x="85938" y="39755"/>
                    <a:pt x="80022" y="24384"/>
                    <a:pt x="68199" y="14609"/>
                  </a:cubicBezTo>
                  <a:cubicBezTo>
                    <a:pt x="56364" y="4822"/>
                    <a:pt x="39517" y="0"/>
                    <a:pt x="17633" y="0"/>
                  </a:cubicBez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4" name="Shape 498"/>
            <p:cNvSpPr/>
            <p:nvPr/>
          </p:nvSpPr>
          <p:spPr>
            <a:xfrm>
              <a:off x="19586" y="2514849"/>
              <a:ext cx="363663" cy="316742"/>
            </a:xfrm>
            <a:custGeom>
              <a:avLst/>
              <a:gdLst/>
              <a:ahLst/>
              <a:cxnLst/>
              <a:rect l="0" t="0" r="0" b="0"/>
              <a:pathLst>
                <a:path w="363663" h="316742">
                  <a:moveTo>
                    <a:pt x="0" y="0"/>
                  </a:moveTo>
                  <a:lnTo>
                    <a:pt x="177701" y="0"/>
                  </a:lnTo>
                  <a:cubicBezTo>
                    <a:pt x="217444" y="0"/>
                    <a:pt x="247613" y="6227"/>
                    <a:pt x="268224" y="18550"/>
                  </a:cubicBezTo>
                  <a:cubicBezTo>
                    <a:pt x="288844" y="30992"/>
                    <a:pt x="299155" y="49792"/>
                    <a:pt x="299155" y="74938"/>
                  </a:cubicBezTo>
                  <a:cubicBezTo>
                    <a:pt x="299155" y="97155"/>
                    <a:pt x="292785" y="114943"/>
                    <a:pt x="280072" y="128397"/>
                  </a:cubicBezTo>
                  <a:cubicBezTo>
                    <a:pt x="267343" y="141863"/>
                    <a:pt x="247958" y="152400"/>
                    <a:pt x="221910" y="160020"/>
                  </a:cubicBezTo>
                  <a:cubicBezTo>
                    <a:pt x="232029" y="173105"/>
                    <a:pt x="243816" y="188345"/>
                    <a:pt x="257294" y="205621"/>
                  </a:cubicBezTo>
                  <a:cubicBezTo>
                    <a:pt x="270760" y="222885"/>
                    <a:pt x="284784" y="240411"/>
                    <a:pt x="299371" y="258449"/>
                  </a:cubicBezTo>
                  <a:cubicBezTo>
                    <a:pt x="303989" y="264295"/>
                    <a:pt x="310277" y="271403"/>
                    <a:pt x="318242" y="279785"/>
                  </a:cubicBezTo>
                  <a:cubicBezTo>
                    <a:pt x="326206" y="288167"/>
                    <a:pt x="333232" y="293370"/>
                    <a:pt x="339340" y="295275"/>
                  </a:cubicBezTo>
                  <a:cubicBezTo>
                    <a:pt x="342757" y="296299"/>
                    <a:pt x="347115" y="297180"/>
                    <a:pt x="352388" y="297942"/>
                  </a:cubicBezTo>
                  <a:cubicBezTo>
                    <a:pt x="357677" y="298704"/>
                    <a:pt x="361438" y="299216"/>
                    <a:pt x="363663" y="299347"/>
                  </a:cubicBezTo>
                  <a:lnTo>
                    <a:pt x="363663" y="316742"/>
                  </a:lnTo>
                  <a:lnTo>
                    <a:pt x="242103" y="316742"/>
                  </a:lnTo>
                  <a:cubicBezTo>
                    <a:pt x="221135" y="284607"/>
                    <a:pt x="203704" y="258961"/>
                    <a:pt x="189796" y="239911"/>
                  </a:cubicBezTo>
                  <a:cubicBezTo>
                    <a:pt x="175891" y="220861"/>
                    <a:pt x="158603" y="198882"/>
                    <a:pt x="137922" y="173867"/>
                  </a:cubicBezTo>
                  <a:lnTo>
                    <a:pt x="125693" y="173867"/>
                  </a:lnTo>
                  <a:lnTo>
                    <a:pt x="125693" y="270129"/>
                  </a:lnTo>
                  <a:cubicBezTo>
                    <a:pt x="125693" y="275463"/>
                    <a:pt x="126705" y="280035"/>
                    <a:pt x="128705" y="283726"/>
                  </a:cubicBezTo>
                  <a:cubicBezTo>
                    <a:pt x="130720" y="287405"/>
                    <a:pt x="134551" y="290584"/>
                    <a:pt x="140196" y="293120"/>
                  </a:cubicBezTo>
                  <a:cubicBezTo>
                    <a:pt x="143030" y="294263"/>
                    <a:pt x="147471" y="295537"/>
                    <a:pt x="153482" y="296799"/>
                  </a:cubicBezTo>
                  <a:cubicBezTo>
                    <a:pt x="159520" y="298073"/>
                    <a:pt x="164686" y="298835"/>
                    <a:pt x="169009" y="299347"/>
                  </a:cubicBezTo>
                  <a:lnTo>
                    <a:pt x="169009" y="316742"/>
                  </a:lnTo>
                  <a:lnTo>
                    <a:pt x="0" y="316742"/>
                  </a:lnTo>
                  <a:lnTo>
                    <a:pt x="0" y="299347"/>
                  </a:lnTo>
                  <a:cubicBezTo>
                    <a:pt x="4322" y="298835"/>
                    <a:pt x="10013" y="298204"/>
                    <a:pt x="17084" y="297442"/>
                  </a:cubicBezTo>
                  <a:cubicBezTo>
                    <a:pt x="24158" y="296549"/>
                    <a:pt x="29182" y="295656"/>
                    <a:pt x="32147" y="294394"/>
                  </a:cubicBezTo>
                  <a:cubicBezTo>
                    <a:pt x="37813" y="291977"/>
                    <a:pt x="41611" y="289060"/>
                    <a:pt x="43541" y="285369"/>
                  </a:cubicBezTo>
                  <a:cubicBezTo>
                    <a:pt x="45470" y="281690"/>
                    <a:pt x="46433" y="277118"/>
                    <a:pt x="46433" y="271403"/>
                  </a:cubicBezTo>
                  <a:lnTo>
                    <a:pt x="46433" y="48006"/>
                  </a:lnTo>
                  <a:cubicBezTo>
                    <a:pt x="46433" y="42553"/>
                    <a:pt x="45626" y="38100"/>
                    <a:pt x="43983" y="34553"/>
                  </a:cubicBezTo>
                  <a:cubicBezTo>
                    <a:pt x="42349" y="30992"/>
                    <a:pt x="38408" y="27813"/>
                    <a:pt x="32147" y="25146"/>
                  </a:cubicBezTo>
                  <a:cubicBezTo>
                    <a:pt x="27383" y="23241"/>
                    <a:pt x="21775" y="21598"/>
                    <a:pt x="15298" y="20324"/>
                  </a:cubicBezTo>
                  <a:cubicBezTo>
                    <a:pt x="8821" y="18931"/>
                    <a:pt x="3728" y="17907"/>
                    <a:pt x="0" y="17407"/>
                  </a:cubicBez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5" name="Shape 499"/>
            <p:cNvSpPr/>
            <p:nvPr/>
          </p:nvSpPr>
          <p:spPr>
            <a:xfrm>
              <a:off x="0" y="3063489"/>
              <a:ext cx="372810" cy="318516"/>
            </a:xfrm>
            <a:custGeom>
              <a:avLst/>
              <a:gdLst/>
              <a:ahLst/>
              <a:cxnLst/>
              <a:rect l="0" t="0" r="0" b="0"/>
              <a:pathLst>
                <a:path w="372810" h="318516">
                  <a:moveTo>
                    <a:pt x="0" y="0"/>
                  </a:moveTo>
                  <a:lnTo>
                    <a:pt x="119241" y="0"/>
                  </a:lnTo>
                  <a:lnTo>
                    <a:pt x="292440" y="214122"/>
                  </a:lnTo>
                  <a:lnTo>
                    <a:pt x="292440" y="94369"/>
                  </a:lnTo>
                  <a:cubicBezTo>
                    <a:pt x="292440" y="75319"/>
                    <a:pt x="291179" y="61092"/>
                    <a:pt x="288655" y="51816"/>
                  </a:cubicBezTo>
                  <a:cubicBezTo>
                    <a:pt x="286119" y="42554"/>
                    <a:pt x="282095" y="35695"/>
                    <a:pt x="276594" y="31242"/>
                  </a:cubicBezTo>
                  <a:cubicBezTo>
                    <a:pt x="272272" y="27813"/>
                    <a:pt x="265880" y="24896"/>
                    <a:pt x="257401" y="22361"/>
                  </a:cubicBezTo>
                  <a:cubicBezTo>
                    <a:pt x="248912" y="19943"/>
                    <a:pt x="242066" y="18288"/>
                    <a:pt x="236851" y="17407"/>
                  </a:cubicBezTo>
                  <a:lnTo>
                    <a:pt x="236851" y="0"/>
                  </a:lnTo>
                  <a:lnTo>
                    <a:pt x="372810" y="0"/>
                  </a:lnTo>
                  <a:lnTo>
                    <a:pt x="372810" y="17407"/>
                  </a:lnTo>
                  <a:cubicBezTo>
                    <a:pt x="368640" y="17788"/>
                    <a:pt x="362700" y="18669"/>
                    <a:pt x="354949" y="19812"/>
                  </a:cubicBezTo>
                  <a:cubicBezTo>
                    <a:pt x="347210" y="20955"/>
                    <a:pt x="340221" y="23885"/>
                    <a:pt x="333969" y="28575"/>
                  </a:cubicBezTo>
                  <a:cubicBezTo>
                    <a:pt x="328459" y="32517"/>
                    <a:pt x="324554" y="39374"/>
                    <a:pt x="322244" y="49149"/>
                  </a:cubicBezTo>
                  <a:cubicBezTo>
                    <a:pt x="319933" y="58937"/>
                    <a:pt x="318790" y="73283"/>
                    <a:pt x="318790" y="92202"/>
                  </a:cubicBezTo>
                  <a:lnTo>
                    <a:pt x="318790" y="318516"/>
                  </a:lnTo>
                  <a:lnTo>
                    <a:pt x="279047" y="318516"/>
                  </a:lnTo>
                  <a:lnTo>
                    <a:pt x="81714" y="73664"/>
                  </a:lnTo>
                  <a:lnTo>
                    <a:pt x="81714" y="222254"/>
                  </a:lnTo>
                  <a:cubicBezTo>
                    <a:pt x="81714" y="240792"/>
                    <a:pt x="82927" y="254771"/>
                    <a:pt x="85393" y="264414"/>
                  </a:cubicBezTo>
                  <a:cubicBezTo>
                    <a:pt x="87843" y="273939"/>
                    <a:pt x="91821" y="281060"/>
                    <a:pt x="97335" y="285500"/>
                  </a:cubicBezTo>
                  <a:cubicBezTo>
                    <a:pt x="101346" y="288798"/>
                    <a:pt x="107741" y="291728"/>
                    <a:pt x="116528" y="294132"/>
                  </a:cubicBezTo>
                  <a:cubicBezTo>
                    <a:pt x="125300" y="296680"/>
                    <a:pt x="132301" y="298454"/>
                    <a:pt x="137504" y="299348"/>
                  </a:cubicBezTo>
                  <a:lnTo>
                    <a:pt x="137504" y="316742"/>
                  </a:lnTo>
                  <a:lnTo>
                    <a:pt x="1335" y="316742"/>
                  </a:lnTo>
                  <a:lnTo>
                    <a:pt x="1335" y="299348"/>
                  </a:lnTo>
                  <a:cubicBezTo>
                    <a:pt x="7145" y="298835"/>
                    <a:pt x="13798" y="297824"/>
                    <a:pt x="21324" y="296037"/>
                  </a:cubicBezTo>
                  <a:cubicBezTo>
                    <a:pt x="28837" y="294394"/>
                    <a:pt x="35125" y="291728"/>
                    <a:pt x="40185" y="288167"/>
                  </a:cubicBezTo>
                  <a:cubicBezTo>
                    <a:pt x="45982" y="283845"/>
                    <a:pt x="49972" y="277368"/>
                    <a:pt x="52127" y="268605"/>
                  </a:cubicBezTo>
                  <a:cubicBezTo>
                    <a:pt x="54282" y="259973"/>
                    <a:pt x="55352" y="245246"/>
                    <a:pt x="55352" y="224790"/>
                  </a:cubicBezTo>
                  <a:lnTo>
                    <a:pt x="55352" y="74807"/>
                  </a:lnTo>
                  <a:cubicBezTo>
                    <a:pt x="55352" y="67318"/>
                    <a:pt x="54209" y="60329"/>
                    <a:pt x="51898" y="53603"/>
                  </a:cubicBezTo>
                  <a:cubicBezTo>
                    <a:pt x="49591" y="46994"/>
                    <a:pt x="45982" y="41279"/>
                    <a:pt x="41066" y="36576"/>
                  </a:cubicBezTo>
                  <a:cubicBezTo>
                    <a:pt x="35863" y="31504"/>
                    <a:pt x="29873" y="27563"/>
                    <a:pt x="23098" y="24647"/>
                  </a:cubicBezTo>
                  <a:cubicBezTo>
                    <a:pt x="16325" y="21717"/>
                    <a:pt x="8632" y="19431"/>
                    <a:pt x="0" y="177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6" name="Shape 500"/>
            <p:cNvSpPr/>
            <p:nvPr/>
          </p:nvSpPr>
          <p:spPr>
            <a:xfrm>
              <a:off x="0" y="3063489"/>
              <a:ext cx="372810" cy="318516"/>
            </a:xfrm>
            <a:custGeom>
              <a:avLst/>
              <a:gdLst/>
              <a:ahLst/>
              <a:cxnLst/>
              <a:rect l="0" t="0" r="0" b="0"/>
              <a:pathLst>
                <a:path w="372810" h="318516">
                  <a:moveTo>
                    <a:pt x="0" y="0"/>
                  </a:moveTo>
                  <a:lnTo>
                    <a:pt x="119241" y="0"/>
                  </a:lnTo>
                  <a:lnTo>
                    <a:pt x="292440" y="214122"/>
                  </a:lnTo>
                  <a:lnTo>
                    <a:pt x="292440" y="94369"/>
                  </a:lnTo>
                  <a:cubicBezTo>
                    <a:pt x="292440" y="75319"/>
                    <a:pt x="291179" y="61092"/>
                    <a:pt x="288655" y="51816"/>
                  </a:cubicBezTo>
                  <a:cubicBezTo>
                    <a:pt x="286119" y="42554"/>
                    <a:pt x="282095" y="35695"/>
                    <a:pt x="276594" y="31242"/>
                  </a:cubicBezTo>
                  <a:cubicBezTo>
                    <a:pt x="272272" y="27813"/>
                    <a:pt x="265880" y="24896"/>
                    <a:pt x="257401" y="22361"/>
                  </a:cubicBezTo>
                  <a:cubicBezTo>
                    <a:pt x="248912" y="19943"/>
                    <a:pt x="242066" y="18288"/>
                    <a:pt x="236851" y="17407"/>
                  </a:cubicBezTo>
                  <a:lnTo>
                    <a:pt x="236851" y="0"/>
                  </a:lnTo>
                  <a:lnTo>
                    <a:pt x="372810" y="0"/>
                  </a:lnTo>
                  <a:lnTo>
                    <a:pt x="372810" y="17407"/>
                  </a:lnTo>
                  <a:cubicBezTo>
                    <a:pt x="368640" y="17788"/>
                    <a:pt x="362700" y="18669"/>
                    <a:pt x="354949" y="19812"/>
                  </a:cubicBezTo>
                  <a:cubicBezTo>
                    <a:pt x="347210" y="20955"/>
                    <a:pt x="340221" y="23885"/>
                    <a:pt x="333969" y="28575"/>
                  </a:cubicBezTo>
                  <a:cubicBezTo>
                    <a:pt x="328459" y="32517"/>
                    <a:pt x="324554" y="39374"/>
                    <a:pt x="322244" y="49149"/>
                  </a:cubicBezTo>
                  <a:cubicBezTo>
                    <a:pt x="319933" y="58937"/>
                    <a:pt x="318790" y="73283"/>
                    <a:pt x="318790" y="92202"/>
                  </a:cubicBezTo>
                  <a:lnTo>
                    <a:pt x="318790" y="318516"/>
                  </a:lnTo>
                  <a:lnTo>
                    <a:pt x="279047" y="318516"/>
                  </a:lnTo>
                  <a:lnTo>
                    <a:pt x="81714" y="73664"/>
                  </a:lnTo>
                  <a:lnTo>
                    <a:pt x="81714" y="222254"/>
                  </a:lnTo>
                  <a:cubicBezTo>
                    <a:pt x="81714" y="240792"/>
                    <a:pt x="82927" y="254771"/>
                    <a:pt x="85393" y="264414"/>
                  </a:cubicBezTo>
                  <a:cubicBezTo>
                    <a:pt x="87843" y="273939"/>
                    <a:pt x="91821" y="281060"/>
                    <a:pt x="97335" y="285500"/>
                  </a:cubicBezTo>
                  <a:cubicBezTo>
                    <a:pt x="101346" y="288798"/>
                    <a:pt x="107741" y="291728"/>
                    <a:pt x="116528" y="294132"/>
                  </a:cubicBezTo>
                  <a:cubicBezTo>
                    <a:pt x="125300" y="296680"/>
                    <a:pt x="132301" y="298454"/>
                    <a:pt x="137504" y="299348"/>
                  </a:cubicBezTo>
                  <a:lnTo>
                    <a:pt x="137504" y="316742"/>
                  </a:lnTo>
                  <a:lnTo>
                    <a:pt x="1335" y="316742"/>
                  </a:lnTo>
                  <a:lnTo>
                    <a:pt x="1335" y="299348"/>
                  </a:lnTo>
                  <a:cubicBezTo>
                    <a:pt x="7145" y="298835"/>
                    <a:pt x="13798" y="297824"/>
                    <a:pt x="21324" y="296037"/>
                  </a:cubicBezTo>
                  <a:cubicBezTo>
                    <a:pt x="28837" y="294394"/>
                    <a:pt x="35125" y="291728"/>
                    <a:pt x="40185" y="288167"/>
                  </a:cubicBezTo>
                  <a:cubicBezTo>
                    <a:pt x="45982" y="283845"/>
                    <a:pt x="49972" y="277368"/>
                    <a:pt x="52127" y="268605"/>
                  </a:cubicBezTo>
                  <a:cubicBezTo>
                    <a:pt x="54282" y="259973"/>
                    <a:pt x="55352" y="245246"/>
                    <a:pt x="55352" y="224790"/>
                  </a:cubicBezTo>
                  <a:lnTo>
                    <a:pt x="55352" y="74807"/>
                  </a:lnTo>
                  <a:cubicBezTo>
                    <a:pt x="55352" y="67318"/>
                    <a:pt x="54209" y="60329"/>
                    <a:pt x="51898" y="53603"/>
                  </a:cubicBezTo>
                  <a:cubicBezTo>
                    <a:pt x="49591" y="46994"/>
                    <a:pt x="45982" y="41279"/>
                    <a:pt x="41066" y="36576"/>
                  </a:cubicBezTo>
                  <a:cubicBezTo>
                    <a:pt x="35863" y="31504"/>
                    <a:pt x="29873" y="27563"/>
                    <a:pt x="23098" y="24647"/>
                  </a:cubicBezTo>
                  <a:cubicBezTo>
                    <a:pt x="16325" y="21717"/>
                    <a:pt x="8632" y="19431"/>
                    <a:pt x="0" y="17788"/>
                  </a:cubicBez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7" name="Shape 501"/>
            <p:cNvSpPr/>
            <p:nvPr/>
          </p:nvSpPr>
          <p:spPr>
            <a:xfrm>
              <a:off x="36350" y="3612129"/>
              <a:ext cx="303169" cy="316742"/>
            </a:xfrm>
            <a:custGeom>
              <a:avLst/>
              <a:gdLst/>
              <a:ahLst/>
              <a:cxnLst/>
              <a:rect l="0" t="0" r="0" b="0"/>
              <a:pathLst>
                <a:path w="303169" h="316742">
                  <a:moveTo>
                    <a:pt x="0" y="0"/>
                  </a:moveTo>
                  <a:lnTo>
                    <a:pt x="280843" y="0"/>
                  </a:lnTo>
                  <a:lnTo>
                    <a:pt x="280843" y="80772"/>
                  </a:lnTo>
                  <a:lnTo>
                    <a:pt x="263878" y="80772"/>
                  </a:lnTo>
                  <a:cubicBezTo>
                    <a:pt x="259568" y="68711"/>
                    <a:pt x="252127" y="56650"/>
                    <a:pt x="241554" y="44327"/>
                  </a:cubicBezTo>
                  <a:cubicBezTo>
                    <a:pt x="230993" y="32004"/>
                    <a:pt x="220492" y="24765"/>
                    <a:pt x="210074" y="22479"/>
                  </a:cubicBezTo>
                  <a:cubicBezTo>
                    <a:pt x="205621" y="21467"/>
                    <a:pt x="199394" y="20836"/>
                    <a:pt x="191430" y="20574"/>
                  </a:cubicBezTo>
                  <a:cubicBezTo>
                    <a:pt x="183474" y="20324"/>
                    <a:pt x="176891" y="20324"/>
                    <a:pt x="171688" y="20324"/>
                  </a:cubicBezTo>
                  <a:lnTo>
                    <a:pt x="125693" y="20324"/>
                  </a:lnTo>
                  <a:lnTo>
                    <a:pt x="125693" y="142375"/>
                  </a:lnTo>
                  <a:lnTo>
                    <a:pt x="158283" y="142375"/>
                  </a:lnTo>
                  <a:cubicBezTo>
                    <a:pt x="166473" y="142375"/>
                    <a:pt x="173913" y="141482"/>
                    <a:pt x="180618" y="139446"/>
                  </a:cubicBezTo>
                  <a:cubicBezTo>
                    <a:pt x="187309" y="137541"/>
                    <a:pt x="193417" y="133862"/>
                    <a:pt x="198919" y="128278"/>
                  </a:cubicBezTo>
                  <a:cubicBezTo>
                    <a:pt x="202348" y="124849"/>
                    <a:pt x="205798" y="118872"/>
                    <a:pt x="209300" y="110240"/>
                  </a:cubicBezTo>
                  <a:cubicBezTo>
                    <a:pt x="212787" y="101608"/>
                    <a:pt x="215061" y="94107"/>
                    <a:pt x="216109" y="87630"/>
                  </a:cubicBezTo>
                  <a:lnTo>
                    <a:pt x="233077" y="87630"/>
                  </a:lnTo>
                  <a:lnTo>
                    <a:pt x="233077" y="219837"/>
                  </a:lnTo>
                  <a:lnTo>
                    <a:pt x="216109" y="219837"/>
                  </a:lnTo>
                  <a:cubicBezTo>
                    <a:pt x="215204" y="213622"/>
                    <a:pt x="212942" y="205740"/>
                    <a:pt x="209300" y="196346"/>
                  </a:cubicBezTo>
                  <a:cubicBezTo>
                    <a:pt x="205658" y="186821"/>
                    <a:pt x="202192" y="180344"/>
                    <a:pt x="198919" y="176784"/>
                  </a:cubicBezTo>
                  <a:cubicBezTo>
                    <a:pt x="194011" y="171450"/>
                    <a:pt x="188202" y="167771"/>
                    <a:pt x="181499" y="165735"/>
                  </a:cubicBezTo>
                  <a:cubicBezTo>
                    <a:pt x="174806" y="163711"/>
                    <a:pt x="167055" y="162687"/>
                    <a:pt x="158283" y="162687"/>
                  </a:cubicBezTo>
                  <a:lnTo>
                    <a:pt x="125693" y="162687"/>
                  </a:lnTo>
                  <a:lnTo>
                    <a:pt x="125693" y="254008"/>
                  </a:lnTo>
                  <a:cubicBezTo>
                    <a:pt x="125693" y="263533"/>
                    <a:pt x="126398" y="271083"/>
                    <a:pt x="127812" y="276676"/>
                  </a:cubicBezTo>
                  <a:cubicBezTo>
                    <a:pt x="129229" y="282251"/>
                    <a:pt x="131872" y="286524"/>
                    <a:pt x="135743" y="289499"/>
                  </a:cubicBezTo>
                  <a:cubicBezTo>
                    <a:pt x="139470" y="292334"/>
                    <a:pt x="144554" y="294193"/>
                    <a:pt x="151031" y="295086"/>
                  </a:cubicBezTo>
                  <a:cubicBezTo>
                    <a:pt x="157508" y="295976"/>
                    <a:pt x="166329" y="296418"/>
                    <a:pt x="177485" y="296418"/>
                  </a:cubicBezTo>
                  <a:cubicBezTo>
                    <a:pt x="182688" y="296418"/>
                    <a:pt x="188939" y="296348"/>
                    <a:pt x="196239" y="296205"/>
                  </a:cubicBezTo>
                  <a:cubicBezTo>
                    <a:pt x="203536" y="296049"/>
                    <a:pt x="209919" y="295608"/>
                    <a:pt x="215433" y="294858"/>
                  </a:cubicBezTo>
                  <a:cubicBezTo>
                    <a:pt x="221681" y="294120"/>
                    <a:pt x="227527" y="293002"/>
                    <a:pt x="232959" y="291514"/>
                  </a:cubicBezTo>
                  <a:cubicBezTo>
                    <a:pt x="238399" y="290023"/>
                    <a:pt x="242447" y="287856"/>
                    <a:pt x="245126" y="285049"/>
                  </a:cubicBezTo>
                  <a:cubicBezTo>
                    <a:pt x="252268" y="277749"/>
                    <a:pt x="260305" y="266630"/>
                    <a:pt x="269236" y="251661"/>
                  </a:cubicBezTo>
                  <a:cubicBezTo>
                    <a:pt x="278167" y="236708"/>
                    <a:pt x="284034" y="225503"/>
                    <a:pt x="286869" y="218063"/>
                  </a:cubicBezTo>
                  <a:lnTo>
                    <a:pt x="303169" y="218063"/>
                  </a:lnTo>
                  <a:lnTo>
                    <a:pt x="297143" y="316742"/>
                  </a:lnTo>
                  <a:lnTo>
                    <a:pt x="0" y="316742"/>
                  </a:lnTo>
                  <a:lnTo>
                    <a:pt x="0" y="299335"/>
                  </a:lnTo>
                  <a:cubicBezTo>
                    <a:pt x="4167" y="299024"/>
                    <a:pt x="9833" y="298430"/>
                    <a:pt x="16977" y="297537"/>
                  </a:cubicBezTo>
                  <a:cubicBezTo>
                    <a:pt x="24122" y="296656"/>
                    <a:pt x="29182" y="295608"/>
                    <a:pt x="32147" y="294418"/>
                  </a:cubicBezTo>
                  <a:cubicBezTo>
                    <a:pt x="37813" y="292038"/>
                    <a:pt x="41611" y="289011"/>
                    <a:pt x="43541" y="285369"/>
                  </a:cubicBezTo>
                  <a:cubicBezTo>
                    <a:pt x="45470" y="281727"/>
                    <a:pt x="46433" y="277082"/>
                    <a:pt x="46433" y="271415"/>
                  </a:cubicBezTo>
                  <a:lnTo>
                    <a:pt x="46433" y="48006"/>
                  </a:lnTo>
                  <a:cubicBezTo>
                    <a:pt x="46433" y="42553"/>
                    <a:pt x="45626" y="38231"/>
                    <a:pt x="43983" y="34671"/>
                  </a:cubicBezTo>
                  <a:cubicBezTo>
                    <a:pt x="42349" y="31123"/>
                    <a:pt x="38408" y="28075"/>
                    <a:pt x="32147" y="25146"/>
                  </a:cubicBezTo>
                  <a:cubicBezTo>
                    <a:pt x="28288" y="23372"/>
                    <a:pt x="22848" y="21717"/>
                    <a:pt x="15859" y="20324"/>
                  </a:cubicBezTo>
                  <a:cubicBezTo>
                    <a:pt x="8858" y="18800"/>
                    <a:pt x="3572" y="17788"/>
                    <a:pt x="0" y="174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8" name="Shape 502"/>
            <p:cNvSpPr/>
            <p:nvPr/>
          </p:nvSpPr>
          <p:spPr>
            <a:xfrm>
              <a:off x="36350" y="3612129"/>
              <a:ext cx="303169" cy="316742"/>
            </a:xfrm>
            <a:custGeom>
              <a:avLst/>
              <a:gdLst/>
              <a:ahLst/>
              <a:cxnLst/>
              <a:rect l="0" t="0" r="0" b="0"/>
              <a:pathLst>
                <a:path w="303169" h="316742">
                  <a:moveTo>
                    <a:pt x="0" y="0"/>
                  </a:moveTo>
                  <a:lnTo>
                    <a:pt x="280843" y="0"/>
                  </a:lnTo>
                  <a:lnTo>
                    <a:pt x="280843" y="80772"/>
                  </a:lnTo>
                  <a:lnTo>
                    <a:pt x="263878" y="80772"/>
                  </a:lnTo>
                  <a:cubicBezTo>
                    <a:pt x="259568" y="68711"/>
                    <a:pt x="252127" y="56650"/>
                    <a:pt x="241554" y="44327"/>
                  </a:cubicBezTo>
                  <a:cubicBezTo>
                    <a:pt x="230993" y="32004"/>
                    <a:pt x="220492" y="24765"/>
                    <a:pt x="210074" y="22479"/>
                  </a:cubicBezTo>
                  <a:cubicBezTo>
                    <a:pt x="205621" y="21467"/>
                    <a:pt x="199394" y="20836"/>
                    <a:pt x="191430" y="20574"/>
                  </a:cubicBezTo>
                  <a:cubicBezTo>
                    <a:pt x="183474" y="20324"/>
                    <a:pt x="176891" y="20324"/>
                    <a:pt x="171688" y="20324"/>
                  </a:cubicBezTo>
                  <a:lnTo>
                    <a:pt x="125693" y="20324"/>
                  </a:lnTo>
                  <a:lnTo>
                    <a:pt x="125693" y="142375"/>
                  </a:lnTo>
                  <a:lnTo>
                    <a:pt x="158283" y="142375"/>
                  </a:lnTo>
                  <a:cubicBezTo>
                    <a:pt x="166473" y="142375"/>
                    <a:pt x="173913" y="141482"/>
                    <a:pt x="180618" y="139446"/>
                  </a:cubicBezTo>
                  <a:cubicBezTo>
                    <a:pt x="187309" y="137541"/>
                    <a:pt x="193417" y="133862"/>
                    <a:pt x="198919" y="128278"/>
                  </a:cubicBezTo>
                  <a:cubicBezTo>
                    <a:pt x="202348" y="124849"/>
                    <a:pt x="205798" y="118872"/>
                    <a:pt x="209300" y="110240"/>
                  </a:cubicBezTo>
                  <a:cubicBezTo>
                    <a:pt x="212787" y="101608"/>
                    <a:pt x="215061" y="94107"/>
                    <a:pt x="216109" y="87630"/>
                  </a:cubicBezTo>
                  <a:lnTo>
                    <a:pt x="233077" y="87630"/>
                  </a:lnTo>
                  <a:lnTo>
                    <a:pt x="233077" y="219837"/>
                  </a:lnTo>
                  <a:lnTo>
                    <a:pt x="216109" y="219837"/>
                  </a:lnTo>
                  <a:cubicBezTo>
                    <a:pt x="215204" y="213622"/>
                    <a:pt x="212942" y="205740"/>
                    <a:pt x="209300" y="196346"/>
                  </a:cubicBezTo>
                  <a:cubicBezTo>
                    <a:pt x="205658" y="186821"/>
                    <a:pt x="202192" y="180344"/>
                    <a:pt x="198919" y="176784"/>
                  </a:cubicBezTo>
                  <a:cubicBezTo>
                    <a:pt x="194011" y="171450"/>
                    <a:pt x="188202" y="167771"/>
                    <a:pt x="181499" y="165735"/>
                  </a:cubicBezTo>
                  <a:cubicBezTo>
                    <a:pt x="174806" y="163711"/>
                    <a:pt x="167055" y="162687"/>
                    <a:pt x="158283" y="162687"/>
                  </a:cubicBezTo>
                  <a:lnTo>
                    <a:pt x="125693" y="162687"/>
                  </a:lnTo>
                  <a:lnTo>
                    <a:pt x="125693" y="254008"/>
                  </a:lnTo>
                  <a:cubicBezTo>
                    <a:pt x="125693" y="263533"/>
                    <a:pt x="126398" y="271083"/>
                    <a:pt x="127812" y="276676"/>
                  </a:cubicBezTo>
                  <a:cubicBezTo>
                    <a:pt x="129229" y="282251"/>
                    <a:pt x="131872" y="286524"/>
                    <a:pt x="135743" y="289499"/>
                  </a:cubicBezTo>
                  <a:cubicBezTo>
                    <a:pt x="139470" y="292334"/>
                    <a:pt x="144554" y="294193"/>
                    <a:pt x="151031" y="295086"/>
                  </a:cubicBezTo>
                  <a:cubicBezTo>
                    <a:pt x="157508" y="295976"/>
                    <a:pt x="166329" y="296418"/>
                    <a:pt x="177485" y="296418"/>
                  </a:cubicBezTo>
                  <a:cubicBezTo>
                    <a:pt x="182688" y="296418"/>
                    <a:pt x="188939" y="296348"/>
                    <a:pt x="196239" y="296205"/>
                  </a:cubicBezTo>
                  <a:cubicBezTo>
                    <a:pt x="203536" y="296049"/>
                    <a:pt x="209919" y="295608"/>
                    <a:pt x="215433" y="294858"/>
                  </a:cubicBezTo>
                  <a:cubicBezTo>
                    <a:pt x="221681" y="294120"/>
                    <a:pt x="227527" y="293002"/>
                    <a:pt x="232959" y="291514"/>
                  </a:cubicBezTo>
                  <a:cubicBezTo>
                    <a:pt x="238399" y="290023"/>
                    <a:pt x="242447" y="287856"/>
                    <a:pt x="245126" y="285049"/>
                  </a:cubicBezTo>
                  <a:cubicBezTo>
                    <a:pt x="252268" y="277749"/>
                    <a:pt x="260305" y="266630"/>
                    <a:pt x="269236" y="251661"/>
                  </a:cubicBezTo>
                  <a:cubicBezTo>
                    <a:pt x="278167" y="236708"/>
                    <a:pt x="284034" y="225503"/>
                    <a:pt x="286869" y="218063"/>
                  </a:cubicBezTo>
                  <a:lnTo>
                    <a:pt x="303169" y="218063"/>
                  </a:lnTo>
                  <a:lnTo>
                    <a:pt x="297143" y="316742"/>
                  </a:lnTo>
                  <a:lnTo>
                    <a:pt x="0" y="316742"/>
                  </a:lnTo>
                  <a:lnTo>
                    <a:pt x="0" y="299335"/>
                  </a:lnTo>
                  <a:cubicBezTo>
                    <a:pt x="4167" y="299024"/>
                    <a:pt x="9833" y="298430"/>
                    <a:pt x="16977" y="297537"/>
                  </a:cubicBezTo>
                  <a:cubicBezTo>
                    <a:pt x="24122" y="296656"/>
                    <a:pt x="29182" y="295608"/>
                    <a:pt x="32147" y="294418"/>
                  </a:cubicBezTo>
                  <a:cubicBezTo>
                    <a:pt x="37813" y="292038"/>
                    <a:pt x="41611" y="289011"/>
                    <a:pt x="43541" y="285369"/>
                  </a:cubicBezTo>
                  <a:cubicBezTo>
                    <a:pt x="45470" y="281727"/>
                    <a:pt x="46433" y="277082"/>
                    <a:pt x="46433" y="271415"/>
                  </a:cubicBezTo>
                  <a:lnTo>
                    <a:pt x="46433" y="48006"/>
                  </a:lnTo>
                  <a:cubicBezTo>
                    <a:pt x="46433" y="42553"/>
                    <a:pt x="45626" y="38231"/>
                    <a:pt x="43983" y="34671"/>
                  </a:cubicBezTo>
                  <a:cubicBezTo>
                    <a:pt x="42349" y="31123"/>
                    <a:pt x="38408" y="28075"/>
                    <a:pt x="32147" y="25146"/>
                  </a:cubicBezTo>
                  <a:cubicBezTo>
                    <a:pt x="28288" y="23372"/>
                    <a:pt x="22848" y="21717"/>
                    <a:pt x="15859" y="20324"/>
                  </a:cubicBezTo>
                  <a:cubicBezTo>
                    <a:pt x="8858" y="18800"/>
                    <a:pt x="3572" y="17788"/>
                    <a:pt x="0" y="17407"/>
                  </a:cubicBez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59" name="Shape 503"/>
            <p:cNvSpPr/>
            <p:nvPr/>
          </p:nvSpPr>
          <p:spPr>
            <a:xfrm>
              <a:off x="33004" y="4160721"/>
              <a:ext cx="306955" cy="316791"/>
            </a:xfrm>
            <a:custGeom>
              <a:avLst/>
              <a:gdLst/>
              <a:ahLst/>
              <a:cxnLst/>
              <a:rect l="0" t="0" r="0" b="0"/>
              <a:pathLst>
                <a:path w="306955" h="316791">
                  <a:moveTo>
                    <a:pt x="0" y="0"/>
                  </a:moveTo>
                  <a:lnTo>
                    <a:pt x="306955" y="0"/>
                  </a:lnTo>
                  <a:lnTo>
                    <a:pt x="306955" y="90644"/>
                  </a:lnTo>
                  <a:lnTo>
                    <a:pt x="289548" y="90644"/>
                  </a:lnTo>
                  <a:cubicBezTo>
                    <a:pt x="284942" y="77105"/>
                    <a:pt x="277560" y="62594"/>
                    <a:pt x="267380" y="47104"/>
                  </a:cubicBezTo>
                  <a:cubicBezTo>
                    <a:pt x="257212" y="31635"/>
                    <a:pt x="247818" y="23290"/>
                    <a:pt x="239210" y="22110"/>
                  </a:cubicBezTo>
                  <a:cubicBezTo>
                    <a:pt x="234458" y="21516"/>
                    <a:pt x="228588" y="20992"/>
                    <a:pt x="221611" y="20553"/>
                  </a:cubicBezTo>
                  <a:cubicBezTo>
                    <a:pt x="214634" y="20111"/>
                    <a:pt x="208623" y="19873"/>
                    <a:pt x="203561" y="19873"/>
                  </a:cubicBezTo>
                  <a:lnTo>
                    <a:pt x="193109" y="19873"/>
                  </a:lnTo>
                  <a:lnTo>
                    <a:pt x="193109" y="268343"/>
                  </a:lnTo>
                  <a:cubicBezTo>
                    <a:pt x="193109" y="273701"/>
                    <a:pt x="194072" y="278429"/>
                    <a:pt x="196002" y="282525"/>
                  </a:cubicBezTo>
                  <a:cubicBezTo>
                    <a:pt x="197943" y="286622"/>
                    <a:pt x="201741" y="289859"/>
                    <a:pt x="207395" y="292227"/>
                  </a:cubicBezTo>
                  <a:cubicBezTo>
                    <a:pt x="210800" y="293574"/>
                    <a:pt x="216122" y="294943"/>
                    <a:pt x="223351" y="296360"/>
                  </a:cubicBezTo>
                  <a:cubicBezTo>
                    <a:pt x="230566" y="297778"/>
                    <a:pt x="236696" y="298777"/>
                    <a:pt x="241770" y="299384"/>
                  </a:cubicBezTo>
                  <a:lnTo>
                    <a:pt x="241770" y="316791"/>
                  </a:lnTo>
                  <a:lnTo>
                    <a:pt x="65188" y="316791"/>
                  </a:lnTo>
                  <a:lnTo>
                    <a:pt x="65188" y="299384"/>
                  </a:lnTo>
                  <a:cubicBezTo>
                    <a:pt x="69497" y="298933"/>
                    <a:pt x="75569" y="298302"/>
                    <a:pt x="83381" y="297479"/>
                  </a:cubicBezTo>
                  <a:cubicBezTo>
                    <a:pt x="91190" y="296659"/>
                    <a:pt x="96500" y="295656"/>
                    <a:pt x="99334" y="294467"/>
                  </a:cubicBezTo>
                  <a:cubicBezTo>
                    <a:pt x="105144" y="292087"/>
                    <a:pt x="109015" y="288896"/>
                    <a:pt x="110944" y="284857"/>
                  </a:cubicBezTo>
                  <a:cubicBezTo>
                    <a:pt x="112871" y="280846"/>
                    <a:pt x="113861" y="276085"/>
                    <a:pt x="113861" y="270571"/>
                  </a:cubicBezTo>
                  <a:lnTo>
                    <a:pt x="113861" y="19873"/>
                  </a:lnTo>
                  <a:lnTo>
                    <a:pt x="103382" y="19873"/>
                  </a:lnTo>
                  <a:cubicBezTo>
                    <a:pt x="98335" y="19873"/>
                    <a:pt x="92309" y="20111"/>
                    <a:pt x="85344" y="20553"/>
                  </a:cubicBezTo>
                  <a:cubicBezTo>
                    <a:pt x="78355" y="20992"/>
                    <a:pt x="72497" y="21516"/>
                    <a:pt x="67736" y="22110"/>
                  </a:cubicBezTo>
                  <a:cubicBezTo>
                    <a:pt x="59128" y="23290"/>
                    <a:pt x="49746" y="31635"/>
                    <a:pt x="39578" y="47104"/>
                  </a:cubicBezTo>
                  <a:cubicBezTo>
                    <a:pt x="29398" y="62594"/>
                    <a:pt x="22004" y="77105"/>
                    <a:pt x="17407" y="90644"/>
                  </a:cubicBezTo>
                  <a:lnTo>
                    <a:pt x="0" y="906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1E3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60" name="Shape 504"/>
            <p:cNvSpPr/>
            <p:nvPr/>
          </p:nvSpPr>
          <p:spPr>
            <a:xfrm>
              <a:off x="33004" y="4160721"/>
              <a:ext cx="306955" cy="316791"/>
            </a:xfrm>
            <a:custGeom>
              <a:avLst/>
              <a:gdLst/>
              <a:ahLst/>
              <a:cxnLst/>
              <a:rect l="0" t="0" r="0" b="0"/>
              <a:pathLst>
                <a:path w="306955" h="316791">
                  <a:moveTo>
                    <a:pt x="0" y="0"/>
                  </a:moveTo>
                  <a:lnTo>
                    <a:pt x="306955" y="0"/>
                  </a:lnTo>
                  <a:lnTo>
                    <a:pt x="306955" y="90644"/>
                  </a:lnTo>
                  <a:lnTo>
                    <a:pt x="289548" y="90644"/>
                  </a:lnTo>
                  <a:cubicBezTo>
                    <a:pt x="284942" y="77105"/>
                    <a:pt x="277560" y="62594"/>
                    <a:pt x="267380" y="47104"/>
                  </a:cubicBezTo>
                  <a:cubicBezTo>
                    <a:pt x="257212" y="31635"/>
                    <a:pt x="247818" y="23290"/>
                    <a:pt x="239210" y="22110"/>
                  </a:cubicBezTo>
                  <a:cubicBezTo>
                    <a:pt x="234458" y="21516"/>
                    <a:pt x="228588" y="20992"/>
                    <a:pt x="221611" y="20553"/>
                  </a:cubicBezTo>
                  <a:cubicBezTo>
                    <a:pt x="214634" y="20111"/>
                    <a:pt x="208623" y="19873"/>
                    <a:pt x="203561" y="19873"/>
                  </a:cubicBezTo>
                  <a:lnTo>
                    <a:pt x="193109" y="19873"/>
                  </a:lnTo>
                  <a:lnTo>
                    <a:pt x="193109" y="268343"/>
                  </a:lnTo>
                  <a:cubicBezTo>
                    <a:pt x="193109" y="273701"/>
                    <a:pt x="194072" y="278429"/>
                    <a:pt x="196002" y="282525"/>
                  </a:cubicBezTo>
                  <a:cubicBezTo>
                    <a:pt x="197943" y="286622"/>
                    <a:pt x="201741" y="289859"/>
                    <a:pt x="207395" y="292227"/>
                  </a:cubicBezTo>
                  <a:cubicBezTo>
                    <a:pt x="210800" y="293574"/>
                    <a:pt x="216122" y="294943"/>
                    <a:pt x="223351" y="296360"/>
                  </a:cubicBezTo>
                  <a:cubicBezTo>
                    <a:pt x="230566" y="297778"/>
                    <a:pt x="236696" y="298777"/>
                    <a:pt x="241770" y="299384"/>
                  </a:cubicBezTo>
                  <a:lnTo>
                    <a:pt x="241770" y="316791"/>
                  </a:lnTo>
                  <a:lnTo>
                    <a:pt x="65188" y="316791"/>
                  </a:lnTo>
                  <a:lnTo>
                    <a:pt x="65188" y="299384"/>
                  </a:lnTo>
                  <a:cubicBezTo>
                    <a:pt x="69497" y="298933"/>
                    <a:pt x="75569" y="298302"/>
                    <a:pt x="83381" y="297479"/>
                  </a:cubicBezTo>
                  <a:cubicBezTo>
                    <a:pt x="91190" y="296659"/>
                    <a:pt x="96500" y="295656"/>
                    <a:pt x="99334" y="294467"/>
                  </a:cubicBezTo>
                  <a:cubicBezTo>
                    <a:pt x="105144" y="292087"/>
                    <a:pt x="109015" y="288896"/>
                    <a:pt x="110944" y="284857"/>
                  </a:cubicBezTo>
                  <a:cubicBezTo>
                    <a:pt x="112871" y="280846"/>
                    <a:pt x="113861" y="276085"/>
                    <a:pt x="113861" y="270571"/>
                  </a:cubicBezTo>
                  <a:lnTo>
                    <a:pt x="113861" y="19873"/>
                  </a:lnTo>
                  <a:lnTo>
                    <a:pt x="103382" y="19873"/>
                  </a:lnTo>
                  <a:cubicBezTo>
                    <a:pt x="98335" y="19873"/>
                    <a:pt x="92309" y="20111"/>
                    <a:pt x="85344" y="20553"/>
                  </a:cubicBezTo>
                  <a:cubicBezTo>
                    <a:pt x="78355" y="20992"/>
                    <a:pt x="72497" y="21516"/>
                    <a:pt x="67736" y="22110"/>
                  </a:cubicBezTo>
                  <a:cubicBezTo>
                    <a:pt x="59128" y="23290"/>
                    <a:pt x="49746" y="31635"/>
                    <a:pt x="39578" y="47104"/>
                  </a:cubicBezTo>
                  <a:cubicBezTo>
                    <a:pt x="29398" y="62594"/>
                    <a:pt x="22004" y="77105"/>
                    <a:pt x="17407" y="90644"/>
                  </a:cubicBezTo>
                  <a:lnTo>
                    <a:pt x="0" y="90644"/>
                  </a:lnTo>
                  <a:close/>
                </a:path>
              </a:pathLst>
            </a:custGeom>
            <a:noFill/>
            <a:ln w="12192" cap="flat" cmpd="sng" algn="ctr">
              <a:solidFill>
                <a:srgbClr val="054697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normalizeH="0" baseline="0" noProof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19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Subscribed Database Journal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2348880"/>
            <a:ext cx="10515600" cy="4351338"/>
          </a:xfrm>
        </p:spPr>
        <p:txBody>
          <a:bodyPr/>
          <a:lstStyle/>
          <a:p>
            <a:r>
              <a:rPr lang="en-US" dirty="0" smtClean="0"/>
              <a:t>EBSCO   			: </a:t>
            </a:r>
            <a:r>
              <a:rPr lang="en-US" dirty="0" smtClean="0">
                <a:hlinkClick r:id="rId2"/>
              </a:rPr>
              <a:t>http://www.ebscohost.com</a:t>
            </a:r>
            <a:r>
              <a:rPr lang="en-US" dirty="0" smtClean="0"/>
              <a:t>               						                  </a:t>
            </a:r>
            <a:r>
              <a:rPr lang="en-US" sz="2000" dirty="0" smtClean="0">
                <a:hlinkClick r:id="rId3"/>
              </a:rPr>
              <a:t>http://search.epnet.com</a:t>
            </a:r>
            <a:r>
              <a:rPr lang="en-US" sz="2000" dirty="0" smtClean="0"/>
              <a:t> (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IP address </a:t>
            </a:r>
            <a:r>
              <a:rPr lang="en-US" sz="2000" dirty="0" err="1" smtClean="0"/>
              <a:t>Unikom</a:t>
            </a:r>
            <a:r>
              <a:rPr lang="en-US" sz="2000" dirty="0" smtClean="0"/>
              <a:t>)</a:t>
            </a:r>
          </a:p>
          <a:p>
            <a:r>
              <a:rPr lang="en-US" dirty="0" err="1" smtClean="0"/>
              <a:t>Proquest</a:t>
            </a:r>
            <a:r>
              <a:rPr lang="en-US" dirty="0" smtClean="0"/>
              <a:t>			 :</a:t>
            </a:r>
            <a:r>
              <a:rPr lang="en-US" sz="2000" dirty="0" smtClean="0">
                <a:hlinkClick r:id="rId4"/>
              </a:rPr>
              <a:t> 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smtClean="0">
                <a:hlinkClick r:id="rId5"/>
              </a:rPr>
              <a:t>://search.proquest.com/login</a:t>
            </a:r>
            <a:r>
              <a:rPr lang="en-US" sz="2000" smtClean="0"/>
              <a:t> </a:t>
            </a:r>
            <a:endParaRPr lang="en-US" sz="2000" dirty="0" smtClean="0"/>
          </a:p>
          <a:p>
            <a:r>
              <a:rPr lang="en-US" dirty="0" smtClean="0"/>
              <a:t>Gale Cengage Learning		 : </a:t>
            </a:r>
            <a:r>
              <a:rPr lang="en-US" dirty="0" smtClean="0">
                <a:hlinkClick r:id="rId6"/>
              </a:rPr>
              <a:t>http://www.infotrac.galegroup.com</a:t>
            </a:r>
            <a:endParaRPr lang="en-US" dirty="0" smtClean="0"/>
          </a:p>
          <a:p>
            <a:r>
              <a:rPr lang="en-US" dirty="0" smtClean="0"/>
              <a:t>Science Direct  		 : </a:t>
            </a:r>
            <a:r>
              <a:rPr lang="en-US" dirty="0" smtClean="0">
                <a:hlinkClick r:id="rId7"/>
              </a:rPr>
              <a:t>http://www.sciencedirect.com</a:t>
            </a:r>
            <a:endParaRPr lang="en-US" dirty="0" smtClean="0"/>
          </a:p>
          <a:p>
            <a:r>
              <a:rPr lang="en-US" dirty="0" smtClean="0"/>
              <a:t>Emerald Management		 : </a:t>
            </a:r>
            <a:r>
              <a:rPr lang="en-US" dirty="0" smtClean="0">
                <a:hlinkClick r:id="rId8"/>
              </a:rPr>
              <a:t>http://www.emeraldinsight.com/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SpringerLink</a:t>
            </a:r>
            <a:r>
              <a:rPr lang="en-US" dirty="0" smtClean="0"/>
              <a:t>			 : </a:t>
            </a:r>
            <a:r>
              <a:rPr lang="en-US" dirty="0" smtClean="0">
                <a:hlinkClick r:id="rId9"/>
              </a:rPr>
              <a:t>http://www.springerlink.com</a:t>
            </a:r>
            <a:endParaRPr lang="en-US" dirty="0" smtClean="0"/>
          </a:p>
          <a:p>
            <a:r>
              <a:rPr lang="en-US" dirty="0" err="1" smtClean="0"/>
              <a:t>etc</a:t>
            </a:r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22696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Resources Database Journal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idx="1"/>
          </p:nvPr>
        </p:nvSpPr>
        <p:spPr>
          <a:xfrm>
            <a:off x="2228601" y="2269443"/>
            <a:ext cx="4160520" cy="82391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https://doaj.org/</a:t>
            </a:r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3206048"/>
            <a:ext cx="3105150" cy="1008111"/>
          </a:xfrm>
        </p:spPr>
      </p:pic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507438" y="223378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http://onesearch.id/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3057697"/>
            <a:ext cx="2828925" cy="1619250"/>
          </a:xfr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676" y="5351572"/>
            <a:ext cx="3098413" cy="736508"/>
          </a:xfrm>
          <a:prstGeom prst="rect">
            <a:avLst/>
          </a:prstGeom>
        </p:spPr>
      </p:pic>
      <p:sp>
        <p:nvSpPr>
          <p:cNvPr id="22" name="Content Placeholder 8"/>
          <p:cNvSpPr txBox="1">
            <a:spLocks/>
          </p:cNvSpPr>
          <p:nvPr/>
        </p:nvSpPr>
        <p:spPr>
          <a:xfrm>
            <a:off x="2047549" y="4388769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http://id.portalgaruda.org/</a:t>
            </a:r>
            <a:endParaRPr lang="en-US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389121" y="4388769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>
                <a:solidFill>
                  <a:srgbClr val="00B050"/>
                </a:solidFill>
              </a:rPr>
              <a:t>https://scholar.google.co.id/</a:t>
            </a:r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38" y="5387291"/>
            <a:ext cx="2684906" cy="116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2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5" grpId="0" build="p"/>
      <p:bldP spid="2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Resources Database Journal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09323" y="2348880"/>
            <a:ext cx="8994948" cy="401493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en-US" sz="2300" dirty="0"/>
              <a:t>Data Indonesia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Satu</a:t>
            </a:r>
            <a:r>
              <a:rPr lang="en-US" sz="2300" dirty="0"/>
              <a:t> Portal </a:t>
            </a:r>
            <a:r>
              <a:rPr lang="en-US" sz="2300" u="sng" dirty="0" smtClean="0">
                <a:hlinkClick r:id="rId2"/>
              </a:rPr>
              <a:t>http</a:t>
            </a:r>
            <a:r>
              <a:rPr lang="en-US" sz="2300" u="sng" dirty="0">
                <a:hlinkClick r:id="rId2"/>
              </a:rPr>
              <a:t>://data.go.id</a:t>
            </a:r>
            <a:r>
              <a:rPr lang="en-US" sz="2300" dirty="0"/>
              <a:t> </a:t>
            </a:r>
            <a:endParaRPr lang="en-US" sz="2300" dirty="0" smtClean="0"/>
          </a:p>
          <a:p>
            <a:pPr lvl="0"/>
            <a:r>
              <a:rPr lang="en-US" sz="2300" dirty="0" err="1"/>
              <a:t>Jurnal</a:t>
            </a:r>
            <a:r>
              <a:rPr lang="en-US" sz="2300" dirty="0"/>
              <a:t> </a:t>
            </a:r>
            <a:r>
              <a:rPr lang="en-US" sz="2300" dirty="0" err="1" smtClean="0"/>
              <a:t>Perpustakaan</a:t>
            </a:r>
            <a:r>
              <a:rPr lang="en-US" sz="2300" dirty="0"/>
              <a:t> </a:t>
            </a:r>
            <a:r>
              <a:rPr lang="en-US" sz="2300" u="sng" dirty="0" smtClean="0">
                <a:hlinkClick r:id="rId3"/>
              </a:rPr>
              <a:t>http</a:t>
            </a:r>
            <a:r>
              <a:rPr lang="en-US" sz="2300" u="sng" dirty="0">
                <a:hlinkClick r:id="rId3"/>
              </a:rPr>
              <a:t>://jurnal.uinsu.ac.id/index.php/jipi/issue/view/34</a:t>
            </a:r>
            <a:endParaRPr lang="en-US" sz="2300" dirty="0" smtClean="0"/>
          </a:p>
          <a:p>
            <a:r>
              <a:rPr lang="en-US" sz="2300" dirty="0" err="1" smtClean="0"/>
              <a:t>Ebook</a:t>
            </a:r>
            <a:r>
              <a:rPr lang="en-US" sz="2300" dirty="0" smtClean="0"/>
              <a:t> </a:t>
            </a:r>
            <a:r>
              <a:rPr lang="en-US" sz="2300" u="sng" dirty="0">
                <a:hlinkClick r:id="rId4"/>
              </a:rPr>
              <a:t>http://about.jstor.org/open-access?cid=eml_jb_OA_02_2017</a:t>
            </a:r>
            <a:r>
              <a:rPr lang="en-US" sz="2300" dirty="0"/>
              <a:t> </a:t>
            </a:r>
            <a:endParaRPr lang="en-US" sz="2300" dirty="0" smtClean="0"/>
          </a:p>
          <a:p>
            <a:r>
              <a:rPr lang="en-US" sz="2300" dirty="0" err="1" smtClean="0"/>
              <a:t>Ebook</a:t>
            </a:r>
            <a:r>
              <a:rPr lang="en-US" sz="2300" dirty="0" smtClean="0"/>
              <a:t> doabooks.org </a:t>
            </a:r>
          </a:p>
          <a:p>
            <a:r>
              <a:rPr lang="en-US" sz="2300" dirty="0" err="1" smtClean="0"/>
              <a:t>Jaringan</a:t>
            </a:r>
            <a:r>
              <a:rPr lang="en-US" sz="2300" dirty="0" smtClean="0"/>
              <a:t> </a:t>
            </a:r>
            <a:r>
              <a:rPr lang="en-US" sz="2300" dirty="0" err="1" smtClean="0"/>
              <a:t>Dokumentasi</a:t>
            </a:r>
            <a:r>
              <a:rPr lang="en-US" sz="2300" dirty="0" smtClean="0"/>
              <a:t> </a:t>
            </a:r>
            <a:r>
              <a:rPr lang="en-US" sz="2300" dirty="0" err="1" smtClean="0"/>
              <a:t>Informasi</a:t>
            </a:r>
            <a:r>
              <a:rPr lang="en-US" sz="2300" dirty="0" smtClean="0"/>
              <a:t> </a:t>
            </a:r>
            <a:r>
              <a:rPr lang="en-US" sz="2300" dirty="0" err="1" smtClean="0"/>
              <a:t>Hukum</a:t>
            </a:r>
            <a:r>
              <a:rPr lang="en-US" sz="2300" dirty="0" smtClean="0"/>
              <a:t> jdihn.id </a:t>
            </a:r>
            <a:r>
              <a:rPr lang="en-US" sz="2300" dirty="0" err="1" smtClean="0"/>
              <a:t>dan</a:t>
            </a:r>
            <a:r>
              <a:rPr lang="en-US" sz="2300" dirty="0"/>
              <a:t> </a:t>
            </a:r>
            <a:r>
              <a:rPr lang="en-US" sz="2300" dirty="0">
                <a:hlinkClick r:id="rId5"/>
              </a:rPr>
              <a:t>http://perpustakaan.bphn.go.id</a:t>
            </a:r>
            <a:r>
              <a:rPr lang="en-US" sz="2300" dirty="0" smtClean="0">
                <a:hlinkClick r:id="rId5"/>
              </a:rPr>
              <a:t>/</a:t>
            </a:r>
            <a:r>
              <a:rPr lang="en-US" sz="2300" dirty="0" smtClean="0"/>
              <a:t> </a:t>
            </a:r>
          </a:p>
          <a:p>
            <a:pPr lvl="0"/>
            <a:r>
              <a:rPr lang="en-US" sz="2300" dirty="0"/>
              <a:t>Open </a:t>
            </a:r>
            <a:r>
              <a:rPr lang="en-US" sz="2300" dirty="0" err="1"/>
              <a:t>Akses</a:t>
            </a:r>
            <a:r>
              <a:rPr lang="en-US" sz="2300" dirty="0"/>
              <a:t> E-Book </a:t>
            </a:r>
            <a:r>
              <a:rPr lang="en-US" sz="2300" dirty="0" err="1"/>
              <a:t>Pendidikan</a:t>
            </a:r>
            <a:r>
              <a:rPr lang="en-US" sz="2300" dirty="0"/>
              <a:t> </a:t>
            </a:r>
            <a:r>
              <a:rPr lang="en-US" sz="2300" u="sng" dirty="0" smtClean="0">
                <a:hlinkClick r:id="rId6"/>
              </a:rPr>
              <a:t>https</a:t>
            </a:r>
            <a:r>
              <a:rPr lang="en-US" sz="2300" u="sng" dirty="0">
                <a:hlinkClick r:id="rId6"/>
              </a:rPr>
              <a:t>://www.sensepublishers.com/catalogs/open-access-books</a:t>
            </a:r>
            <a:r>
              <a:rPr lang="en-US" sz="2300" u="sng" dirty="0" smtClean="0">
                <a:hlinkClick r:id="rId6"/>
              </a:rPr>
              <a:t>/</a:t>
            </a:r>
            <a:endParaRPr lang="en-US" sz="2300" u="sng" dirty="0" smtClean="0"/>
          </a:p>
          <a:p>
            <a:pPr lvl="0"/>
            <a:r>
              <a:rPr lang="en-US" sz="2300" u="sng" dirty="0" err="1" smtClean="0"/>
              <a:t>Jurnal</a:t>
            </a:r>
            <a:r>
              <a:rPr lang="en-US" sz="2300" u="sng" dirty="0" smtClean="0"/>
              <a:t> Science </a:t>
            </a:r>
            <a:r>
              <a:rPr lang="en-US" sz="2300" u="sng" dirty="0" err="1" smtClean="0"/>
              <a:t>dan</a:t>
            </a:r>
            <a:r>
              <a:rPr lang="en-US" sz="2300" u="sng" dirty="0" smtClean="0"/>
              <a:t> </a:t>
            </a:r>
            <a:r>
              <a:rPr lang="en-US" sz="2300" u="sng" dirty="0" err="1" smtClean="0"/>
              <a:t>Teknologi</a:t>
            </a:r>
            <a:r>
              <a:rPr lang="en-US" sz="2300" u="sng" dirty="0"/>
              <a:t> </a:t>
            </a:r>
            <a:r>
              <a:rPr lang="en-US" sz="2300" u="sng" dirty="0" smtClean="0"/>
              <a:t> </a:t>
            </a:r>
          </a:p>
          <a:p>
            <a:pPr lvl="1"/>
            <a:r>
              <a:rPr lang="en-US" sz="2300" u="sng" dirty="0" smtClean="0">
                <a:hlinkClick r:id="rId7"/>
              </a:rPr>
              <a:t>http</a:t>
            </a:r>
            <a:r>
              <a:rPr lang="en-US" sz="2300" u="sng" dirty="0">
                <a:hlinkClick r:id="rId7"/>
              </a:rPr>
              <a:t>://sinta1.ristekdikti.go.id</a:t>
            </a:r>
            <a:r>
              <a:rPr lang="en-US" sz="2300" u="sng" dirty="0" smtClean="0">
                <a:hlinkClick r:id="rId7"/>
              </a:rPr>
              <a:t>/</a:t>
            </a:r>
            <a:r>
              <a:rPr lang="en-US" sz="2300" u="sng" dirty="0" smtClean="0"/>
              <a:t> </a:t>
            </a:r>
            <a:endParaRPr lang="en-US" sz="2300" dirty="0" smtClean="0"/>
          </a:p>
          <a:p>
            <a:pPr lvl="0"/>
            <a:r>
              <a:rPr lang="en-US" sz="2300" dirty="0" err="1"/>
              <a:t>Jurnal</a:t>
            </a:r>
            <a:r>
              <a:rPr lang="en-US" sz="2300" dirty="0"/>
              <a:t> </a:t>
            </a:r>
            <a:r>
              <a:rPr lang="en-US" sz="2300" dirty="0" err="1"/>
              <a:t>Akuntansi</a:t>
            </a:r>
            <a:r>
              <a:rPr lang="en-US" sz="2300" dirty="0"/>
              <a:t> </a:t>
            </a:r>
          </a:p>
          <a:p>
            <a:pPr lvl="1"/>
            <a:r>
              <a:rPr lang="en-US" sz="2300" u="sng" dirty="0">
                <a:solidFill>
                  <a:schemeClr val="bg1"/>
                </a:solidFill>
                <a:hlinkClick r:id="rId8"/>
              </a:rPr>
              <a:t>http://jaki.ui.ac.id/index.php/home</a:t>
            </a:r>
            <a:endParaRPr lang="en-US" sz="2300" dirty="0">
              <a:solidFill>
                <a:schemeClr val="bg1"/>
              </a:solidFill>
            </a:endParaRPr>
          </a:p>
          <a:p>
            <a:pPr lvl="1"/>
            <a:r>
              <a:rPr lang="en-US" sz="2300" u="sng" dirty="0">
                <a:solidFill>
                  <a:schemeClr val="bg1"/>
                </a:solidFill>
                <a:hlinkClick r:id="rId9"/>
              </a:rPr>
              <a:t>http://jurnalakuntansi.petra.ac.id/</a:t>
            </a:r>
            <a:endParaRPr lang="en-US" sz="2300" dirty="0">
              <a:solidFill>
                <a:schemeClr val="bg1"/>
              </a:solidFill>
            </a:endParaRPr>
          </a:p>
          <a:p>
            <a:pPr lvl="1"/>
            <a:r>
              <a:rPr lang="en-US" sz="2300" u="sng" dirty="0">
                <a:solidFill>
                  <a:schemeClr val="bg1"/>
                </a:solidFill>
                <a:hlinkClick r:id="rId10"/>
              </a:rPr>
              <a:t>http://</a:t>
            </a:r>
            <a:r>
              <a:rPr lang="en-US" sz="2300" u="sng" dirty="0" smtClean="0">
                <a:solidFill>
                  <a:schemeClr val="bg1"/>
                </a:solidFill>
                <a:hlinkClick r:id="rId10"/>
              </a:rPr>
              <a:t>jurnal.uii.ac.id/index.php/JAAI</a:t>
            </a:r>
            <a:endParaRPr lang="en-US" sz="2300" u="sng" dirty="0" smtClean="0">
              <a:solidFill>
                <a:schemeClr val="bg1"/>
              </a:solidFill>
            </a:endParaRPr>
          </a:p>
          <a:p>
            <a:pPr lvl="1"/>
            <a:endParaRPr lang="en-US" u="sng" dirty="0" smtClean="0">
              <a:solidFill>
                <a:schemeClr val="bg1"/>
              </a:solidFill>
            </a:endParaRPr>
          </a:p>
          <a:p>
            <a:pPr marL="320040" lvl="1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via Internet tools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840140"/>
              </p:ext>
            </p:extLst>
          </p:nvPr>
        </p:nvGraphicFramePr>
        <p:xfrm>
          <a:off x="1204925" y="23488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784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Sarana</a:t>
            </a:r>
            <a:r>
              <a:rPr lang="en-US" dirty="0" smtClean="0"/>
              <a:t> bantu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Internet yang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/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2"/>
            <a:r>
              <a:rPr lang="en-US" b="1" dirty="0"/>
              <a:t>DMOZ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www.dmoz.org/</a:t>
            </a:r>
            <a:endParaRPr lang="en-US" dirty="0"/>
          </a:p>
          <a:p>
            <a:pPr lvl="2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Internet Public Library.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http://www.ipl.org/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Engine (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menelusur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Internet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web.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/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internet. 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search engine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Internet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8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1103</TotalTime>
  <Words>808</Words>
  <Application>Microsoft Office PowerPoint</Application>
  <PresentationFormat>Widescreen</PresentationFormat>
  <Paragraphs>183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Schoolbook</vt:lpstr>
      <vt:lpstr>Corbel</vt:lpstr>
      <vt:lpstr>Georgia</vt:lpstr>
      <vt:lpstr>Gill Sans MT</vt:lpstr>
      <vt:lpstr>Wingdings</vt:lpstr>
      <vt:lpstr>Feathered</vt:lpstr>
      <vt:lpstr>Penelusuran Sumber Informasi Di Internet </vt:lpstr>
      <vt:lpstr>Pokok Bahasan</vt:lpstr>
      <vt:lpstr>Informasi Di Internet</vt:lpstr>
      <vt:lpstr>Subscribed Database Journal </vt:lpstr>
      <vt:lpstr>Free Resources Database Journal </vt:lpstr>
      <vt:lpstr>Free Resources Database Journal </vt:lpstr>
      <vt:lpstr>Searching via Internet tools</vt:lpstr>
      <vt:lpstr>Directory </vt:lpstr>
      <vt:lpstr>Search Engine</vt:lpstr>
      <vt:lpstr>Search Engines</vt:lpstr>
      <vt:lpstr>Strategi Penelusuran </vt:lpstr>
      <vt:lpstr>Teknik Penelusuran Melalui Internet</vt:lpstr>
      <vt:lpstr>Google Syntax</vt:lpstr>
      <vt:lpstr>Google Syntax : http://www.googleguide.com/print/adv_op_ref.pdf</vt:lpstr>
      <vt:lpstr>Boolean Operator</vt:lpstr>
      <vt:lpstr>Boolean Operator: AND</vt:lpstr>
      <vt:lpstr>Boolean operator : OR</vt:lpstr>
      <vt:lpstr>Boolean Operator : NOT</vt:lpstr>
      <vt:lpstr>Evaluasi Website</vt:lpstr>
      <vt:lpstr>Referensi </vt:lpstr>
      <vt:lpstr>Terima Kasih Atas Perhatiannya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Penelusuran Sumber-sumber Informasi Di Internet</dc:title>
  <dc:creator>Pustaka_Unikom</dc:creator>
  <cp:lastModifiedBy>Pustaka_Unikom</cp:lastModifiedBy>
  <cp:revision>50</cp:revision>
  <dcterms:created xsi:type="dcterms:W3CDTF">2017-02-18T01:21:06Z</dcterms:created>
  <dcterms:modified xsi:type="dcterms:W3CDTF">2017-03-08T00:58:27Z</dcterms:modified>
</cp:coreProperties>
</file>