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9" r:id="rId4"/>
    <p:sldId id="276" r:id="rId5"/>
    <p:sldId id="260" r:id="rId6"/>
    <p:sldId id="257" r:id="rId7"/>
    <p:sldId id="277" r:id="rId8"/>
    <p:sldId id="278" r:id="rId9"/>
    <p:sldId id="261" r:id="rId10"/>
    <p:sldId id="262" r:id="rId11"/>
    <p:sldId id="281" r:id="rId12"/>
    <p:sldId id="266" r:id="rId13"/>
    <p:sldId id="267" r:id="rId14"/>
    <p:sldId id="268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Pemograman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6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Array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Cara </a:t>
            </a:r>
            <a:r>
              <a:rPr lang="en-US" dirty="0" err="1" smtClean="0"/>
              <a:t>pengaksesan</a:t>
            </a:r>
            <a:r>
              <a:rPr lang="en-US" dirty="0" smtClean="0"/>
              <a:t> array: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X [3][4];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X[0][3]=33;		X[2][0]=34;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X[1][2]=97;		X[3][2]=?		</a:t>
            </a: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14678" y="2571744"/>
          <a:ext cx="5257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963"/>
                <a:gridCol w="1051560"/>
                <a:gridCol w="1147157"/>
                <a:gridCol w="1051560"/>
                <a:gridCol w="105156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214686"/>
            <a:ext cx="6786610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{ 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A[2][3]={{1,2,3},{4,5,6}};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for(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{  for(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j=0; j&lt;3; j++)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	{ 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("%d", A[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][j]);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  ");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	} 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714356"/>
            <a:ext cx="5857916" cy="21944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 smtClean="0">
                <a:latin typeface="Franklin Gothic Book" pitchFamily="34" charset="0"/>
              </a:rPr>
              <a:t>Diketahui</a:t>
            </a:r>
            <a:r>
              <a:rPr lang="en-US" sz="2400" dirty="0" smtClean="0">
                <a:latin typeface="Franklin Gothic Book" pitchFamily="34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Franklin Gothic Book" pitchFamily="34" charset="0"/>
              </a:rPr>
              <a:t>Isi</a:t>
            </a:r>
            <a:r>
              <a:rPr lang="en-US" sz="2400" dirty="0" smtClean="0">
                <a:latin typeface="Franklin Gothic Book" pitchFamily="34" charset="0"/>
              </a:rPr>
              <a:t> array </a:t>
            </a:r>
            <a:r>
              <a:rPr lang="en-US" sz="2400" dirty="0" err="1" smtClean="0">
                <a:latin typeface="Franklin Gothic Book" pitchFamily="34" charset="0"/>
              </a:rPr>
              <a:t>int</a:t>
            </a:r>
            <a:r>
              <a:rPr lang="en-US" sz="2400" dirty="0" smtClean="0">
                <a:latin typeface="Franklin Gothic Book" pitchFamily="34" charset="0"/>
              </a:rPr>
              <a:t> A[2][3]={{1,2,3},{4,5,6}};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Franklin Gothic Book" pitchFamily="34" charset="0"/>
              </a:rPr>
              <a:t>Tampilkan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matriks</a:t>
            </a:r>
            <a:r>
              <a:rPr lang="en-US" sz="2400" dirty="0" smtClean="0">
                <a:latin typeface="Franklin Gothic Book" pitchFamily="34" charset="0"/>
              </a:rPr>
              <a:t> 2x3</a:t>
            </a:r>
            <a:endParaRPr lang="en-SG" sz="2400" dirty="0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1214422"/>
            <a:ext cx="171451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3200" dirty="0" smtClean="0"/>
              <a:t>  2    3</a:t>
            </a:r>
          </a:p>
          <a:p>
            <a:pPr marL="342900" indent="-342900"/>
            <a:r>
              <a:rPr lang="en-US" sz="3200" dirty="0" smtClean="0"/>
              <a:t>4    5   6 </a:t>
            </a:r>
            <a:endParaRPr lang="en-S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array 2 dimensi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kelulusan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Buat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yang lulus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jurusan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lulus 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!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61391" y="2151529"/>
          <a:ext cx="7752521" cy="227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268"/>
                <a:gridCol w="1247533"/>
                <a:gridCol w="1051490"/>
                <a:gridCol w="998026"/>
                <a:gridCol w="980204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Jurusan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0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Komputer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1470" y="201613"/>
            <a:ext cx="9144000" cy="6454775"/>
          </a:xfrm>
        </p:spPr>
        <p:txBody>
          <a:bodyPr>
            <a:noAutofit/>
          </a:bodyPr>
          <a:lstStyle/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jurusan,tahun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data [3][4]={{35,45,80,120},{100,110,70,101},{10,15,20,17}};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//</a:t>
            </a:r>
            <a:r>
              <a:rPr lang="en-US" sz="1600" b="1" dirty="0" err="1" smtClean="0">
                <a:latin typeface="Consolas" pitchFamily="49" charset="0"/>
              </a:rPr>
              <a:t>proses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untuk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memperoleh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informasi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kelulusan</a:t>
            </a: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&lt;&lt;"0=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1=</a:t>
            </a:r>
            <a:r>
              <a:rPr lang="en-US" sz="1600" b="1" dirty="0" err="1" smtClean="0">
                <a:latin typeface="Consolas" pitchFamily="49" charset="0"/>
              </a:rPr>
              <a:t>Manajemen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2=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Komputer</a:t>
            </a:r>
            <a:r>
              <a:rPr lang="en-US" sz="1600" b="1" dirty="0" smtClean="0">
                <a:latin typeface="Consolas" pitchFamily="49" charset="0"/>
              </a:rPr>
              <a:t>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kode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 yang </a:t>
            </a:r>
            <a:r>
              <a:rPr lang="en-US" sz="1600" b="1" dirty="0" err="1" smtClean="0">
                <a:latin typeface="Consolas" pitchFamily="49" charset="0"/>
              </a:rPr>
              <a:t>ingin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anda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ketahui</a:t>
            </a:r>
            <a:r>
              <a:rPr lang="en-US" sz="1600" b="1" dirty="0" smtClean="0">
                <a:latin typeface="Consolas" pitchFamily="49" charset="0"/>
              </a:rPr>
              <a:t>	:";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if((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==0)||(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==1)||(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==2))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break;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 (1992-1995):";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if ((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&gt;=1992)&amp;&amp;(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&lt;=1995))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{	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-=1992;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 yang lulus=";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&lt;&lt;data[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][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]&lt;&lt;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2132" y="3857628"/>
            <a:ext cx="3240564" cy="1882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0010" tIns="40005" rIns="80010" bIns="40005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dirty="0" err="1">
                <a:latin typeface="Franklin Gothic Book" pitchFamily="34" charset="0"/>
              </a:rPr>
              <a:t>Pada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pendefinisian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diatas</a:t>
            </a:r>
            <a:r>
              <a:rPr lang="en-US" sz="1600" dirty="0">
                <a:latin typeface="Franklin Gothic Book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Franklin Gothic Book" pitchFamily="34" charset="0"/>
              </a:rPr>
              <a:t>3 </a:t>
            </a:r>
            <a:r>
              <a:rPr lang="en-US" sz="1600" dirty="0" err="1">
                <a:latin typeface="Franklin Gothic Book" pitchFamily="34" charset="0"/>
              </a:rPr>
              <a:t>menyatakan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jumlah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baris</a:t>
            </a:r>
            <a:r>
              <a:rPr lang="en-US" sz="1600" dirty="0">
                <a:latin typeface="Franklin Gothic Book" pitchFamily="34" charset="0"/>
              </a:rPr>
              <a:t> (</a:t>
            </a:r>
            <a:r>
              <a:rPr lang="en-US" sz="1600" dirty="0" err="1">
                <a:latin typeface="Franklin Gothic Book" pitchFamily="34" charset="0"/>
              </a:rPr>
              <a:t>mewakili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jurusan</a:t>
            </a:r>
            <a:r>
              <a:rPr lang="en-US" sz="1600" dirty="0">
                <a:latin typeface="Franklin Gothic Book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Franklin Gothic Book" pitchFamily="34" charset="0"/>
              </a:rPr>
              <a:t>4 </a:t>
            </a:r>
            <a:r>
              <a:rPr lang="en-US" sz="1600" dirty="0" err="1">
                <a:latin typeface="Franklin Gothic Book" pitchFamily="34" charset="0"/>
              </a:rPr>
              <a:t>menyatakan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jumlah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kolom</a:t>
            </a:r>
            <a:r>
              <a:rPr lang="en-US" sz="1600" dirty="0">
                <a:latin typeface="Franklin Gothic Book" pitchFamily="34" charset="0"/>
              </a:rPr>
              <a:t> (</a:t>
            </a:r>
            <a:r>
              <a:rPr lang="en-US" sz="1600" dirty="0" err="1">
                <a:latin typeface="Franklin Gothic Book" pitchFamily="34" charset="0"/>
              </a:rPr>
              <a:t>mewakili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tahun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kelulusan</a:t>
            </a:r>
            <a:r>
              <a:rPr lang="en-US" sz="1600" dirty="0">
                <a:latin typeface="Franklin Gothic Book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2132" y="285728"/>
            <a:ext cx="30003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Black" pitchFamily="34" charset="0"/>
              </a:rPr>
              <a:t>Dengan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menggunakan</a:t>
            </a:r>
            <a:r>
              <a:rPr lang="en-US" b="1" dirty="0" smtClean="0">
                <a:latin typeface="Arial Black" pitchFamily="34" charset="0"/>
              </a:rPr>
              <a:t> C++</a:t>
            </a:r>
            <a:endParaRPr lang="en-SG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 program:</a:t>
            </a:r>
          </a:p>
        </p:txBody>
      </p:sp>
      <p:pic>
        <p:nvPicPr>
          <p:cNvPr id="17411" name="Picture 3" descr="untitled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05" y="1680882"/>
            <a:ext cx="8540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800" dirty="0" err="1" smtClean="0"/>
              <a:t>Buatlah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10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user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array. </a:t>
            </a:r>
            <a:r>
              <a:rPr lang="en-US" sz="1800" dirty="0" err="1" smtClean="0"/>
              <a:t>Selanjutnya</a:t>
            </a:r>
            <a:r>
              <a:rPr lang="en-US" sz="1800" dirty="0" smtClean="0"/>
              <a:t> </a:t>
            </a:r>
            <a:r>
              <a:rPr lang="en-US" sz="1800" dirty="0" err="1" smtClean="0"/>
              <a:t>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.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800" dirty="0" err="1" smtClean="0"/>
              <a:t>Buatlah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10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user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array. </a:t>
            </a:r>
            <a:r>
              <a:rPr lang="en-US" sz="1800" dirty="0" err="1" smtClean="0"/>
              <a:t>Selanjutnya</a:t>
            </a:r>
            <a:r>
              <a:rPr lang="en-US" sz="1800" dirty="0" smtClean="0"/>
              <a:t> </a:t>
            </a:r>
            <a:r>
              <a:rPr lang="en-US" sz="1800" dirty="0" err="1" smtClean="0"/>
              <a:t>hitunglah</a:t>
            </a:r>
            <a:r>
              <a:rPr lang="en-US" sz="1800" dirty="0" smtClean="0"/>
              <a:t> rata-rata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&amp; </a:t>
            </a:r>
            <a:r>
              <a:rPr lang="en-US" sz="1800" dirty="0" err="1" smtClean="0"/>
              <a:t>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hasilnya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.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800" dirty="0" err="1" smtClean="0"/>
              <a:t>Buatlah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10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user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array. </a:t>
            </a:r>
            <a:r>
              <a:rPr lang="en-US" sz="1800" dirty="0" err="1" smtClean="0"/>
              <a:t>Selanjutnya</a:t>
            </a:r>
            <a:r>
              <a:rPr lang="en-US" sz="1800" dirty="0" smtClean="0"/>
              <a:t> </a:t>
            </a:r>
            <a:r>
              <a:rPr lang="en-US" sz="1800" dirty="0" err="1" smtClean="0"/>
              <a:t>mintalah</a:t>
            </a:r>
            <a:r>
              <a:rPr lang="en-US" sz="1800" dirty="0" smtClean="0"/>
              <a:t> user </a:t>
            </a:r>
            <a:r>
              <a:rPr lang="en-US" sz="1800" dirty="0" err="1" smtClean="0"/>
              <a:t>memasukkan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lagi</a:t>
            </a:r>
            <a:r>
              <a:rPr lang="en-US" sz="1800" dirty="0" smtClean="0"/>
              <a:t>. </a:t>
            </a:r>
            <a:r>
              <a:rPr lang="en-US" sz="1800" dirty="0" err="1" smtClean="0"/>
              <a:t>Carilah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array.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 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lokasinya</a:t>
            </a:r>
            <a:r>
              <a:rPr lang="en-US" sz="1800" dirty="0" smtClean="0"/>
              <a:t>,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tampilkan</a:t>
            </a:r>
            <a:r>
              <a:rPr lang="en-US" sz="1800" dirty="0" smtClean="0"/>
              <a:t> “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ditemukan</a:t>
            </a:r>
            <a:r>
              <a:rPr lang="en-US" sz="1800" dirty="0" smtClean="0"/>
              <a:t>.”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Pengertian Array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60000"/>
              </a:lnSpc>
            </a:pPr>
            <a:r>
              <a:rPr lang="en-US" dirty="0" smtClean="0"/>
              <a:t>Array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kumpulan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dari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nilai-nilai</a:t>
            </a:r>
            <a:r>
              <a:rPr lang="en-US" u="sng" dirty="0" smtClean="0">
                <a:solidFill>
                  <a:srgbClr val="FF0000"/>
                </a:solidFill>
              </a:rPr>
              <a:t> data yang </a:t>
            </a:r>
            <a:r>
              <a:rPr lang="en-US" u="sng" dirty="0" err="1" smtClean="0">
                <a:solidFill>
                  <a:srgbClr val="FF0000"/>
                </a:solidFill>
              </a:rPr>
              <a:t>bertipe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urutan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tertentu</a:t>
            </a:r>
            <a:r>
              <a:rPr lang="en-US" dirty="0" smtClean="0"/>
              <a:t> yang </a:t>
            </a:r>
            <a:r>
              <a:rPr lang="en-US" u="sng" dirty="0" err="1" smtClean="0">
                <a:solidFill>
                  <a:srgbClr val="FF0000"/>
                </a:solidFill>
              </a:rPr>
              <a:t>menggunakan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nama</a:t>
            </a:r>
            <a:r>
              <a:rPr lang="en-US" u="sng" dirty="0" smtClean="0">
                <a:solidFill>
                  <a:srgbClr val="FF0000"/>
                </a:solidFill>
              </a:rPr>
              <a:t> yang </a:t>
            </a:r>
            <a:r>
              <a:rPr lang="en-US" u="sng" dirty="0" err="1" smtClean="0">
                <a:solidFill>
                  <a:srgbClr val="FF0000"/>
                </a:solidFill>
              </a:rPr>
              <a:t>sama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160000"/>
              </a:lnSpc>
            </a:pP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index.</a:t>
            </a:r>
          </a:p>
          <a:p>
            <a:pPr algn="just" eaLnBrk="1" hangingPunct="1">
              <a:lnSpc>
                <a:spcPct val="160000"/>
              </a:lnSpc>
            </a:pP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dimensinya</a:t>
            </a:r>
            <a:r>
              <a:rPr lang="en-US" dirty="0" smtClean="0"/>
              <a:t>, Array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Array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Array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Array multi-</a:t>
            </a:r>
            <a:r>
              <a:rPr lang="en-US" dirty="0" err="1" smtClean="0"/>
              <a:t>dimensi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Array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1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2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</a:t>
            </a:r>
            <a:r>
              <a:rPr lang="en-US" dirty="0" err="1" smtClean="0"/>
              <a:t>Multidimensi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Array</a:t>
            </a:r>
            <a:r>
              <a:rPr lang="en-US" sz="2400" dirty="0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C </a:t>
            </a:r>
            <a:r>
              <a:rPr lang="en-US" sz="2400" dirty="0" smtClean="0">
                <a:sym typeface="Wingdings" pitchFamily="2" charset="2"/>
              </a:rPr>
              <a:t>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400" b="1" u="sng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u="sng" dirty="0" err="1" smtClean="0"/>
              <a:t>keterangan</a:t>
            </a:r>
            <a:r>
              <a:rPr lang="en-US" sz="2400" b="1" u="sng" dirty="0" smtClean="0"/>
              <a:t> :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000" dirty="0" err="1" smtClean="0"/>
              <a:t>tipe</a:t>
            </a:r>
            <a:r>
              <a:rPr lang="en-US" sz="2000" dirty="0" smtClean="0"/>
              <a:t>	: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array (</a:t>
            </a:r>
            <a:r>
              <a:rPr lang="en-US" sz="2000" dirty="0" err="1" smtClean="0"/>
              <a:t>cth</a:t>
            </a:r>
            <a:r>
              <a:rPr lang="en-US" sz="2000" dirty="0" smtClean="0"/>
              <a:t>: </a:t>
            </a:r>
            <a:r>
              <a:rPr lang="en-US" sz="2000" dirty="0" err="1" smtClean="0"/>
              <a:t>int</a:t>
            </a:r>
            <a:r>
              <a:rPr lang="en-US" sz="2000" dirty="0" smtClean="0"/>
              <a:t>, char)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000" dirty="0" err="1" smtClean="0"/>
              <a:t>Kapasitas</a:t>
            </a:r>
            <a:r>
              <a:rPr lang="en-US" sz="2000" dirty="0" smtClean="0"/>
              <a:t>	: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array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i="1" dirty="0" smtClean="0"/>
              <a:t>	</a:t>
            </a:r>
            <a:r>
              <a:rPr lang="en-US" sz="2400" b="1" u="sng" dirty="0" err="1" smtClean="0"/>
              <a:t>Contoh</a:t>
            </a:r>
            <a:r>
              <a:rPr lang="en-US" sz="2400" b="1" u="sng" dirty="0" smtClean="0"/>
              <a:t>:</a:t>
            </a:r>
            <a:endParaRPr lang="en-US" b="1" u="sng" dirty="0" smtClean="0"/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Nilai</a:t>
            </a:r>
            <a:r>
              <a:rPr lang="en-US" sz="2000" dirty="0" smtClean="0">
                <a:latin typeface="Consolas" pitchFamily="49" charset="0"/>
              </a:rPr>
              <a:t> [5];			</a:t>
            </a:r>
            <a:endParaRPr lang="en-SG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971628" y="2214554"/>
            <a:ext cx="6672338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tipe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namaArray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[</a:t>
            </a: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kapasitas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];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904124"/>
            <a:ext cx="5461000" cy="95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marL="274306" indent="-274306">
              <a:buClr>
                <a:schemeClr val="accent3"/>
              </a:buClr>
              <a:defRPr/>
            </a:pPr>
            <a:r>
              <a:rPr lang="en-US" sz="2800" dirty="0" err="1" smtClean="0"/>
              <a:t>Pengaksesan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array: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namaArray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[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indeks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];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1800" dirty="0" smtClean="0"/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[0]=70;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[1]=80;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[2]=82;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[3]=60;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[4]=75;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endParaRPr lang="en-US" sz="2400" dirty="0" smtClean="0">
              <a:latin typeface="Consolas" pitchFamily="49" charset="0"/>
            </a:endParaRPr>
          </a:p>
          <a:p>
            <a:pPr marL="274306" indent="-274306">
              <a:buClr>
                <a:schemeClr val="accent3"/>
              </a:buClr>
              <a:defRPr/>
            </a:pPr>
            <a:r>
              <a:rPr lang="en-US" sz="2400" dirty="0" smtClean="0"/>
              <a:t>Cara lain: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nilai</a:t>
            </a:r>
            <a:r>
              <a:rPr lang="en-US" sz="2400" dirty="0" smtClean="0">
                <a:latin typeface="Consolas" pitchFamily="49" charset="0"/>
              </a:rPr>
              <a:t> [5]={70,80,82,60,75};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85918" y="642918"/>
            <a:ext cx="5715040" cy="5632311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//C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stdio.h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{  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[4];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[0]=7;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[1]=5;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[2]=9;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[3]=99;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Consolas" pitchFamily="49" charset="0"/>
              <a:ea typeface="Calibri" pitchFamily="34" charset="0"/>
              <a:cs typeface="Consolas" pitchFamily="49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[0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]=%d\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n",bilangan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[0]);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[1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]=%d\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n",bilangan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[1]);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[2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]=%d\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n",bilangan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[2]);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[3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]=%d\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n",bilangan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[3]);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mengakses</a:t>
            </a:r>
            <a:r>
              <a:rPr lang="en-SG" sz="2400" dirty="0" smtClean="0"/>
              <a:t> (</a:t>
            </a:r>
            <a:r>
              <a:rPr lang="en-SG" sz="2400" dirty="0" err="1" smtClean="0"/>
              <a:t>mengisi</a:t>
            </a:r>
            <a:r>
              <a:rPr lang="en-SG" sz="2400" dirty="0" smtClean="0"/>
              <a:t> </a:t>
            </a:r>
            <a:r>
              <a:rPr lang="en-SG" sz="2400" dirty="0" err="1" smtClean="0"/>
              <a:t>atau</a:t>
            </a:r>
            <a:r>
              <a:rPr lang="en-SG" sz="2400" dirty="0" smtClean="0"/>
              <a:t> </a:t>
            </a:r>
            <a:r>
              <a:rPr lang="en-SG" sz="2400" dirty="0" err="1" smtClean="0"/>
              <a:t>mengambil</a:t>
            </a:r>
            <a:r>
              <a:rPr lang="en-SG" sz="2400" dirty="0" smtClean="0"/>
              <a:t> </a:t>
            </a:r>
            <a:r>
              <a:rPr lang="en-SG" sz="2400" dirty="0" err="1" smtClean="0"/>
              <a:t>nilai</a:t>
            </a:r>
            <a:r>
              <a:rPr lang="en-SG" sz="2400" dirty="0" smtClean="0"/>
              <a:t>)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array, </a:t>
            </a:r>
            <a:r>
              <a:rPr lang="en-SG" sz="2400" dirty="0" err="1" smtClean="0"/>
              <a:t>kita</a:t>
            </a:r>
            <a:r>
              <a:rPr lang="en-SG" sz="2400" dirty="0" smtClean="0"/>
              <a:t> </a:t>
            </a: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menggunakan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perintah</a:t>
            </a:r>
            <a:r>
              <a:rPr lang="en-SG" sz="2400" dirty="0" smtClean="0"/>
              <a:t> </a:t>
            </a:r>
            <a:r>
              <a:rPr lang="en-SG" sz="2400" dirty="0" err="1" smtClean="0"/>
              <a:t>perulangan</a:t>
            </a:r>
            <a:r>
              <a:rPr lang="en-SG" sz="2400" dirty="0" smtClean="0"/>
              <a:t>.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demikian</a:t>
            </a:r>
            <a:r>
              <a:rPr lang="en-SG" sz="2400" dirty="0" smtClean="0"/>
              <a:t> </a:t>
            </a:r>
            <a:r>
              <a:rPr lang="en-SG" sz="2400" dirty="0" err="1" smtClean="0"/>
              <a:t>kita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repot</a:t>
            </a:r>
            <a:r>
              <a:rPr lang="en-SG" sz="2400" dirty="0" smtClean="0"/>
              <a:t> </a:t>
            </a:r>
            <a:r>
              <a:rPr lang="en-SG" sz="2400" dirty="0" err="1" smtClean="0"/>
              <a:t>karena</a:t>
            </a:r>
            <a:r>
              <a:rPr lang="en-SG" sz="2400" dirty="0" smtClean="0"/>
              <a:t> </a:t>
            </a: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 smtClean="0"/>
              <a:t>mengakses</a:t>
            </a:r>
            <a:r>
              <a:rPr lang="en-SG" sz="2400" dirty="0" smtClean="0"/>
              <a:t> </a:t>
            </a:r>
            <a:r>
              <a:rPr lang="en-SG" sz="2400" dirty="0" err="1" smtClean="0"/>
              <a:t>elemen</a:t>
            </a:r>
            <a:r>
              <a:rPr lang="en-SG" sz="2400" dirty="0" smtClean="0"/>
              <a:t> array </a:t>
            </a:r>
            <a:r>
              <a:rPr lang="en-SG" sz="2400" dirty="0" err="1" smtClean="0"/>
              <a:t>tersebut</a:t>
            </a:r>
            <a:r>
              <a:rPr lang="en-SG" sz="2400" dirty="0" smtClean="0"/>
              <a:t> </a:t>
            </a:r>
            <a:r>
              <a:rPr lang="en-SG" sz="2400" dirty="0" err="1" smtClean="0"/>
              <a:t>satu</a:t>
            </a:r>
            <a:r>
              <a:rPr lang="en-SG" sz="2400" dirty="0" smtClean="0"/>
              <a:t> </a:t>
            </a:r>
            <a:r>
              <a:rPr lang="en-SG" sz="2400" dirty="0" err="1" smtClean="0"/>
              <a:t>persatu</a:t>
            </a:r>
            <a:r>
              <a:rPr lang="en-SG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785786" y="642918"/>
            <a:ext cx="7715304" cy="5262979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//C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stdio.h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[4], index;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[0]=7;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[1]=5;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[2]=9;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[3]=99;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Consolas" pitchFamily="49" charset="0"/>
              <a:ea typeface="Calibri" pitchFamily="34" charset="0"/>
              <a:cs typeface="Consolas" pitchFamily="49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for(index=0; index&lt;4; index++)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[%d]=%d\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n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",index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[index]);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u="sng" dirty="0" smtClean="0"/>
              <a:t>2. Array </a:t>
            </a:r>
            <a:r>
              <a:rPr lang="en-US" sz="3600" b="1" u="sng" dirty="0" err="1" smtClean="0"/>
              <a:t>Berdimensi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Dua</a:t>
            </a:r>
            <a:endParaRPr lang="en-US" sz="3600" b="1" u="sng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smtClean="0"/>
              <a:t>Array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array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 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400" i="1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buah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baris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buah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kolom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array: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C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	</a:t>
            </a:r>
            <a:endParaRPr lang="en-US" sz="1800" dirty="0" smtClean="0">
              <a:solidFill>
                <a:srgbClr val="FF0000"/>
              </a:solidFill>
              <a:latin typeface="Consolas" pitchFamily="49" charset="0"/>
            </a:endParaRP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X[3][4];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00364" y="5272110"/>
          <a:ext cx="46482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219200"/>
                <a:gridCol w="12192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X[0][3]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X[1][3]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X[2][3]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00232" y="3500438"/>
            <a:ext cx="6672338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tipe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namaArray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[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baris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][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kolom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466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Pemograman Terstruktur</vt:lpstr>
      <vt:lpstr>Pengertian Array</vt:lpstr>
      <vt:lpstr>Slide 3</vt:lpstr>
      <vt:lpstr>Deklarasi Array</vt:lpstr>
      <vt:lpstr>Slide 5</vt:lpstr>
      <vt:lpstr>Slide 6</vt:lpstr>
      <vt:lpstr>Slide 7</vt:lpstr>
      <vt:lpstr>Slide 8</vt:lpstr>
      <vt:lpstr>2. Array Berdimensi Dua</vt:lpstr>
      <vt:lpstr>Slide 10</vt:lpstr>
      <vt:lpstr>Slide 11</vt:lpstr>
      <vt:lpstr>Contoh array 2 dimensi</vt:lpstr>
      <vt:lpstr>Slide 13</vt:lpstr>
      <vt:lpstr>Hasil program:</vt:lpstr>
      <vt:lpstr>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76</cp:revision>
  <dcterms:created xsi:type="dcterms:W3CDTF">2011-09-10T02:27:09Z</dcterms:created>
  <dcterms:modified xsi:type="dcterms:W3CDTF">2011-10-31T07:27:06Z</dcterms:modified>
</cp:coreProperties>
</file>