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2"/>
  </p:notesMasterIdLst>
  <p:sldIdLst>
    <p:sldId id="256" r:id="rId2"/>
    <p:sldId id="266" r:id="rId3"/>
    <p:sldId id="257" r:id="rId4"/>
    <p:sldId id="258" r:id="rId5"/>
    <p:sldId id="262" r:id="rId6"/>
    <p:sldId id="263" r:id="rId7"/>
    <p:sldId id="264" r:id="rId8"/>
    <p:sldId id="260" r:id="rId9"/>
    <p:sldId id="261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76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EBC62-E527-4409-B50E-F50D543A7903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C49CB-C720-43A7-B168-0248CFFCBE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5F40BD7-E12E-46A9-801D-9A346628FFF2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A839B8D-A0AD-40E3-8FC1-AD15F3463B1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40BD7-E12E-46A9-801D-9A346628FFF2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39B8D-A0AD-40E3-8FC1-AD15F3463B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5F40BD7-E12E-46A9-801D-9A346628FFF2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A839B8D-A0AD-40E3-8FC1-AD15F3463B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40BD7-E12E-46A9-801D-9A346628FFF2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39B8D-A0AD-40E3-8FC1-AD15F3463B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F40BD7-E12E-46A9-801D-9A346628FFF2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A839B8D-A0AD-40E3-8FC1-AD15F3463B1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40BD7-E12E-46A9-801D-9A346628FFF2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39B8D-A0AD-40E3-8FC1-AD15F3463B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40BD7-E12E-46A9-801D-9A346628FFF2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39B8D-A0AD-40E3-8FC1-AD15F3463B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40BD7-E12E-46A9-801D-9A346628FFF2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39B8D-A0AD-40E3-8FC1-AD15F3463B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F40BD7-E12E-46A9-801D-9A346628FFF2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39B8D-A0AD-40E3-8FC1-AD15F3463B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40BD7-E12E-46A9-801D-9A346628FFF2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39B8D-A0AD-40E3-8FC1-AD15F3463B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40BD7-E12E-46A9-801D-9A346628FFF2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39B8D-A0AD-40E3-8FC1-AD15F3463B1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5F40BD7-E12E-46A9-801D-9A346628FFF2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A839B8D-A0AD-40E3-8FC1-AD15F3463B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1447800"/>
            <a:ext cx="5943600" cy="1039368"/>
          </a:xfrm>
        </p:spPr>
        <p:txBody>
          <a:bodyPr/>
          <a:lstStyle/>
          <a:p>
            <a:pPr algn="ctr"/>
            <a:r>
              <a:rPr lang="en-US" sz="6000" dirty="0">
                <a:latin typeface="Bauhaus 93" pitchFamily="82" charset="0"/>
              </a:rPr>
              <a:t>D E M O K R A S </a:t>
            </a:r>
            <a:r>
              <a:rPr lang="en-US" sz="6000" dirty="0" smtClean="0">
                <a:latin typeface="Bauhaus 93" pitchFamily="82" charset="0"/>
              </a:rPr>
              <a:t>I</a:t>
            </a:r>
            <a:endParaRPr lang="en-US" sz="6000" dirty="0">
              <a:latin typeface="Bauhaus 93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90600"/>
          </a:xfrm>
        </p:spPr>
        <p:txBody>
          <a:bodyPr/>
          <a:lstStyle/>
          <a:p>
            <a:r>
              <a:rPr lang="en-US" dirty="0" err="1" smtClean="0"/>
              <a:t>Nia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arniawati</a:t>
            </a:r>
            <a:r>
              <a:rPr lang="en-US" dirty="0" smtClean="0"/>
              <a:t>, </a:t>
            </a:r>
            <a:r>
              <a:rPr lang="en-US" dirty="0" err="1" smtClean="0"/>
              <a:t>S.IP.,M.Si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7620000" cy="530352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en-US" sz="7200" dirty="0" err="1" smtClean="0">
                <a:solidFill>
                  <a:schemeClr val="accent2">
                    <a:lumMod val="50000"/>
                  </a:schemeClr>
                </a:solidFill>
                <a:latin typeface="Bauhaus 93" pitchFamily="82" charset="0"/>
              </a:rPr>
              <a:t>Terima</a:t>
            </a:r>
            <a:r>
              <a:rPr lang="en-US" sz="7200" dirty="0" smtClean="0">
                <a:solidFill>
                  <a:schemeClr val="accent2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n-US" sz="7200" dirty="0" err="1" smtClean="0">
                <a:solidFill>
                  <a:schemeClr val="accent2">
                    <a:lumMod val="50000"/>
                  </a:schemeClr>
                </a:solidFill>
                <a:latin typeface="Bauhaus 93" pitchFamily="82" charset="0"/>
              </a:rPr>
              <a:t>Kasih</a:t>
            </a:r>
            <a:endParaRPr lang="en-US" sz="7200" dirty="0">
              <a:solidFill>
                <a:schemeClr val="accent2">
                  <a:lumMod val="50000"/>
                </a:schemeClr>
              </a:solidFill>
              <a:latin typeface="Bauhaus 93" pitchFamily="82" charset="0"/>
            </a:endParaRPr>
          </a:p>
        </p:txBody>
      </p:sp>
      <p:pic>
        <p:nvPicPr>
          <p:cNvPr id="4" name="Picture 3" descr="kwhPth IMG_05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1638300"/>
            <a:ext cx="6553200" cy="49149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auhaus 93" pitchFamily="82" charset="0"/>
              </a:rPr>
              <a:t>Demokrasi</a:t>
            </a:r>
            <a:r>
              <a:rPr lang="en-US" dirty="0" smtClean="0">
                <a:latin typeface="Bauhaus 93" pitchFamily="82" charset="0"/>
              </a:rPr>
              <a:t>  </a:t>
            </a:r>
            <a:r>
              <a:rPr lang="en-US" dirty="0" err="1" smtClean="0">
                <a:latin typeface="Bauhaus 93" pitchFamily="82" charset="0"/>
              </a:rPr>
              <a:t>adalah</a:t>
            </a:r>
            <a:r>
              <a:rPr lang="en-US" dirty="0" smtClean="0">
                <a:latin typeface="Bauhaus 93" pitchFamily="82" charset="0"/>
              </a:rPr>
              <a:t>……….</a:t>
            </a:r>
            <a:endParaRPr lang="en-US" dirty="0">
              <a:latin typeface="Bauhaus 93" pitchFamily="8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239000" cy="1143000"/>
          </a:xfrm>
        </p:spPr>
        <p:txBody>
          <a:bodyPr>
            <a:normAutofit/>
          </a:bodyPr>
          <a:lstStyle/>
          <a:p>
            <a:pPr algn="r"/>
            <a:r>
              <a:rPr lang="en-US" sz="7200" dirty="0" err="1" smtClean="0">
                <a:solidFill>
                  <a:schemeClr val="accent2">
                    <a:lumMod val="50000"/>
                  </a:schemeClr>
                </a:solidFill>
                <a:latin typeface="Bauhaus 93" pitchFamily="82" charset="0"/>
              </a:rPr>
              <a:t>Etimologis</a:t>
            </a:r>
            <a:r>
              <a:rPr lang="en-US" sz="7200" dirty="0" smtClean="0">
                <a:latin typeface="Bauhaus 93" pitchFamily="82" charset="0"/>
              </a:rPr>
              <a:t> :</a:t>
            </a:r>
            <a:endParaRPr lang="en-US" sz="7200" dirty="0"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38400"/>
            <a:ext cx="7239000" cy="3352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demos </a:t>
            </a: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: </a:t>
            </a:r>
            <a:endParaRPr lang="en-US" sz="4400" dirty="0" smtClean="0">
              <a:solidFill>
                <a:schemeClr val="accent2">
                  <a:lumMod val="50000"/>
                </a:schemeClr>
              </a:solidFill>
              <a:latin typeface="Britannic Bold" pitchFamily="34" charset="0"/>
            </a:endParaRPr>
          </a:p>
          <a:p>
            <a:pPr>
              <a:buNone/>
            </a:pPr>
            <a:r>
              <a:rPr lang="en-US" sz="4400" dirty="0" err="1" smtClean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rakyat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Britannic Bold" pitchFamily="34" charset="0"/>
            </a:endParaRPr>
          </a:p>
          <a:p>
            <a:pPr algn="r">
              <a:buNone/>
            </a:pPr>
            <a:r>
              <a:rPr lang="en-US" sz="4400" dirty="0" err="1" smtClean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Cratein</a:t>
            </a: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/</a:t>
            </a:r>
            <a:r>
              <a:rPr lang="en-US" sz="4400" dirty="0" err="1" smtClean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cratos</a:t>
            </a: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:</a:t>
            </a:r>
          </a:p>
          <a:p>
            <a:pPr algn="r">
              <a:buNone/>
            </a:pPr>
            <a:r>
              <a:rPr lang="en-US" sz="4400" dirty="0" err="1" smtClean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kekuasaan</a:t>
            </a: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/</a:t>
            </a:r>
            <a:r>
              <a:rPr lang="en-US" sz="4400" dirty="0" err="1" smtClean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kedaulatan</a:t>
            </a: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 </a:t>
            </a:r>
          </a:p>
          <a:p>
            <a:pPr algn="ctr">
              <a:buNone/>
            </a:pPr>
            <a:endParaRPr lang="en-US" sz="4400" dirty="0">
              <a:solidFill>
                <a:schemeClr val="accent2">
                  <a:lumMod val="50000"/>
                </a:schemeClr>
              </a:solidFill>
              <a:latin typeface="Britannic Bold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>
                <a:latin typeface="Bauhaus 93" pitchFamily="82" charset="0"/>
              </a:rPr>
              <a:t>Nurcholish</a:t>
            </a:r>
            <a:r>
              <a:rPr lang="en-US" sz="5400" dirty="0" smtClean="0">
                <a:latin typeface="Bauhaus 93" pitchFamily="82" charset="0"/>
              </a:rPr>
              <a:t> </a:t>
            </a:r>
            <a:r>
              <a:rPr lang="en-US" sz="5400" dirty="0" err="1" smtClean="0">
                <a:latin typeface="Bauhaus 93" pitchFamily="82" charset="0"/>
              </a:rPr>
              <a:t>Madjid</a:t>
            </a:r>
            <a:r>
              <a:rPr lang="en-US" sz="5400" dirty="0" smtClean="0">
                <a:latin typeface="Bauhaus 93" pitchFamily="82" charset="0"/>
              </a:rPr>
              <a:t> :</a:t>
            </a:r>
            <a:endParaRPr lang="en-US" sz="5400" dirty="0"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Setidaknya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ada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6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norma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/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unsur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pokok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yang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dibutuhkan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oleh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tatanan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masyarakat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yang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demokratis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:</a:t>
            </a:r>
          </a:p>
          <a:p>
            <a:pPr lvl="0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1.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Kesadaran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akan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pluralism</a:t>
            </a:r>
          </a:p>
          <a:p>
            <a:pPr lvl="0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2.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Musyawarah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Britannic Bold" pitchFamily="34" charset="0"/>
            </a:endParaRPr>
          </a:p>
          <a:p>
            <a:pPr lvl="0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3. Cara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haruslah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sejalan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dengan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tujuan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Britannic Bold" pitchFamily="34" charset="0"/>
            </a:endParaRPr>
          </a:p>
          <a:p>
            <a:pPr lvl="0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4. Norma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kejujuran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dalam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pemufakatan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Britannic Bold" pitchFamily="34" charset="0"/>
            </a:endParaRPr>
          </a:p>
          <a:p>
            <a:pPr lvl="0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5.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Kebebasan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nurani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,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persamaan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hak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dan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kewajiban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Britannic Bold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6. Trial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and error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dalam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demokrasi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Britannic Bold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965960"/>
          </a:xfrm>
        </p:spPr>
        <p:txBody>
          <a:bodyPr>
            <a:noAutofit/>
          </a:bodyPr>
          <a:lstStyle/>
          <a:p>
            <a:pPr algn="r"/>
            <a:r>
              <a:rPr lang="en-US" sz="5400" dirty="0" err="1" smtClean="0">
                <a:latin typeface="Bauhaus 93" pitchFamily="82" charset="0"/>
              </a:rPr>
              <a:t>Unsur</a:t>
            </a:r>
            <a:r>
              <a:rPr lang="en-US" sz="5400" dirty="0" smtClean="0">
                <a:latin typeface="Bauhaus 93" pitchFamily="82" charset="0"/>
              </a:rPr>
              <a:t> </a:t>
            </a:r>
            <a:r>
              <a:rPr lang="en-US" sz="5400" dirty="0" err="1" smtClean="0">
                <a:latin typeface="Bauhaus 93" pitchFamily="82" charset="0"/>
              </a:rPr>
              <a:t>pendukung</a:t>
            </a:r>
            <a:r>
              <a:rPr lang="en-US" sz="5400" dirty="0" smtClean="0">
                <a:latin typeface="Bauhaus 93" pitchFamily="82" charset="0"/>
              </a:rPr>
              <a:t> </a:t>
            </a:r>
            <a:r>
              <a:rPr lang="en-US" sz="5400" dirty="0" err="1" smtClean="0">
                <a:latin typeface="Bauhaus 93" pitchFamily="82" charset="0"/>
              </a:rPr>
              <a:t>tegaknya</a:t>
            </a:r>
            <a:r>
              <a:rPr lang="en-US" sz="5400" dirty="0" smtClean="0">
                <a:latin typeface="Bauhaus 93" pitchFamily="82" charset="0"/>
              </a:rPr>
              <a:t> </a:t>
            </a:r>
            <a:r>
              <a:rPr lang="en-US" sz="5400" dirty="0" err="1" smtClean="0">
                <a:latin typeface="Bauhaus 93" pitchFamily="82" charset="0"/>
              </a:rPr>
              <a:t>demokrasi</a:t>
            </a:r>
            <a:endParaRPr lang="en-US" sz="5400" dirty="0"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895600"/>
            <a:ext cx="7239000" cy="3200400"/>
          </a:xfrm>
        </p:spPr>
        <p:txBody>
          <a:bodyPr>
            <a:normAutofit/>
          </a:bodyPr>
          <a:lstStyle/>
          <a:p>
            <a:pPr lvl="0"/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Negara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hukum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(the rule of law/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rechtsstaat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)</a:t>
            </a:r>
          </a:p>
          <a:p>
            <a:pPr lvl="0"/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Masyarakat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madani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(civil society)</a:t>
            </a:r>
          </a:p>
          <a:p>
            <a:pPr lvl="0"/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Aliansi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kelompok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strategis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Britannic Bold" pitchFamily="34" charset="0"/>
            </a:endParaRPr>
          </a:p>
          <a:p>
            <a:endParaRPr lang="en-US" sz="3600" dirty="0">
              <a:solidFill>
                <a:schemeClr val="accent2">
                  <a:lumMod val="50000"/>
                </a:schemeClr>
              </a:solidFill>
              <a:latin typeface="Britannic Bold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239000" cy="1752600"/>
          </a:xfrm>
        </p:spPr>
        <p:txBody>
          <a:bodyPr>
            <a:noAutofit/>
          </a:bodyPr>
          <a:lstStyle/>
          <a:p>
            <a:pPr algn="r"/>
            <a:r>
              <a:rPr lang="en-US" sz="4800" dirty="0" smtClean="0">
                <a:latin typeface="Bauhaus 93" pitchFamily="82" charset="0"/>
              </a:rPr>
              <a:t>Parameter </a:t>
            </a:r>
            <a:r>
              <a:rPr lang="en-US" sz="4800" dirty="0" err="1" smtClean="0">
                <a:latin typeface="Bauhaus 93" pitchFamily="82" charset="0"/>
              </a:rPr>
              <a:t>ukuran</a:t>
            </a:r>
            <a:r>
              <a:rPr lang="en-US" sz="4800" dirty="0" smtClean="0">
                <a:latin typeface="Bauhaus 93" pitchFamily="82" charset="0"/>
              </a:rPr>
              <a:t> </a:t>
            </a:r>
            <a:r>
              <a:rPr lang="en-US" sz="4800" dirty="0" err="1" smtClean="0">
                <a:latin typeface="Bauhaus 93" pitchFamily="82" charset="0"/>
              </a:rPr>
              <a:t>berjalannya</a:t>
            </a:r>
            <a:r>
              <a:rPr lang="en-US" sz="4800" dirty="0" smtClean="0">
                <a:latin typeface="Bauhaus 93" pitchFamily="82" charset="0"/>
              </a:rPr>
              <a:t> </a:t>
            </a:r>
            <a:r>
              <a:rPr lang="en-US" sz="4800" dirty="0" err="1" smtClean="0">
                <a:latin typeface="Bauhaus 93" pitchFamily="82" charset="0"/>
              </a:rPr>
              <a:t>demokrasi</a:t>
            </a:r>
            <a:endParaRPr lang="en-US" sz="4800" dirty="0"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7239000" cy="3429000"/>
          </a:xfrm>
        </p:spPr>
        <p:txBody>
          <a:bodyPr>
            <a:normAutofit/>
          </a:bodyPr>
          <a:lstStyle/>
          <a:p>
            <a:pPr lvl="0"/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Aspek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pemilu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sebagai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proses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pembentukan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pemerintahan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Britannic Bold" pitchFamily="34" charset="0"/>
            </a:endParaRPr>
          </a:p>
          <a:p>
            <a:pPr lvl="0"/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Susunan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kekuasaan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Negara</a:t>
            </a:r>
          </a:p>
          <a:p>
            <a:pPr lvl="0"/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Kontrol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rakyat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Britannic Bold" pitchFamily="34" charset="0"/>
            </a:endParaRPr>
          </a:p>
          <a:p>
            <a:endParaRPr lang="en-US" sz="3600" dirty="0">
              <a:solidFill>
                <a:schemeClr val="accent2">
                  <a:lumMod val="50000"/>
                </a:schemeClr>
              </a:solidFill>
              <a:latin typeface="Britannic Bold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239000" cy="1143000"/>
          </a:xfrm>
        </p:spPr>
        <p:txBody>
          <a:bodyPr>
            <a:normAutofit/>
          </a:bodyPr>
          <a:lstStyle/>
          <a:p>
            <a:pPr algn="r"/>
            <a:r>
              <a:rPr lang="en-US" sz="6600" dirty="0" smtClean="0">
                <a:latin typeface="Bauhaus 93" pitchFamily="82" charset="0"/>
              </a:rPr>
              <a:t>P E M I L U</a:t>
            </a:r>
            <a:endParaRPr lang="en-US" sz="6600" dirty="0"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001000" cy="4105584"/>
          </a:xfrm>
        </p:spPr>
        <p:txBody>
          <a:bodyPr>
            <a:noAutofit/>
          </a:bodyPr>
          <a:lstStyle/>
          <a:p>
            <a:pPr lvl="0"/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Partai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politik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Britannic Bold" pitchFamily="34" charset="0"/>
            </a:endParaRPr>
          </a:p>
          <a:p>
            <a:pPr lvl="0"/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Sistem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kepartaian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Britannic Bold" pitchFamily="34" charset="0"/>
            </a:endParaRPr>
          </a:p>
          <a:p>
            <a:pPr lvl="0"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  a)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Sistem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satu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partai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(one party system)</a:t>
            </a:r>
          </a:p>
          <a:p>
            <a:pPr lvl="0"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  b)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Sistem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dwi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partai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(two party system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)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Britannic Bold" pitchFamily="34" charset="0"/>
            </a:endParaRPr>
          </a:p>
          <a:p>
            <a:pPr marL="750888" lvl="0" indent="-750888"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  c)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Sistem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banyak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partai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(multiparty system)</a:t>
            </a:r>
          </a:p>
          <a:p>
            <a:endParaRPr lang="en-US" sz="3200" dirty="0">
              <a:solidFill>
                <a:schemeClr val="accent2">
                  <a:lumMod val="50000"/>
                </a:schemeClr>
              </a:solidFill>
              <a:latin typeface="Britannic Bold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620000" cy="1432560"/>
          </a:xfrm>
        </p:spPr>
        <p:txBody>
          <a:bodyPr>
            <a:noAutofit/>
          </a:bodyPr>
          <a:lstStyle/>
          <a:p>
            <a:pPr algn="r"/>
            <a:r>
              <a:rPr lang="en-US" sz="5400" dirty="0" err="1" smtClean="0">
                <a:latin typeface="Bauhaus 93" pitchFamily="82" charset="0"/>
              </a:rPr>
              <a:t>Demokrasi</a:t>
            </a:r>
            <a:r>
              <a:rPr lang="en-US" sz="5400" dirty="0" smtClean="0">
                <a:latin typeface="Bauhaus 93" pitchFamily="82" charset="0"/>
              </a:rPr>
              <a:t> Indonesia</a:t>
            </a:r>
            <a:endParaRPr lang="en-US" sz="5400" dirty="0"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7239000" cy="3505200"/>
          </a:xfrm>
        </p:spPr>
        <p:txBody>
          <a:bodyPr>
            <a:normAutofit/>
          </a:bodyPr>
          <a:lstStyle/>
          <a:p>
            <a:pPr lvl="0"/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Periode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1945-1959</a:t>
            </a:r>
          </a:p>
          <a:p>
            <a:pPr lvl="0"/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Periode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1959-1965</a:t>
            </a:r>
          </a:p>
          <a:p>
            <a:pPr lvl="0"/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Periode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1965-1998 (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orde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baru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)</a:t>
            </a:r>
          </a:p>
          <a:p>
            <a:pPr lvl="0"/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Periode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1998-sekarang (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pasca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orde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baru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)</a:t>
            </a:r>
          </a:p>
          <a:p>
            <a:endParaRPr lang="en-US" sz="3600" dirty="0">
              <a:solidFill>
                <a:schemeClr val="accent2">
                  <a:lumMod val="50000"/>
                </a:schemeClr>
              </a:solidFill>
              <a:latin typeface="Britannic Bold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7239000" cy="13716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en-US" sz="6600" dirty="0" err="1">
                <a:solidFill>
                  <a:schemeClr val="accent2">
                    <a:lumMod val="50000"/>
                  </a:schemeClr>
                </a:solidFill>
                <a:latin typeface="Bauhaus 93" pitchFamily="82" charset="0"/>
              </a:rPr>
              <a:t>Demokrasi</a:t>
            </a:r>
            <a:r>
              <a:rPr lang="en-US" sz="6600" dirty="0">
                <a:solidFill>
                  <a:schemeClr val="accent2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n-US" sz="6600" dirty="0" err="1">
                <a:solidFill>
                  <a:schemeClr val="accent2">
                    <a:lumMod val="50000"/>
                  </a:schemeClr>
                </a:solidFill>
                <a:latin typeface="Bauhaus 93" pitchFamily="82" charset="0"/>
              </a:rPr>
              <a:t>Dunia</a:t>
            </a:r>
            <a:endParaRPr lang="en-US" sz="6600" dirty="0">
              <a:solidFill>
                <a:schemeClr val="accent2">
                  <a:lumMod val="50000"/>
                </a:schemeClr>
              </a:solidFill>
              <a:latin typeface="Bauhaus 93" pitchFamily="82" charset="0"/>
            </a:endParaRPr>
          </a:p>
          <a:p>
            <a:pPr algn="r"/>
            <a:endParaRPr lang="en-US" sz="6600" dirty="0" smtClean="0">
              <a:solidFill>
                <a:schemeClr val="accent2">
                  <a:lumMod val="50000"/>
                </a:schemeClr>
              </a:solidFill>
              <a:latin typeface="Bauhaus 93" pitchFamily="82" charset="0"/>
            </a:endParaRPr>
          </a:p>
          <a:p>
            <a:pPr algn="r">
              <a:buNone/>
            </a:pPr>
            <a:endParaRPr lang="en-US" sz="6600" dirty="0">
              <a:solidFill>
                <a:schemeClr val="accent2">
                  <a:lumMod val="50000"/>
                </a:schemeClr>
              </a:solidFill>
              <a:latin typeface="Bauhaus 93" pitchFamily="8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74</TotalTime>
  <Words>181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D E M O K R A S I</vt:lpstr>
      <vt:lpstr>Demokrasi  adalah……….</vt:lpstr>
      <vt:lpstr>Etimologis :</vt:lpstr>
      <vt:lpstr>Nurcholish Madjid :</vt:lpstr>
      <vt:lpstr>Unsur pendukung tegaknya demokrasi</vt:lpstr>
      <vt:lpstr>Parameter ukuran berjalannya demokrasi</vt:lpstr>
      <vt:lpstr>P E M I L U</vt:lpstr>
      <vt:lpstr>Demokrasi Indonesia</vt:lpstr>
      <vt:lpstr>Slide 9</vt:lpstr>
      <vt:lpstr>Slide 10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Universitas Komputer Indonesia</dc:creator>
  <cp:lastModifiedBy>Universitas Komputer Indonesia</cp:lastModifiedBy>
  <cp:revision>10</cp:revision>
  <dcterms:created xsi:type="dcterms:W3CDTF">2011-10-31T11:25:53Z</dcterms:created>
  <dcterms:modified xsi:type="dcterms:W3CDTF">2011-10-31T12:40:29Z</dcterms:modified>
</cp:coreProperties>
</file>