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8" r:id="rId6"/>
    <p:sldId id="276" r:id="rId7"/>
    <p:sldId id="277" r:id="rId8"/>
    <p:sldId id="278" r:id="rId9"/>
    <p:sldId id="279" r:id="rId10"/>
    <p:sldId id="275" r:id="rId11"/>
    <p:sldId id="272" r:id="rId12"/>
    <p:sldId id="274" r:id="rId13"/>
    <p:sldId id="271" r:id="rId14"/>
    <p:sldId id="270" r:id="rId15"/>
    <p:sldId id="273" r:id="rId16"/>
    <p:sldId id="280" r:id="rId17"/>
    <p:sldId id="28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5DB62-6B36-4773-8D6A-98960556D5E2}" type="datetimeFigureOut">
              <a:rPr lang="en-US" smtClean="0"/>
              <a:pPr/>
              <a:t>10/31/2011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1BA58-3DD7-4525-8B4D-5B77F71D9AB8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10/31/2011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10/31/2011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10/31/2011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85720" y="285728"/>
            <a:ext cx="857256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latin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10/31/2011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10/31/2011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 userDrawn="1"/>
        </p:nvSpPr>
        <p:spPr>
          <a:xfrm>
            <a:off x="285720" y="285728"/>
            <a:ext cx="857256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latin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10/31/2011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>
            <a:off x="285720" y="285728"/>
            <a:ext cx="857256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latin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10/31/2011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10/31/2011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10/31/2011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10/31/2011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10/31/2011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fld id="{67CF8763-BE8A-4443-A184-FD28E032B309}" type="datetimeFigureOut">
              <a:rPr lang="en-US" smtClean="0"/>
              <a:pPr/>
              <a:t>10/31/2011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Learning C++ and Java</a:t>
            </a:r>
            <a:endParaRPr lang="en-SG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28882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S.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Indriani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Lestariningati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, M.T</a:t>
            </a:r>
          </a:p>
          <a:p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Indonesia Computer University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Bandung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2011</a:t>
            </a:r>
            <a:endParaRPr lang="en-SG" dirty="0"/>
          </a:p>
        </p:txBody>
      </p:sp>
      <p:sp>
        <p:nvSpPr>
          <p:cNvPr id="4" name="TextBox 3"/>
          <p:cNvSpPr txBox="1"/>
          <p:nvPr/>
        </p:nvSpPr>
        <p:spPr>
          <a:xfrm>
            <a:off x="2857488" y="1142984"/>
            <a:ext cx="35004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Modul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6 String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Object Oriented Programming</a:t>
            </a:r>
            <a:endParaRPr lang="en-SG" sz="2000" dirty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3600" dirty="0" err="1" smtClean="0"/>
              <a:t>Manipulasi</a:t>
            </a:r>
            <a:r>
              <a:rPr lang="en-SG" sz="3600" dirty="0" smtClean="0"/>
              <a:t> String </a:t>
            </a:r>
            <a:r>
              <a:rPr lang="en-SG" sz="3600" dirty="0" err="1" smtClean="0"/>
              <a:t>Pada</a:t>
            </a:r>
            <a:r>
              <a:rPr lang="en-SG" sz="3600" dirty="0" smtClean="0"/>
              <a:t> Bahasa </a:t>
            </a:r>
            <a:r>
              <a:rPr lang="en-SG" sz="3600" dirty="0" smtClean="0"/>
              <a:t>Java</a:t>
            </a:r>
            <a:endParaRPr lang="en-S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SG" sz="2400" dirty="0" err="1" smtClean="0"/>
              <a:t>Untuk</a:t>
            </a:r>
            <a:r>
              <a:rPr lang="en-SG" sz="2400" dirty="0" smtClean="0"/>
              <a:t> </a:t>
            </a:r>
            <a:r>
              <a:rPr lang="en-SG" sz="2400" dirty="0" err="1" smtClean="0"/>
              <a:t>meminta</a:t>
            </a:r>
            <a:r>
              <a:rPr lang="en-SG" sz="2400" dirty="0" smtClean="0"/>
              <a:t> input </a:t>
            </a:r>
            <a:r>
              <a:rPr lang="en-SG" sz="2400" dirty="0" err="1" smtClean="0"/>
              <a:t>pada</a:t>
            </a:r>
            <a:r>
              <a:rPr lang="en-SG" sz="2400" dirty="0" smtClean="0"/>
              <a:t> bahasa Java, </a:t>
            </a:r>
            <a:r>
              <a:rPr lang="en-SG" sz="2400" dirty="0" err="1" smtClean="0"/>
              <a:t>kita</a:t>
            </a:r>
            <a:r>
              <a:rPr lang="en-SG" sz="2400" dirty="0" smtClean="0"/>
              <a:t> </a:t>
            </a:r>
            <a:r>
              <a:rPr lang="en-SG" sz="2400" dirty="0" err="1" smtClean="0"/>
              <a:t>tetap</a:t>
            </a:r>
            <a:r>
              <a:rPr lang="en-SG" sz="2400" dirty="0" smtClean="0"/>
              <a:t> </a:t>
            </a:r>
            <a:r>
              <a:rPr lang="en-SG" sz="2400" dirty="0" err="1" smtClean="0"/>
              <a:t>menggunakan</a:t>
            </a:r>
            <a:r>
              <a:rPr lang="en-SG" sz="2400" dirty="0" smtClean="0"/>
              <a:t> Scanner. </a:t>
            </a:r>
            <a:r>
              <a:rPr lang="en-SG" sz="2400" dirty="0" err="1" smtClean="0"/>
              <a:t>Namun</a:t>
            </a:r>
            <a:r>
              <a:rPr lang="en-SG" sz="2400" dirty="0" smtClean="0"/>
              <a:t> </a:t>
            </a:r>
            <a:r>
              <a:rPr lang="en-SG" sz="2400" dirty="0" err="1" smtClean="0"/>
              <a:t>fungsi</a:t>
            </a:r>
            <a:r>
              <a:rPr lang="en-SG" sz="2400" dirty="0" smtClean="0"/>
              <a:t> yang </a:t>
            </a:r>
            <a:r>
              <a:rPr lang="en-SG" sz="2400" dirty="0" err="1" smtClean="0"/>
              <a:t>digunakan</a:t>
            </a:r>
            <a:r>
              <a:rPr lang="en-SG" sz="2400" dirty="0" smtClean="0"/>
              <a:t> </a:t>
            </a:r>
            <a:r>
              <a:rPr lang="en-SG" sz="2400" dirty="0" err="1" smtClean="0"/>
              <a:t>adalah</a:t>
            </a:r>
            <a:r>
              <a:rPr lang="en-SG" sz="2400" dirty="0" smtClean="0"/>
              <a:t> </a:t>
            </a:r>
            <a:r>
              <a:rPr lang="en-SG" sz="2400" dirty="0" err="1" smtClean="0"/>
              <a:t>nextLine</a:t>
            </a:r>
            <a:r>
              <a:rPr lang="en-SG" sz="2400" dirty="0" smtClean="0"/>
              <a:t>(). </a:t>
            </a:r>
            <a:endParaRPr lang="en-SG" sz="2400" dirty="0" smtClean="0"/>
          </a:p>
          <a:p>
            <a:pPr>
              <a:lnSpc>
                <a:spcPct val="150000"/>
              </a:lnSpc>
            </a:pPr>
            <a:r>
              <a:rPr lang="en-SG" sz="2400" dirty="0" err="1" smtClean="0"/>
              <a:t>Berikut</a:t>
            </a:r>
            <a:r>
              <a:rPr lang="en-SG" sz="2400" dirty="0" smtClean="0"/>
              <a:t> </a:t>
            </a:r>
            <a:r>
              <a:rPr lang="en-SG" sz="2400" dirty="0" err="1" smtClean="0"/>
              <a:t>ini</a:t>
            </a:r>
            <a:r>
              <a:rPr lang="en-SG" sz="2400" dirty="0" smtClean="0"/>
              <a:t> </a:t>
            </a:r>
            <a:r>
              <a:rPr lang="en-SG" sz="2400" dirty="0" err="1" smtClean="0"/>
              <a:t>adalah</a:t>
            </a:r>
            <a:r>
              <a:rPr lang="en-SG" sz="2400" dirty="0" smtClean="0"/>
              <a:t> </a:t>
            </a:r>
            <a:r>
              <a:rPr lang="en-SG" sz="2400" dirty="0" err="1" smtClean="0"/>
              <a:t>fungsi-fungsi</a:t>
            </a:r>
            <a:r>
              <a:rPr lang="en-SG" sz="2400" dirty="0" smtClean="0"/>
              <a:t> yang </a:t>
            </a:r>
            <a:r>
              <a:rPr lang="en-SG" sz="2400" dirty="0" err="1" smtClean="0"/>
              <a:t>dapat</a:t>
            </a:r>
            <a:r>
              <a:rPr lang="en-SG" sz="2400" dirty="0" smtClean="0"/>
              <a:t> </a:t>
            </a:r>
            <a:r>
              <a:rPr lang="en-SG" sz="2400" dirty="0" err="1" smtClean="0"/>
              <a:t>digunakan</a:t>
            </a:r>
            <a:r>
              <a:rPr lang="en-SG" sz="2400" dirty="0" smtClean="0"/>
              <a:t> </a:t>
            </a:r>
            <a:r>
              <a:rPr lang="en-SG" sz="2400" dirty="0" err="1" smtClean="0"/>
              <a:t>untuk</a:t>
            </a:r>
            <a:r>
              <a:rPr lang="en-SG" sz="2400" dirty="0" smtClean="0"/>
              <a:t> </a:t>
            </a:r>
            <a:r>
              <a:rPr lang="en-SG" sz="2400" dirty="0" err="1" smtClean="0"/>
              <a:t>memanipulasi</a:t>
            </a:r>
            <a:r>
              <a:rPr lang="en-SG" sz="2400" dirty="0" smtClean="0"/>
              <a:t> string </a:t>
            </a:r>
            <a:r>
              <a:rPr lang="en-SG" sz="2400" dirty="0" err="1" smtClean="0"/>
              <a:t>dalam</a:t>
            </a:r>
            <a:r>
              <a:rPr lang="en-SG" sz="2400" dirty="0" smtClean="0"/>
              <a:t> bahasa Java:</a:t>
            </a:r>
          </a:p>
          <a:p>
            <a:pPr>
              <a:lnSpc>
                <a:spcPct val="150000"/>
              </a:lnSpc>
            </a:pPr>
            <a:endParaRPr lang="en-SG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7158" y="4449150"/>
          <a:ext cx="8429652" cy="2194560"/>
        </p:xfrm>
        <a:graphic>
          <a:graphicData uri="http://schemas.openxmlformats.org/drawingml/2006/table">
            <a:tbl>
              <a:tblPr/>
              <a:tblGrid>
                <a:gridCol w="4022415"/>
                <a:gridCol w="2143846"/>
                <a:gridCol w="2263391"/>
              </a:tblGrid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Verdana"/>
                          <a:ea typeface="Calibri"/>
                          <a:cs typeface="Times New Roman"/>
                        </a:rPr>
                        <a:t>Kegunaan</a:t>
                      </a:r>
                      <a:endParaRPr lang="en-SG" sz="1600" dirty="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Verdana"/>
                          <a:ea typeface="Calibri"/>
                          <a:cs typeface="Times New Roman"/>
                        </a:rPr>
                        <a:t>Perintah C++</a:t>
                      </a:r>
                      <a:endParaRPr lang="en-SG" sz="16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Verdana"/>
                          <a:ea typeface="Calibri"/>
                          <a:cs typeface="Times New Roman"/>
                        </a:rPr>
                        <a:t>Perintah</a:t>
                      </a:r>
                      <a:r>
                        <a:rPr lang="en-US" sz="1600" b="1" dirty="0">
                          <a:latin typeface="Verdana"/>
                          <a:ea typeface="Calibri"/>
                          <a:cs typeface="Times New Roman"/>
                        </a:rPr>
                        <a:t> Java</a:t>
                      </a:r>
                      <a:endParaRPr lang="en-SG" sz="1600" dirty="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03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Verdana"/>
                          <a:ea typeface="Calibri"/>
                          <a:cs typeface="Times New Roman"/>
                        </a:rPr>
                        <a:t>Menyalin isi string</a:t>
                      </a:r>
                      <a:endParaRPr lang="en-SG" sz="16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Verdana"/>
                          <a:ea typeface="Calibri"/>
                          <a:cs typeface="Times New Roman"/>
                        </a:rPr>
                        <a:t>strcpy</a:t>
                      </a:r>
                      <a:endParaRPr lang="en-SG" sz="16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Verdana"/>
                          <a:ea typeface="Calibri"/>
                          <a:cs typeface="Times New Roman"/>
                        </a:rPr>
                        <a:t>toCharArray()/ </a:t>
                      </a:r>
                      <a:endParaRPr lang="en-SG" sz="1600"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Verdana"/>
                          <a:ea typeface="Calibri"/>
                          <a:cs typeface="Times New Roman"/>
                        </a:rPr>
                        <a:t>toString()</a:t>
                      </a:r>
                      <a:endParaRPr lang="en-SG" sz="16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Verdana"/>
                          <a:ea typeface="Calibri"/>
                          <a:cs typeface="Times New Roman"/>
                        </a:rPr>
                        <a:t>Mengetahui panjang string</a:t>
                      </a:r>
                      <a:endParaRPr lang="en-SG" sz="16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Verdana"/>
                          <a:ea typeface="Calibri"/>
                          <a:cs typeface="Times New Roman"/>
                        </a:rPr>
                        <a:t>strln</a:t>
                      </a:r>
                      <a:endParaRPr lang="en-SG" sz="16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Verdana"/>
                          <a:ea typeface="Calibri"/>
                          <a:cs typeface="Times New Roman"/>
                        </a:rPr>
                        <a:t>length()</a:t>
                      </a:r>
                      <a:endParaRPr lang="en-SG" sz="16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Verdana"/>
                          <a:ea typeface="Calibri"/>
                          <a:cs typeface="Times New Roman"/>
                        </a:rPr>
                        <a:t>Menggabungkan string</a:t>
                      </a:r>
                      <a:endParaRPr lang="en-SG" sz="16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Verdana"/>
                          <a:ea typeface="Calibri"/>
                          <a:cs typeface="Times New Roman"/>
                        </a:rPr>
                        <a:t>strcat</a:t>
                      </a:r>
                      <a:endParaRPr lang="en-SG" sz="16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Verdana"/>
                          <a:ea typeface="Calibri"/>
                          <a:cs typeface="Times New Roman"/>
                        </a:rPr>
                        <a:t>concat()</a:t>
                      </a:r>
                      <a:endParaRPr lang="en-SG" sz="16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Verdana"/>
                          <a:ea typeface="Calibri"/>
                          <a:cs typeface="Times New Roman"/>
                        </a:rPr>
                        <a:t>Membandingkan dua buah string</a:t>
                      </a:r>
                      <a:endParaRPr lang="en-SG" sz="16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Verdana"/>
                          <a:ea typeface="Calibri"/>
                          <a:cs typeface="Times New Roman"/>
                        </a:rPr>
                        <a:t>strcmp</a:t>
                      </a:r>
                      <a:endParaRPr lang="en-SG" sz="16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Verdana"/>
                          <a:ea typeface="Calibri"/>
                          <a:cs typeface="Times New Roman"/>
                        </a:rPr>
                        <a:t>compareto</a:t>
                      </a:r>
                      <a:r>
                        <a:rPr lang="en-US" sz="1600" dirty="0">
                          <a:latin typeface="Verdana"/>
                          <a:ea typeface="Calibri"/>
                          <a:cs typeface="Times New Roman"/>
                        </a:rPr>
                        <a:t>()</a:t>
                      </a:r>
                      <a:endParaRPr lang="en-SG" sz="1600" dirty="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SG" sz="2000" dirty="0" err="1" smtClean="0">
                <a:latin typeface="Consolas" pitchFamily="49" charset="0"/>
                <a:cs typeface="Consolas" pitchFamily="49" charset="0"/>
              </a:rPr>
              <a:t>Contoh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buNone/>
            </a:pP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public 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class Main  </a:t>
            </a:r>
          </a:p>
          <a:p>
            <a:pPr>
              <a:buNone/>
            </a:pP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{  </a:t>
            </a:r>
          </a:p>
          <a:p>
            <a:pPr>
              <a:buNone/>
            </a:pP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    public static void main(String[] </a:t>
            </a:r>
            <a:r>
              <a:rPr lang="en-SG" sz="20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) {  </a:t>
            </a:r>
          </a:p>
          <a:p>
            <a:pPr>
              <a:buNone/>
            </a:pP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        Scanner in = new Scanner(</a:t>
            </a:r>
            <a:r>
              <a:rPr lang="en-SG" sz="2000" dirty="0" err="1" smtClean="0">
                <a:latin typeface="Consolas" pitchFamily="49" charset="0"/>
                <a:cs typeface="Consolas" pitchFamily="49" charset="0"/>
              </a:rPr>
              <a:t>System.in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);  </a:t>
            </a:r>
          </a:p>
          <a:p>
            <a:pPr>
              <a:buNone/>
            </a:pP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        String </a:t>
            </a:r>
            <a:r>
              <a:rPr lang="en-SG" sz="2000" dirty="0" err="1" smtClean="0">
                <a:latin typeface="Consolas" pitchFamily="49" charset="0"/>
                <a:cs typeface="Consolas" pitchFamily="49" charset="0"/>
              </a:rPr>
              <a:t>nama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SG" sz="2000" dirty="0" err="1" smtClean="0">
                <a:latin typeface="Consolas" pitchFamily="49" charset="0"/>
                <a:cs typeface="Consolas" pitchFamily="49" charset="0"/>
              </a:rPr>
              <a:t>in.nextLine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();  </a:t>
            </a:r>
          </a:p>
          <a:p>
            <a:pPr>
              <a:buNone/>
            </a:pP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SG" sz="20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SG" sz="2000" dirty="0" err="1" smtClean="0">
                <a:latin typeface="Consolas" pitchFamily="49" charset="0"/>
                <a:cs typeface="Consolas" pitchFamily="49" charset="0"/>
              </a:rPr>
              <a:t>Nama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sz="2000" dirty="0" err="1" smtClean="0">
                <a:latin typeface="Consolas" pitchFamily="49" charset="0"/>
                <a:cs typeface="Consolas" pitchFamily="49" charset="0"/>
              </a:rPr>
              <a:t>Anda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 : " + </a:t>
            </a:r>
            <a:r>
              <a:rPr lang="en-SG" sz="2000" dirty="0" err="1" smtClean="0">
                <a:latin typeface="Consolas" pitchFamily="49" charset="0"/>
                <a:cs typeface="Consolas" pitchFamily="49" charset="0"/>
              </a:rPr>
              <a:t>nama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);  </a:t>
            </a:r>
          </a:p>
          <a:p>
            <a:pPr>
              <a:buNone/>
            </a:pP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    }  </a:t>
            </a:r>
          </a:p>
          <a:p>
            <a:pPr>
              <a:buNone/>
            </a:pP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} </a:t>
            </a:r>
            <a:endParaRPr lang="en-SG" sz="20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SG" sz="2000" dirty="0" err="1" smtClean="0">
                <a:latin typeface="Consolas" pitchFamily="49" charset="0"/>
                <a:cs typeface="Consolas" pitchFamily="49" charset="0"/>
              </a:rPr>
              <a:t>Contoh</a:t>
            </a:r>
            <a:endParaRPr lang="en-SG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{  </a:t>
            </a:r>
          </a:p>
          <a:p>
            <a:pPr>
              <a:buNone/>
            </a:pP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    public static void main(String[] </a:t>
            </a:r>
            <a:r>
              <a:rPr lang="en-SG" sz="20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) {  </a:t>
            </a:r>
          </a:p>
          <a:p>
            <a:pPr>
              <a:buNone/>
            </a:pP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        String </a:t>
            </a:r>
            <a:r>
              <a:rPr lang="en-SG" sz="2000" dirty="0" err="1" smtClean="0">
                <a:latin typeface="Consolas" pitchFamily="49" charset="0"/>
                <a:cs typeface="Consolas" pitchFamily="49" charset="0"/>
              </a:rPr>
              <a:t>kata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 = "</a:t>
            </a:r>
            <a:r>
              <a:rPr lang="en-SG" sz="2000" dirty="0" err="1" smtClean="0">
                <a:latin typeface="Consolas" pitchFamily="49" charset="0"/>
                <a:cs typeface="Consolas" pitchFamily="49" charset="0"/>
              </a:rPr>
              <a:t>abcdefghij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";  </a:t>
            </a:r>
          </a:p>
          <a:p>
            <a:pPr>
              <a:buNone/>
            </a:pP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  </a:t>
            </a:r>
          </a:p>
          <a:p>
            <a:pPr>
              <a:buNone/>
            </a:pP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        for(</a:t>
            </a:r>
            <a:r>
              <a:rPr lang="en-SG" sz="20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sz="2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=</a:t>
            </a:r>
            <a:r>
              <a:rPr lang="en-SG" sz="2000" dirty="0" err="1" smtClean="0">
                <a:latin typeface="Consolas" pitchFamily="49" charset="0"/>
                <a:cs typeface="Consolas" pitchFamily="49" charset="0"/>
              </a:rPr>
              <a:t>kata.length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()-1; </a:t>
            </a:r>
            <a:r>
              <a:rPr lang="en-SG" sz="2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&gt;=0; </a:t>
            </a:r>
            <a:r>
              <a:rPr lang="en-SG" sz="2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--)  </a:t>
            </a:r>
          </a:p>
          <a:p>
            <a:pPr>
              <a:buNone/>
            </a:pP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        {  </a:t>
            </a:r>
          </a:p>
          <a:p>
            <a:pPr>
              <a:buNone/>
            </a:pP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SG" sz="2000" dirty="0" err="1" smtClean="0">
                <a:latin typeface="Consolas" pitchFamily="49" charset="0"/>
                <a:cs typeface="Consolas" pitchFamily="49" charset="0"/>
              </a:rPr>
              <a:t>System.out.print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SG" sz="2000" dirty="0" err="1" smtClean="0">
                <a:latin typeface="Consolas" pitchFamily="49" charset="0"/>
                <a:cs typeface="Consolas" pitchFamily="49" charset="0"/>
              </a:rPr>
              <a:t>kata.charAt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SG" sz="2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));  </a:t>
            </a:r>
          </a:p>
          <a:p>
            <a:pPr>
              <a:buNone/>
            </a:pP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        }  </a:t>
            </a:r>
          </a:p>
          <a:p>
            <a:pPr>
              <a:buNone/>
            </a:pP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    }  </a:t>
            </a:r>
          </a:p>
          <a:p>
            <a:pPr>
              <a:buNone/>
            </a:pP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} </a:t>
            </a:r>
            <a:endParaRPr lang="en-SG" sz="20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Membandingkan</a:t>
            </a:r>
            <a:r>
              <a:rPr lang="en-US" dirty="0" smtClean="0"/>
              <a:t> String </a:t>
            </a:r>
            <a:r>
              <a:rPr lang="en-US" dirty="0" err="1" smtClean="0"/>
              <a:t>Pada</a:t>
            </a:r>
            <a:r>
              <a:rPr lang="en-US" dirty="0" smtClean="0"/>
              <a:t> Java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918" y="1428736"/>
            <a:ext cx="8686800" cy="52578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en-SG" dirty="0" err="1" smtClean="0"/>
              <a:t>Untuk</a:t>
            </a:r>
            <a:r>
              <a:rPr lang="en-SG" dirty="0" smtClean="0"/>
              <a:t> </a:t>
            </a:r>
            <a:r>
              <a:rPr lang="en-SG" dirty="0" err="1" smtClean="0"/>
              <a:t>membandingkan</a:t>
            </a:r>
            <a:r>
              <a:rPr lang="en-SG" dirty="0" smtClean="0"/>
              <a:t> </a:t>
            </a:r>
            <a:r>
              <a:rPr lang="en-SG" dirty="0" err="1" smtClean="0"/>
              <a:t>nilai</a:t>
            </a:r>
            <a:r>
              <a:rPr lang="en-SG" dirty="0" smtClean="0"/>
              <a:t> string </a:t>
            </a:r>
            <a:r>
              <a:rPr lang="en-SG" dirty="0" err="1" smtClean="0"/>
              <a:t>sebenarnya</a:t>
            </a:r>
            <a:r>
              <a:rPr lang="en-SG" dirty="0" smtClean="0"/>
              <a:t> </a:t>
            </a:r>
            <a:r>
              <a:rPr lang="en-SG" dirty="0" err="1" smtClean="0"/>
              <a:t>bisa</a:t>
            </a:r>
            <a:r>
              <a:rPr lang="en-SG" dirty="0" smtClean="0"/>
              <a:t> </a:t>
            </a:r>
            <a:r>
              <a:rPr lang="en-SG" dirty="0" err="1" smtClean="0"/>
              <a:t>menggunakan</a:t>
            </a:r>
            <a:r>
              <a:rPr lang="en-SG" dirty="0" smtClean="0"/>
              <a:t> operator " == ", </a:t>
            </a:r>
            <a:r>
              <a:rPr lang="en-SG" dirty="0" err="1" smtClean="0"/>
              <a:t>akan</a:t>
            </a:r>
            <a:r>
              <a:rPr lang="en-SG" dirty="0" smtClean="0"/>
              <a:t> </a:t>
            </a:r>
            <a:r>
              <a:rPr lang="en-SG" dirty="0" err="1" smtClean="0"/>
              <a:t>tetapi</a:t>
            </a:r>
            <a:r>
              <a:rPr lang="en-SG" dirty="0" smtClean="0"/>
              <a:t> </a:t>
            </a:r>
            <a:r>
              <a:rPr lang="en-SG" dirty="0" err="1" smtClean="0"/>
              <a:t>kalau</a:t>
            </a:r>
            <a:r>
              <a:rPr lang="en-SG" dirty="0" smtClean="0"/>
              <a:t> </a:t>
            </a:r>
            <a:r>
              <a:rPr lang="en-SG" dirty="0" err="1" smtClean="0"/>
              <a:t>untuk</a:t>
            </a:r>
            <a:r>
              <a:rPr lang="en-SG" dirty="0" smtClean="0"/>
              <a:t> </a:t>
            </a:r>
            <a:r>
              <a:rPr lang="en-SG" dirty="0" err="1" smtClean="0"/>
              <a:t>membandingkan</a:t>
            </a:r>
            <a:r>
              <a:rPr lang="en-SG" dirty="0" smtClean="0"/>
              <a:t> </a:t>
            </a:r>
            <a:r>
              <a:rPr lang="en-SG" dirty="0" err="1" smtClean="0"/>
              <a:t>dua</a:t>
            </a:r>
            <a:r>
              <a:rPr lang="en-SG" dirty="0" smtClean="0"/>
              <a:t> </a:t>
            </a:r>
            <a:r>
              <a:rPr lang="en-SG" dirty="0" err="1" smtClean="0"/>
              <a:t>objek</a:t>
            </a:r>
            <a:r>
              <a:rPr lang="en-SG" dirty="0" smtClean="0"/>
              <a:t> String, </a:t>
            </a:r>
            <a:r>
              <a:rPr lang="en-SG" dirty="0" err="1" smtClean="0"/>
              <a:t>kita</a:t>
            </a:r>
            <a:r>
              <a:rPr lang="en-SG" dirty="0" smtClean="0"/>
              <a:t> </a:t>
            </a:r>
            <a:r>
              <a:rPr lang="en-SG" dirty="0" err="1" smtClean="0"/>
              <a:t>dapat</a:t>
            </a:r>
            <a:r>
              <a:rPr lang="en-SG" dirty="0" smtClean="0"/>
              <a:t> </a:t>
            </a:r>
            <a:r>
              <a:rPr lang="en-SG" dirty="0" err="1" smtClean="0"/>
              <a:t>menggunakan</a:t>
            </a:r>
            <a:r>
              <a:rPr lang="en-SG" dirty="0" smtClean="0"/>
              <a:t> method equals() </a:t>
            </a:r>
            <a:r>
              <a:rPr lang="en-SG" dirty="0" err="1" smtClean="0"/>
              <a:t>dan</a:t>
            </a:r>
            <a:r>
              <a:rPr lang="en-SG" dirty="0" smtClean="0"/>
              <a:t> </a:t>
            </a:r>
            <a:r>
              <a:rPr lang="en-SG" dirty="0" err="1" smtClean="0"/>
              <a:t>equalsIgnoreCase</a:t>
            </a:r>
            <a:r>
              <a:rPr lang="en-SG" dirty="0" smtClean="0"/>
              <a:t>(). </a:t>
            </a:r>
            <a:r>
              <a:rPr lang="en-SG" dirty="0" err="1" smtClean="0"/>
              <a:t>Berikut</a:t>
            </a:r>
            <a:r>
              <a:rPr lang="en-SG" dirty="0" smtClean="0"/>
              <a:t> </a:t>
            </a:r>
            <a:r>
              <a:rPr lang="en-SG" dirty="0" err="1" smtClean="0"/>
              <a:t>pejelasan</a:t>
            </a:r>
            <a:r>
              <a:rPr lang="en-SG" dirty="0" smtClean="0"/>
              <a:t> </a:t>
            </a:r>
            <a:r>
              <a:rPr lang="en-SG" dirty="0" err="1" smtClean="0"/>
              <a:t>kedua</a:t>
            </a:r>
            <a:r>
              <a:rPr lang="en-SG" dirty="0" smtClean="0"/>
              <a:t> method </a:t>
            </a:r>
            <a:r>
              <a:rPr lang="en-SG" dirty="0" err="1" smtClean="0"/>
              <a:t>tersebut:</a:t>
            </a:r>
            <a:r>
              <a:rPr lang="en-SG" b="1" dirty="0" err="1" smtClean="0"/>
              <a:t>equals</a:t>
            </a:r>
            <a:r>
              <a:rPr lang="en-SG" b="1" dirty="0" smtClean="0"/>
              <a:t>(String s)</a:t>
            </a:r>
            <a:r>
              <a:rPr lang="en-SG" dirty="0" smtClean="0"/>
              <a:t>, method </a:t>
            </a:r>
            <a:r>
              <a:rPr lang="en-SG" dirty="0" err="1" smtClean="0"/>
              <a:t>ini</a:t>
            </a:r>
            <a:r>
              <a:rPr lang="en-SG" dirty="0" smtClean="0"/>
              <a:t> </a:t>
            </a:r>
            <a:r>
              <a:rPr lang="en-SG" dirty="0" err="1" smtClean="0"/>
              <a:t>digunakan</a:t>
            </a:r>
            <a:r>
              <a:rPr lang="en-SG" dirty="0" smtClean="0"/>
              <a:t> </a:t>
            </a:r>
            <a:r>
              <a:rPr lang="en-SG" dirty="0" err="1" smtClean="0"/>
              <a:t>untuk</a:t>
            </a:r>
            <a:r>
              <a:rPr lang="en-SG" dirty="0" smtClean="0"/>
              <a:t> </a:t>
            </a:r>
            <a:r>
              <a:rPr lang="en-SG" dirty="0" err="1" smtClean="0"/>
              <a:t>membandingkan</a:t>
            </a:r>
            <a:r>
              <a:rPr lang="en-SG" dirty="0" smtClean="0"/>
              <a:t> </a:t>
            </a:r>
            <a:r>
              <a:rPr lang="en-SG" dirty="0" err="1" smtClean="0"/>
              <a:t>dua</a:t>
            </a:r>
            <a:r>
              <a:rPr lang="en-SG" dirty="0" smtClean="0"/>
              <a:t> </a:t>
            </a:r>
            <a:r>
              <a:rPr lang="en-SG" dirty="0" err="1" smtClean="0"/>
              <a:t>objek</a:t>
            </a:r>
            <a:r>
              <a:rPr lang="en-SG" dirty="0" smtClean="0"/>
              <a:t> string </a:t>
            </a:r>
            <a:r>
              <a:rPr lang="en-SG" dirty="0" err="1" smtClean="0"/>
              <a:t>dengan</a:t>
            </a:r>
            <a:r>
              <a:rPr lang="en-SG" dirty="0" smtClean="0"/>
              <a:t> </a:t>
            </a:r>
            <a:r>
              <a:rPr lang="en-SG" dirty="0" err="1" smtClean="0"/>
              <a:t>membedakan</a:t>
            </a:r>
            <a:r>
              <a:rPr lang="en-SG" dirty="0" smtClean="0"/>
              <a:t> </a:t>
            </a:r>
            <a:r>
              <a:rPr lang="en-SG" dirty="0" err="1" smtClean="0"/>
              <a:t>antara</a:t>
            </a:r>
            <a:r>
              <a:rPr lang="en-SG" dirty="0" smtClean="0"/>
              <a:t> </a:t>
            </a:r>
            <a:r>
              <a:rPr lang="en-SG" dirty="0" err="1" smtClean="0"/>
              <a:t>huruf</a:t>
            </a:r>
            <a:r>
              <a:rPr lang="en-SG" dirty="0" smtClean="0"/>
              <a:t> </a:t>
            </a:r>
            <a:r>
              <a:rPr lang="en-SG" dirty="0" err="1" smtClean="0"/>
              <a:t>besar</a:t>
            </a:r>
            <a:r>
              <a:rPr lang="en-SG" dirty="0" smtClean="0"/>
              <a:t> </a:t>
            </a:r>
            <a:r>
              <a:rPr lang="en-SG" dirty="0" err="1" smtClean="0"/>
              <a:t>dengan</a:t>
            </a:r>
            <a:r>
              <a:rPr lang="en-SG" dirty="0" smtClean="0"/>
              <a:t> </a:t>
            </a:r>
            <a:r>
              <a:rPr lang="en-SG" dirty="0" err="1" smtClean="0"/>
              <a:t>huruf</a:t>
            </a:r>
            <a:r>
              <a:rPr lang="en-SG" dirty="0" smtClean="0"/>
              <a:t> </a:t>
            </a:r>
            <a:r>
              <a:rPr lang="en-SG" dirty="0" err="1" smtClean="0"/>
              <a:t>kecil</a:t>
            </a:r>
            <a:r>
              <a:rPr lang="en-SG" dirty="0" smtClean="0"/>
              <a:t>.</a:t>
            </a:r>
          </a:p>
          <a:p>
            <a:pPr>
              <a:lnSpc>
                <a:spcPct val="170000"/>
              </a:lnSpc>
            </a:pPr>
            <a:r>
              <a:rPr lang="en-SG" b="1" dirty="0" err="1" smtClean="0"/>
              <a:t>equalsIgnoreCase</a:t>
            </a:r>
            <a:r>
              <a:rPr lang="en-SG" b="1" dirty="0" smtClean="0"/>
              <a:t>(String s)</a:t>
            </a:r>
            <a:r>
              <a:rPr lang="en-SG" dirty="0" smtClean="0"/>
              <a:t>, method </a:t>
            </a:r>
            <a:r>
              <a:rPr lang="en-SG" dirty="0" err="1" smtClean="0"/>
              <a:t>ini</a:t>
            </a:r>
            <a:r>
              <a:rPr lang="en-SG" dirty="0" smtClean="0"/>
              <a:t> </a:t>
            </a:r>
            <a:r>
              <a:rPr lang="en-SG" dirty="0" err="1" smtClean="0"/>
              <a:t>digunakan</a:t>
            </a:r>
            <a:r>
              <a:rPr lang="en-SG" dirty="0" smtClean="0"/>
              <a:t> </a:t>
            </a:r>
            <a:r>
              <a:rPr lang="en-SG" dirty="0" err="1" smtClean="0"/>
              <a:t>untuk</a:t>
            </a:r>
            <a:r>
              <a:rPr lang="en-SG" dirty="0" smtClean="0"/>
              <a:t> </a:t>
            </a:r>
            <a:r>
              <a:rPr lang="en-SG" dirty="0" err="1" smtClean="0"/>
              <a:t>membandingkan</a:t>
            </a:r>
            <a:r>
              <a:rPr lang="en-SG" dirty="0" smtClean="0"/>
              <a:t> </a:t>
            </a:r>
            <a:r>
              <a:rPr lang="en-SG" dirty="0" err="1" smtClean="0"/>
              <a:t>dua</a:t>
            </a:r>
            <a:r>
              <a:rPr lang="en-SG" dirty="0" smtClean="0"/>
              <a:t> </a:t>
            </a:r>
            <a:r>
              <a:rPr lang="en-SG" dirty="0" err="1" smtClean="0"/>
              <a:t>objek</a:t>
            </a:r>
            <a:r>
              <a:rPr lang="en-SG" dirty="0" smtClean="0"/>
              <a:t> string </a:t>
            </a:r>
            <a:r>
              <a:rPr lang="en-SG" dirty="0" err="1" smtClean="0"/>
              <a:t>tanpa</a:t>
            </a:r>
            <a:r>
              <a:rPr lang="en-SG" dirty="0" smtClean="0"/>
              <a:t> </a:t>
            </a:r>
            <a:r>
              <a:rPr lang="en-SG" dirty="0" err="1" smtClean="0"/>
              <a:t>memperdulikan</a:t>
            </a:r>
            <a:r>
              <a:rPr lang="en-SG" dirty="0" smtClean="0"/>
              <a:t> </a:t>
            </a:r>
            <a:r>
              <a:rPr lang="en-SG" dirty="0" err="1" smtClean="0"/>
              <a:t>perbedaan</a:t>
            </a:r>
            <a:r>
              <a:rPr lang="en-SG" dirty="0" smtClean="0"/>
              <a:t> </a:t>
            </a:r>
            <a:r>
              <a:rPr lang="en-SG" dirty="0" err="1" smtClean="0"/>
              <a:t>antara</a:t>
            </a:r>
            <a:r>
              <a:rPr lang="en-SG" dirty="0" smtClean="0"/>
              <a:t> </a:t>
            </a:r>
            <a:r>
              <a:rPr lang="en-SG" dirty="0" err="1" smtClean="0"/>
              <a:t>huruf</a:t>
            </a:r>
            <a:r>
              <a:rPr lang="en-SG" dirty="0" smtClean="0"/>
              <a:t> </a:t>
            </a:r>
            <a:r>
              <a:rPr lang="en-SG" dirty="0" err="1" smtClean="0"/>
              <a:t>besar</a:t>
            </a:r>
            <a:r>
              <a:rPr lang="en-SG" dirty="0" smtClean="0"/>
              <a:t> </a:t>
            </a:r>
            <a:r>
              <a:rPr lang="en-SG" dirty="0" err="1" smtClean="0"/>
              <a:t>dengan</a:t>
            </a:r>
            <a:r>
              <a:rPr lang="en-SG" dirty="0" smtClean="0"/>
              <a:t> </a:t>
            </a:r>
            <a:r>
              <a:rPr lang="en-SG" dirty="0" err="1" smtClean="0"/>
              <a:t>huruf</a:t>
            </a:r>
            <a:r>
              <a:rPr lang="en-SG" dirty="0" smtClean="0"/>
              <a:t> </a:t>
            </a:r>
            <a:r>
              <a:rPr lang="en-SG" dirty="0" err="1" smtClean="0"/>
              <a:t>kecil</a:t>
            </a:r>
            <a:r>
              <a:rPr lang="en-SG" dirty="0" smtClean="0"/>
              <a:t>.</a:t>
            </a:r>
          </a:p>
          <a:p>
            <a:pPr>
              <a:lnSpc>
                <a:spcPct val="170000"/>
              </a:lnSpc>
            </a:pPr>
            <a:r>
              <a:rPr lang="en-SG" dirty="0" err="1" smtClean="0"/>
              <a:t>Kedua</a:t>
            </a:r>
            <a:r>
              <a:rPr lang="en-SG" dirty="0" smtClean="0"/>
              <a:t> </a:t>
            </a:r>
            <a:r>
              <a:rPr lang="en-SG" dirty="0" err="1" smtClean="0"/>
              <a:t>fungsi</a:t>
            </a:r>
            <a:r>
              <a:rPr lang="en-SG" dirty="0" smtClean="0"/>
              <a:t> </a:t>
            </a:r>
            <a:r>
              <a:rPr lang="en-SG" dirty="0" err="1" smtClean="0"/>
              <a:t>diatas</a:t>
            </a:r>
            <a:r>
              <a:rPr lang="en-SG" dirty="0" smtClean="0"/>
              <a:t> </a:t>
            </a:r>
            <a:r>
              <a:rPr lang="en-SG" dirty="0" err="1" smtClean="0"/>
              <a:t>akan</a:t>
            </a:r>
            <a:r>
              <a:rPr lang="en-SG" dirty="0" smtClean="0"/>
              <a:t> </a:t>
            </a:r>
            <a:r>
              <a:rPr lang="en-SG" dirty="0" err="1" smtClean="0"/>
              <a:t>menghasilkan</a:t>
            </a:r>
            <a:r>
              <a:rPr lang="en-SG" dirty="0" smtClean="0"/>
              <a:t> </a:t>
            </a:r>
            <a:r>
              <a:rPr lang="en-SG" dirty="0" err="1" smtClean="0"/>
              <a:t>nilai</a:t>
            </a:r>
            <a:r>
              <a:rPr lang="en-SG" dirty="0" smtClean="0"/>
              <a:t> </a:t>
            </a:r>
            <a:r>
              <a:rPr lang="en-SG" dirty="0" err="1" smtClean="0"/>
              <a:t>boolean</a:t>
            </a:r>
            <a:r>
              <a:rPr lang="en-SG" dirty="0" smtClean="0"/>
              <a:t>, </a:t>
            </a:r>
            <a:r>
              <a:rPr lang="en-SG" dirty="0" err="1" smtClean="0"/>
              <a:t>akan</a:t>
            </a:r>
            <a:r>
              <a:rPr lang="en-SG" dirty="0" smtClean="0"/>
              <a:t> </a:t>
            </a:r>
            <a:r>
              <a:rPr lang="en-SG" dirty="0" err="1" smtClean="0"/>
              <a:t>bernilai</a:t>
            </a:r>
            <a:r>
              <a:rPr lang="en-SG" dirty="0" smtClean="0"/>
              <a:t> true </a:t>
            </a:r>
            <a:r>
              <a:rPr lang="en-SG" dirty="0" err="1" smtClean="0"/>
              <a:t>apabila</a:t>
            </a:r>
            <a:r>
              <a:rPr lang="en-SG" dirty="0" smtClean="0"/>
              <a:t> </a:t>
            </a:r>
            <a:r>
              <a:rPr lang="en-SG" dirty="0" err="1" smtClean="0"/>
              <a:t>benar</a:t>
            </a:r>
            <a:r>
              <a:rPr lang="en-SG" dirty="0" smtClean="0"/>
              <a:t> </a:t>
            </a:r>
            <a:r>
              <a:rPr lang="en-SG" dirty="0" err="1" smtClean="0"/>
              <a:t>dan</a:t>
            </a:r>
            <a:r>
              <a:rPr lang="en-SG" dirty="0" smtClean="0"/>
              <a:t> </a:t>
            </a:r>
            <a:r>
              <a:rPr lang="en-SG" dirty="0" err="1" smtClean="0"/>
              <a:t>bernilai</a:t>
            </a:r>
            <a:r>
              <a:rPr lang="en-SG" dirty="0" smtClean="0"/>
              <a:t> false </a:t>
            </a:r>
            <a:r>
              <a:rPr lang="en-SG" dirty="0" err="1" smtClean="0"/>
              <a:t>apabila</a:t>
            </a:r>
            <a:r>
              <a:rPr lang="en-SG" dirty="0" smtClean="0"/>
              <a:t> </a:t>
            </a:r>
            <a:r>
              <a:rPr lang="en-SG" dirty="0" err="1" smtClean="0"/>
              <a:t>salah</a:t>
            </a:r>
            <a:r>
              <a:rPr lang="en-SG" dirty="0" smtClean="0"/>
              <a:t>. </a:t>
            </a:r>
            <a:endParaRPr lang="en-S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85720" y="1071546"/>
            <a:ext cx="8858280" cy="600079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Contoh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	{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public static void main(String[]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)	    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String s1, s2;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s1 = "UNIKOM";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s2 = "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unikom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";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    //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membuat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objek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string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String s3 = new String("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Unikom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");</a:t>
            </a:r>
          </a:p>
          <a:p>
            <a:pPr>
              <a:buNone/>
            </a:pPr>
            <a:endParaRPr lang="en-SG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   //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membandingkan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sesama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nilai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string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    if(s1 == s2)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Nilai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String s1 SAMA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dengan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Nilai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String s2 ");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else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Nilai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String s1 TIDAK SAMA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dengan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Nilai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String s2");</a:t>
            </a:r>
          </a:p>
          <a:p>
            <a:pPr>
              <a:buNone/>
            </a:pPr>
            <a:endParaRPr lang="en-SG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//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membandingkan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dengan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objek</a:t>
            </a:r>
            <a:endParaRPr lang="en-SG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 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if(s1 == s3)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Nilai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String s1 SAMA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dengan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Nilai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String s3 ");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else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Nilai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String s1 TIDAK SAMA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dengan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Nilai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String s3");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}</a:t>
            </a:r>
            <a:endParaRPr lang="en-SG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}</a:t>
            </a:r>
            <a:endParaRPr lang="en-SG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5720" y="285728"/>
            <a:ext cx="85011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b="1" u="sng" spc="300" dirty="0" err="1" smtClean="0"/>
              <a:t>Berikut</a:t>
            </a:r>
            <a:r>
              <a:rPr lang="en-SG" b="1" u="sng" spc="300" dirty="0" smtClean="0"/>
              <a:t> </a:t>
            </a:r>
            <a:r>
              <a:rPr lang="en-SG" b="1" u="sng" spc="300" dirty="0" err="1" smtClean="0"/>
              <a:t>contoh</a:t>
            </a:r>
            <a:r>
              <a:rPr lang="en-SG" b="1" u="sng" spc="300" dirty="0" smtClean="0"/>
              <a:t> </a:t>
            </a:r>
            <a:r>
              <a:rPr lang="en-SG" b="1" u="sng" spc="300" dirty="0" err="1" smtClean="0"/>
              <a:t>penerapan</a:t>
            </a:r>
            <a:r>
              <a:rPr lang="en-SG" b="1" u="sng" spc="300" dirty="0" smtClean="0"/>
              <a:t> </a:t>
            </a:r>
            <a:r>
              <a:rPr lang="en-SG" b="1" u="sng" spc="300" dirty="0" err="1" smtClean="0"/>
              <a:t>membandingkan</a:t>
            </a:r>
            <a:r>
              <a:rPr lang="en-SG" b="1" u="sng" spc="300" dirty="0" smtClean="0"/>
              <a:t> </a:t>
            </a:r>
            <a:r>
              <a:rPr lang="en-SG" b="1" u="sng" spc="300" dirty="0" err="1" smtClean="0"/>
              <a:t>dua</a:t>
            </a:r>
            <a:r>
              <a:rPr lang="en-SG" b="1" u="sng" spc="300" dirty="0" smtClean="0"/>
              <a:t> </a:t>
            </a:r>
            <a:r>
              <a:rPr lang="en-SG" b="1" u="sng" spc="300" dirty="0" err="1" smtClean="0"/>
              <a:t>buah</a:t>
            </a:r>
            <a:r>
              <a:rPr lang="en-SG" b="1" u="sng" spc="300" dirty="0" smtClean="0"/>
              <a:t> string.</a:t>
            </a:r>
            <a:endParaRPr lang="en-SG" b="1" u="sng" spc="3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Contoh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public static void main(String[]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String s1, s2;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s1 = 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“UNIKOM";</a:t>
            </a:r>
            <a:endParaRPr lang="en-SG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s2 = 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“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unikom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";</a:t>
            </a:r>
            <a:endParaRPr lang="en-SG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//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membuat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objek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string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String s3 = new String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Unikom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");</a:t>
            </a:r>
            <a:endParaRPr lang="en-SG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 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//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menggunakan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method equals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if(s1.equals(s3))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Nilai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String s1 SAMA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dengan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Nilai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String s3 ");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else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Nilai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String s1 TIDAK SAMA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dengan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Nilai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String s3");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SG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sz="2400" dirty="0" err="1" smtClean="0"/>
              <a:t>Fungsi</a:t>
            </a:r>
            <a:r>
              <a:rPr lang="en-US" sz="2400" dirty="0" smtClean="0"/>
              <a:t> length():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memeriksa</a:t>
            </a:r>
            <a:r>
              <a:rPr lang="en-US" sz="2400" dirty="0" smtClean="0"/>
              <a:t>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string</a:t>
            </a:r>
            <a:endParaRPr lang="en-SG" sz="2400" dirty="0" smtClean="0"/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Contoh</a:t>
            </a:r>
            <a:r>
              <a:rPr lang="en-US" sz="2400" dirty="0" smtClean="0"/>
              <a:t>:</a:t>
            </a:r>
            <a:endParaRPr lang="en-SG" sz="2400" dirty="0" smtClean="0"/>
          </a:p>
          <a:p>
            <a:pPr>
              <a:lnSpc>
                <a:spcPct val="150000"/>
              </a:lnSpc>
            </a:pPr>
            <a:endParaRPr lang="en-SG" sz="2400" dirty="0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2214546" y="3571876"/>
            <a:ext cx="4143404" cy="1631216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String str;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int panjang;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str = “halo”;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panjang = str.length();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System.out.printf(panjang);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concat</a:t>
            </a:r>
            <a:r>
              <a:rPr lang="en-US" sz="2400" dirty="0" smtClean="0"/>
              <a:t>():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menggabungkan</a:t>
            </a:r>
            <a:r>
              <a:rPr lang="en-US" sz="2400" dirty="0" smtClean="0"/>
              <a:t> 2 </a:t>
            </a:r>
            <a:r>
              <a:rPr lang="en-US" sz="2400" dirty="0" err="1" smtClean="0"/>
              <a:t>buah</a:t>
            </a:r>
            <a:r>
              <a:rPr lang="en-US" sz="2400" dirty="0" smtClean="0"/>
              <a:t> string</a:t>
            </a:r>
            <a:endParaRPr lang="en-SG" sz="2400" dirty="0" smtClean="0"/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:</a:t>
            </a:r>
            <a:endParaRPr lang="en-SG" sz="2400" dirty="0" smtClean="0"/>
          </a:p>
          <a:p>
            <a:pPr>
              <a:lnSpc>
                <a:spcPct val="150000"/>
              </a:lnSpc>
            </a:pPr>
            <a:endParaRPr lang="en-SG" sz="2400" dirty="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2571736" y="2071678"/>
            <a:ext cx="4786346" cy="1323439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String str1, str2;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str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= “ha”;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str2= str1.concat(“lo”);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System.out.printf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(str1, str2);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0034" y="3429000"/>
            <a:ext cx="8358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compareTo</a:t>
            </a:r>
            <a:r>
              <a:rPr lang="en-US" sz="2400" dirty="0" smtClean="0"/>
              <a:t>() :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membandingkan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2 </a:t>
            </a:r>
            <a:r>
              <a:rPr lang="en-US" sz="2400" dirty="0" err="1" smtClean="0"/>
              <a:t>buah</a:t>
            </a:r>
            <a:r>
              <a:rPr lang="en-US" sz="2400" dirty="0" smtClean="0"/>
              <a:t> string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.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compareTo</a:t>
            </a:r>
            <a:r>
              <a:rPr lang="en-US" sz="2400" dirty="0" smtClean="0"/>
              <a:t>()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0</a:t>
            </a:r>
            <a:endParaRPr lang="en-SG" sz="2400" dirty="0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2571768" y="4612385"/>
            <a:ext cx="5715008" cy="2031325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String str1, str2;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str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=  “halo”;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str2= str2;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if(str1.compareTo(str2)==0)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System.out.printf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(“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sama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”);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else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System.out.printf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(“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tidak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sama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”);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</a:t>
            </a:r>
            <a:r>
              <a:rPr lang="en-US" dirty="0" err="1" smtClean="0"/>
              <a:t>engertian</a:t>
            </a:r>
            <a:r>
              <a:rPr lang="en-US" dirty="0" smtClean="0"/>
              <a:t> String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SG" sz="2400" b="1" dirty="0" smtClean="0"/>
              <a:t>String</a:t>
            </a:r>
            <a:r>
              <a:rPr lang="en-SG" sz="2400" dirty="0" smtClean="0"/>
              <a:t> </a:t>
            </a:r>
            <a:r>
              <a:rPr lang="en-SG" sz="2400" dirty="0" err="1" smtClean="0"/>
              <a:t>dalam</a:t>
            </a:r>
            <a:r>
              <a:rPr lang="en-SG" sz="2400" dirty="0" smtClean="0"/>
              <a:t> pemrograman komputer </a:t>
            </a:r>
            <a:r>
              <a:rPr lang="en-SG" sz="2400" dirty="0" err="1" smtClean="0"/>
              <a:t>adalah</a:t>
            </a:r>
            <a:r>
              <a:rPr lang="en-SG" sz="2400" dirty="0" smtClean="0"/>
              <a:t> </a:t>
            </a:r>
            <a:r>
              <a:rPr lang="en-SG" sz="2400" dirty="0" err="1" smtClean="0"/>
              <a:t>sebuah</a:t>
            </a:r>
            <a:r>
              <a:rPr lang="en-SG" sz="2400" dirty="0" smtClean="0"/>
              <a:t> </a:t>
            </a:r>
            <a:r>
              <a:rPr lang="en-SG" sz="2400" dirty="0" err="1" smtClean="0"/>
              <a:t>deret</a:t>
            </a:r>
            <a:r>
              <a:rPr lang="en-SG" sz="2400" dirty="0" smtClean="0"/>
              <a:t> </a:t>
            </a:r>
            <a:r>
              <a:rPr lang="en-SG" sz="2400" dirty="0" err="1" smtClean="0"/>
              <a:t>simbol</a:t>
            </a:r>
            <a:r>
              <a:rPr lang="en-SG" sz="2400" dirty="0" smtClean="0"/>
              <a:t>. </a:t>
            </a:r>
            <a:r>
              <a:rPr lang="en-SG" sz="2400" dirty="0" err="1" smtClean="0"/>
              <a:t>Tipe</a:t>
            </a:r>
            <a:r>
              <a:rPr lang="en-SG" sz="2400" dirty="0" smtClean="0"/>
              <a:t> data string </a:t>
            </a:r>
            <a:r>
              <a:rPr lang="en-SG" sz="2400" dirty="0" err="1" smtClean="0"/>
              <a:t>adalah</a:t>
            </a:r>
            <a:r>
              <a:rPr lang="en-SG" sz="2400" dirty="0" smtClean="0"/>
              <a:t> </a:t>
            </a:r>
            <a:r>
              <a:rPr lang="en-SG" sz="2400" dirty="0" err="1" smtClean="0"/>
              <a:t>tipe</a:t>
            </a:r>
            <a:r>
              <a:rPr lang="en-SG" sz="2400" dirty="0" smtClean="0"/>
              <a:t> data yang </a:t>
            </a:r>
            <a:r>
              <a:rPr lang="en-SG" sz="2400" dirty="0" err="1" smtClean="0"/>
              <a:t>digunakan</a:t>
            </a:r>
            <a:r>
              <a:rPr lang="en-SG" sz="2400" dirty="0" smtClean="0"/>
              <a:t> </a:t>
            </a:r>
            <a:r>
              <a:rPr lang="en-SG" sz="2400" dirty="0" err="1" smtClean="0"/>
              <a:t>untuk</a:t>
            </a:r>
            <a:r>
              <a:rPr lang="en-SG" sz="2400" dirty="0" smtClean="0"/>
              <a:t> </a:t>
            </a:r>
            <a:r>
              <a:rPr lang="en-SG" sz="2400" dirty="0" err="1" smtClean="0"/>
              <a:t>menyimpan</a:t>
            </a:r>
            <a:r>
              <a:rPr lang="en-SG" sz="2400" dirty="0" smtClean="0"/>
              <a:t> </a:t>
            </a:r>
            <a:r>
              <a:rPr lang="en-SG" sz="2400" dirty="0" err="1" smtClean="0"/>
              <a:t>barisan</a:t>
            </a:r>
            <a:r>
              <a:rPr lang="en-SG" sz="2400" dirty="0" smtClean="0"/>
              <a:t> karakter.</a:t>
            </a:r>
          </a:p>
          <a:p>
            <a:pPr algn="just"/>
            <a:r>
              <a:rPr lang="en-SG" sz="2400" dirty="0" err="1" smtClean="0"/>
              <a:t>Dalam</a:t>
            </a:r>
            <a:r>
              <a:rPr lang="en-SG" sz="2400" dirty="0" smtClean="0"/>
              <a:t> </a:t>
            </a:r>
            <a:r>
              <a:rPr lang="en-SG" sz="2400" dirty="0" err="1" smtClean="0"/>
              <a:t>bahasa</a:t>
            </a:r>
            <a:r>
              <a:rPr lang="en-SG" sz="2400" dirty="0" smtClean="0"/>
              <a:t> C </a:t>
            </a:r>
            <a:r>
              <a:rPr lang="en-SG" sz="2400" dirty="0" err="1" smtClean="0"/>
              <a:t>tidak</a:t>
            </a:r>
            <a:r>
              <a:rPr lang="en-SG" sz="2400" dirty="0" smtClean="0"/>
              <a:t> </a:t>
            </a:r>
            <a:r>
              <a:rPr lang="en-SG" sz="2400" dirty="0" err="1" smtClean="0"/>
              <a:t>ada</a:t>
            </a:r>
            <a:r>
              <a:rPr lang="en-SG" sz="2400" dirty="0" smtClean="0"/>
              <a:t> </a:t>
            </a:r>
            <a:r>
              <a:rPr lang="en-SG" sz="2400" dirty="0" err="1" smtClean="0"/>
              <a:t>tipe</a:t>
            </a:r>
            <a:r>
              <a:rPr lang="en-SG" sz="2400" dirty="0" smtClean="0"/>
              <a:t> data </a:t>
            </a:r>
            <a:r>
              <a:rPr lang="en-SG" sz="2400" dirty="0" err="1" smtClean="0"/>
              <a:t>khusus</a:t>
            </a:r>
            <a:r>
              <a:rPr lang="en-SG" sz="2400" dirty="0" smtClean="0"/>
              <a:t> </a:t>
            </a:r>
            <a:r>
              <a:rPr lang="en-SG" sz="2400" dirty="0" err="1" smtClean="0"/>
              <a:t>untuk</a:t>
            </a:r>
            <a:r>
              <a:rPr lang="en-SG" sz="2400" dirty="0" smtClean="0"/>
              <a:t> </a:t>
            </a:r>
            <a:r>
              <a:rPr lang="en-SG" sz="2400" dirty="0" err="1" smtClean="0"/>
              <a:t>menyimpan</a:t>
            </a:r>
            <a:r>
              <a:rPr lang="en-SG" sz="2400" dirty="0" smtClean="0"/>
              <a:t> string. String </a:t>
            </a:r>
            <a:r>
              <a:rPr lang="en-SG" sz="2400" dirty="0" err="1" smtClean="0"/>
              <a:t>biasanya</a:t>
            </a:r>
            <a:r>
              <a:rPr lang="en-SG" sz="2400" dirty="0" smtClean="0"/>
              <a:t> </a:t>
            </a:r>
            <a:r>
              <a:rPr lang="en-SG" sz="2400" dirty="0" err="1" smtClean="0"/>
              <a:t>disimpan</a:t>
            </a:r>
            <a:r>
              <a:rPr lang="en-SG" sz="2400" dirty="0" smtClean="0"/>
              <a:t> </a:t>
            </a:r>
            <a:r>
              <a:rPr lang="en-SG" sz="2400" dirty="0" err="1" smtClean="0"/>
              <a:t>sebagai</a:t>
            </a:r>
            <a:r>
              <a:rPr lang="en-SG" sz="2400" dirty="0" smtClean="0"/>
              <a:t> array </a:t>
            </a:r>
            <a:r>
              <a:rPr lang="en-SG" sz="2400" dirty="0" err="1" smtClean="0"/>
              <a:t>dari</a:t>
            </a:r>
            <a:r>
              <a:rPr lang="en-SG" sz="2400" dirty="0" smtClean="0"/>
              <a:t> karakter-karakter. </a:t>
            </a:r>
          </a:p>
          <a:p>
            <a:pPr algn="just"/>
            <a:r>
              <a:rPr lang="en-SG" sz="2400" dirty="0" err="1" smtClean="0"/>
              <a:t>Berbeda</a:t>
            </a:r>
            <a:r>
              <a:rPr lang="en-SG" sz="2400" dirty="0" smtClean="0"/>
              <a:t> </a:t>
            </a:r>
            <a:r>
              <a:rPr lang="en-SG" sz="2400" dirty="0" err="1" smtClean="0"/>
              <a:t>dengan</a:t>
            </a:r>
            <a:r>
              <a:rPr lang="en-SG" sz="2400" dirty="0" smtClean="0"/>
              <a:t> </a:t>
            </a:r>
            <a:r>
              <a:rPr lang="en-SG" sz="2400" dirty="0" err="1" smtClean="0"/>
              <a:t>bahasa</a:t>
            </a:r>
            <a:r>
              <a:rPr lang="en-SG" sz="2400" dirty="0" smtClean="0"/>
              <a:t> Pascal, string </a:t>
            </a:r>
            <a:r>
              <a:rPr lang="en-SG" sz="2400" dirty="0" err="1" smtClean="0"/>
              <a:t>pada</a:t>
            </a:r>
            <a:r>
              <a:rPr lang="en-SG" sz="2400" dirty="0" smtClean="0"/>
              <a:t> </a:t>
            </a:r>
            <a:r>
              <a:rPr lang="en-SG" sz="2400" dirty="0" err="1" smtClean="0"/>
              <a:t>bahasa</a:t>
            </a:r>
            <a:r>
              <a:rPr lang="en-SG" sz="2400" dirty="0" smtClean="0"/>
              <a:t> C </a:t>
            </a:r>
            <a:r>
              <a:rPr lang="en-SG" sz="2400" dirty="0" err="1" smtClean="0"/>
              <a:t>merupakan</a:t>
            </a:r>
            <a:r>
              <a:rPr lang="en-SG" sz="2400" dirty="0" smtClean="0"/>
              <a:t> </a:t>
            </a:r>
            <a:r>
              <a:rPr lang="en-SG" sz="2400" dirty="0" err="1" smtClean="0"/>
              <a:t>sebuah</a:t>
            </a:r>
            <a:r>
              <a:rPr lang="en-SG" sz="2400" dirty="0" smtClean="0"/>
              <a:t> null-terminated string, </a:t>
            </a:r>
            <a:r>
              <a:rPr lang="en-SG" sz="2400" dirty="0" err="1" smtClean="0"/>
              <a:t>sehingga</a:t>
            </a:r>
            <a:r>
              <a:rPr lang="en-SG" sz="2400" dirty="0" smtClean="0"/>
              <a:t> </a:t>
            </a:r>
            <a:r>
              <a:rPr lang="en-SG" sz="2400" dirty="0" err="1" smtClean="0"/>
              <a:t>kapasitasnya</a:t>
            </a:r>
            <a:r>
              <a:rPr lang="en-SG" sz="2400" dirty="0" smtClean="0"/>
              <a:t> </a:t>
            </a:r>
            <a:r>
              <a:rPr lang="en-SG" sz="2400" dirty="0" err="1" smtClean="0"/>
              <a:t>hanya</a:t>
            </a:r>
            <a:r>
              <a:rPr lang="en-SG" sz="2400" dirty="0" smtClean="0"/>
              <a:t> </a:t>
            </a:r>
            <a:r>
              <a:rPr lang="en-SG" sz="2400" dirty="0" err="1" smtClean="0"/>
              <a:t>dibatasi</a:t>
            </a:r>
            <a:r>
              <a:rPr lang="en-SG" sz="2400" dirty="0" smtClean="0"/>
              <a:t> </a:t>
            </a:r>
            <a:r>
              <a:rPr lang="en-SG" sz="2400" dirty="0" err="1" smtClean="0"/>
              <a:t>oleh</a:t>
            </a:r>
            <a:r>
              <a:rPr lang="en-SG" sz="2400" dirty="0" smtClean="0"/>
              <a:t> </a:t>
            </a:r>
            <a:r>
              <a:rPr lang="en-SG" sz="2400" dirty="0" err="1" smtClean="0"/>
              <a:t>kapasitas</a:t>
            </a:r>
            <a:r>
              <a:rPr lang="en-SG" sz="2400" dirty="0" smtClean="0"/>
              <a:t> memori komputer. </a:t>
            </a:r>
            <a:r>
              <a:rPr lang="en-SG" sz="2400" dirty="0" err="1" smtClean="0"/>
              <a:t>Seperti</a:t>
            </a:r>
            <a:r>
              <a:rPr lang="en-SG" sz="2400" dirty="0" smtClean="0"/>
              <a:t> </a:t>
            </a:r>
            <a:r>
              <a:rPr lang="en-SG" sz="2400" dirty="0" err="1" smtClean="0"/>
              <a:t>pada</a:t>
            </a:r>
            <a:r>
              <a:rPr lang="en-SG" sz="2400" dirty="0" smtClean="0"/>
              <a:t> </a:t>
            </a:r>
            <a:r>
              <a:rPr lang="en-SG" sz="2400" dirty="0" err="1" smtClean="0"/>
              <a:t>tipe</a:t>
            </a:r>
            <a:r>
              <a:rPr lang="en-SG" sz="2400" dirty="0" smtClean="0"/>
              <a:t> data array </a:t>
            </a:r>
            <a:r>
              <a:rPr lang="en-SG" sz="2400" dirty="0" err="1" smtClean="0"/>
              <a:t>pada</a:t>
            </a:r>
            <a:r>
              <a:rPr lang="en-SG" sz="2400" dirty="0" smtClean="0"/>
              <a:t> </a:t>
            </a:r>
            <a:r>
              <a:rPr lang="en-SG" sz="2400" dirty="0" err="1" smtClean="0"/>
              <a:t>bahasa</a:t>
            </a:r>
            <a:r>
              <a:rPr lang="en-SG" sz="2400" dirty="0" smtClean="0"/>
              <a:t> C, </a:t>
            </a:r>
            <a:r>
              <a:rPr lang="en-SG" sz="2400" dirty="0" err="1" smtClean="0"/>
              <a:t>pengguna</a:t>
            </a:r>
            <a:r>
              <a:rPr lang="en-SG" sz="2400" dirty="0" smtClean="0"/>
              <a:t> </a:t>
            </a:r>
            <a:r>
              <a:rPr lang="en-SG" sz="2400" dirty="0" err="1" smtClean="0"/>
              <a:t>dapat</a:t>
            </a:r>
            <a:r>
              <a:rPr lang="en-SG" sz="2400" dirty="0" smtClean="0"/>
              <a:t> </a:t>
            </a:r>
            <a:r>
              <a:rPr lang="en-SG" sz="2400" dirty="0" err="1" smtClean="0"/>
              <a:t>memberikan</a:t>
            </a:r>
            <a:r>
              <a:rPr lang="en-SG" sz="2400" dirty="0" smtClean="0"/>
              <a:t> </a:t>
            </a:r>
            <a:r>
              <a:rPr lang="en-SG" sz="2400" dirty="0" err="1" smtClean="0"/>
              <a:t>batas</a:t>
            </a:r>
            <a:r>
              <a:rPr lang="en-SG" sz="2400" dirty="0" smtClean="0"/>
              <a:t> </a:t>
            </a:r>
            <a:r>
              <a:rPr lang="en-SG" sz="2400" dirty="0" err="1" smtClean="0"/>
              <a:t>maksimum</a:t>
            </a:r>
            <a:r>
              <a:rPr lang="en-SG" sz="2400" dirty="0" smtClean="0"/>
              <a:t> karakter yang </a:t>
            </a:r>
            <a:r>
              <a:rPr lang="en-SG" sz="2400" dirty="0" err="1" smtClean="0"/>
              <a:t>dapat</a:t>
            </a:r>
            <a:r>
              <a:rPr lang="en-SG" sz="2400" dirty="0" smtClean="0"/>
              <a:t> </a:t>
            </a:r>
            <a:r>
              <a:rPr lang="en-SG" sz="2400" dirty="0" err="1" smtClean="0"/>
              <a:t>ditampung</a:t>
            </a:r>
            <a:r>
              <a:rPr lang="en-SG" sz="2400" dirty="0" smtClean="0"/>
              <a:t>.</a:t>
            </a:r>
            <a:endParaRPr lang="en-SG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Konstanta</a:t>
            </a:r>
            <a:r>
              <a:rPr lang="en-US" u="sng" dirty="0" smtClean="0"/>
              <a:t> String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konstanta</a:t>
            </a:r>
            <a:r>
              <a:rPr lang="en-US" sz="2400" dirty="0" smtClean="0"/>
              <a:t> string </a:t>
            </a:r>
            <a:r>
              <a:rPr lang="en-US" sz="2400" dirty="0" err="1" smtClean="0"/>
              <a:t>ditulis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awalan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akhiran</a:t>
            </a:r>
            <a:r>
              <a:rPr lang="en-US" sz="2400" dirty="0" smtClean="0"/>
              <a:t> </a:t>
            </a:r>
            <a:r>
              <a:rPr lang="en-US" sz="2400" dirty="0" err="1" smtClean="0"/>
              <a:t>tanda</a:t>
            </a:r>
            <a:r>
              <a:rPr lang="en-US" sz="2400" dirty="0" smtClean="0"/>
              <a:t> </a:t>
            </a:r>
            <a:r>
              <a:rPr lang="en-US" sz="2400" dirty="0" err="1" smtClean="0"/>
              <a:t>petik</a:t>
            </a:r>
            <a:r>
              <a:rPr lang="en-US" sz="2400" dirty="0" smtClean="0"/>
              <a:t> </a:t>
            </a:r>
            <a:r>
              <a:rPr lang="en-US" sz="2400" dirty="0" err="1" smtClean="0"/>
              <a:t>ganda</a:t>
            </a:r>
            <a:r>
              <a:rPr lang="en-US" sz="2400" dirty="0" smtClean="0"/>
              <a:t> (“).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:	“C++”</a:t>
            </a:r>
          </a:p>
          <a:p>
            <a:r>
              <a:rPr lang="en-US" sz="2400" dirty="0" err="1" smtClean="0"/>
              <a:t>Konstanta</a:t>
            </a:r>
            <a:r>
              <a:rPr lang="en-US" sz="2400" dirty="0" smtClean="0"/>
              <a:t> string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diatas</a:t>
            </a:r>
            <a:r>
              <a:rPr lang="en-US" sz="2400" dirty="0" smtClean="0"/>
              <a:t> </a:t>
            </a:r>
            <a:r>
              <a:rPr lang="en-US" sz="2400" dirty="0" err="1" smtClean="0"/>
              <a:t>disimpan</a:t>
            </a:r>
            <a:r>
              <a:rPr lang="en-US" sz="2400" dirty="0" smtClean="0"/>
              <a:t> </a:t>
            </a:r>
            <a:r>
              <a:rPr lang="en-US" sz="2400" dirty="0" err="1" smtClean="0"/>
              <a:t>didalam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memori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berurutan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</a:t>
            </a:r>
            <a:r>
              <a:rPr lang="en-US" sz="2400" dirty="0" err="1" smtClean="0"/>
              <a:t>menempati</a:t>
            </a:r>
            <a:r>
              <a:rPr lang="en-US" sz="2400" dirty="0" smtClean="0"/>
              <a:t> </a:t>
            </a:r>
            <a:r>
              <a:rPr lang="en-US" sz="2400" dirty="0" err="1" smtClean="0"/>
              <a:t>memori</a:t>
            </a:r>
            <a:r>
              <a:rPr lang="en-US" sz="2400" dirty="0" smtClean="0"/>
              <a:t> </a:t>
            </a:r>
            <a:r>
              <a:rPr lang="en-US" sz="2400" dirty="0" err="1" smtClean="0"/>
              <a:t>sebesar</a:t>
            </a:r>
            <a:r>
              <a:rPr lang="en-US" sz="2400" dirty="0" smtClean="0"/>
              <a:t>  1 byte. </a:t>
            </a:r>
          </a:p>
          <a:p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terakhir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NULL (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ASCII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nol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disimbolkan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‘\0’,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tanda</a:t>
            </a:r>
            <a:r>
              <a:rPr lang="en-US" sz="2400" dirty="0" smtClean="0"/>
              <a:t> \ </a:t>
            </a:r>
            <a:r>
              <a:rPr lang="en-US" sz="2400" dirty="0" err="1" smtClean="0"/>
              <a:t>diikuti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nol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string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NULL, string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string </a:t>
            </a:r>
            <a:r>
              <a:rPr lang="en-US" sz="2400" dirty="0" err="1" smtClean="0"/>
              <a:t>kosong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14678" y="3500438"/>
          <a:ext cx="4495799" cy="5334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53935"/>
                <a:gridCol w="817418"/>
                <a:gridCol w="735676"/>
                <a:gridCol w="735676"/>
                <a:gridCol w="735676"/>
                <a:gridCol w="817418"/>
              </a:tblGrid>
              <a:tr h="533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+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\0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043" y="336176"/>
            <a:ext cx="7772400" cy="812520"/>
          </a:xfrm>
        </p:spPr>
        <p:txBody>
          <a:bodyPr/>
          <a:lstStyle/>
          <a:p>
            <a:r>
              <a:rPr lang="en-US" u="sng" dirty="0" err="1" smtClean="0"/>
              <a:t>Inisialisasi</a:t>
            </a:r>
            <a:r>
              <a:rPr lang="en-US" u="sng" dirty="0" smtClean="0"/>
              <a:t> String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1304" y="1447800"/>
            <a:ext cx="7772400" cy="4572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string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diberi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halnya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lain.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string </a:t>
            </a:r>
            <a:r>
              <a:rPr lang="en-US" sz="2800" dirty="0" err="1" smtClean="0"/>
              <a:t>sebenarnya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khusus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array,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inisialisasinya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berupa</a:t>
            </a:r>
            <a:r>
              <a:rPr lang="en-US" sz="2800" dirty="0" smtClean="0"/>
              <a:t> </a:t>
            </a:r>
            <a:r>
              <a:rPr lang="en-US" sz="2800" dirty="0" err="1" smtClean="0"/>
              <a:t>sbb</a:t>
            </a:r>
            <a:r>
              <a:rPr lang="en-US" sz="2800" dirty="0" smtClean="0"/>
              <a:t>: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		</a:t>
            </a:r>
            <a:r>
              <a:rPr lang="en-US" sz="2800" dirty="0" smtClean="0">
                <a:latin typeface="Consolas" pitchFamily="49" charset="0"/>
              </a:rPr>
              <a:t>char </a:t>
            </a:r>
            <a:r>
              <a:rPr lang="en-US" sz="2800" dirty="0" err="1" smtClean="0">
                <a:latin typeface="Consolas" pitchFamily="49" charset="0"/>
              </a:rPr>
              <a:t>bahasa</a:t>
            </a:r>
            <a:r>
              <a:rPr lang="en-US" sz="2800" dirty="0" smtClean="0">
                <a:latin typeface="Consolas" pitchFamily="49" charset="0"/>
              </a:rPr>
              <a:t>[]={‘C’,’+’,’+’};</a:t>
            </a:r>
          </a:p>
          <a:p>
            <a:pPr>
              <a:lnSpc>
                <a:spcPct val="150000"/>
              </a:lnSpc>
              <a:buNone/>
            </a:pPr>
            <a:endParaRPr lang="en-US" sz="2800" dirty="0" smtClean="0">
              <a:latin typeface="Consolas" pitchFamily="49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	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disederhanakan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: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		</a:t>
            </a:r>
            <a:r>
              <a:rPr lang="en-US" sz="2800" dirty="0" smtClean="0">
                <a:latin typeface="Consolas" pitchFamily="49" charset="0"/>
              </a:rPr>
              <a:t>char </a:t>
            </a:r>
            <a:r>
              <a:rPr lang="en-US" sz="2800" dirty="0" err="1" smtClean="0">
                <a:latin typeface="Consolas" pitchFamily="49" charset="0"/>
              </a:rPr>
              <a:t>bahasa</a:t>
            </a:r>
            <a:r>
              <a:rPr lang="en-US" sz="2800" dirty="0" smtClean="0">
                <a:latin typeface="Consolas" pitchFamily="49" charset="0"/>
              </a:rPr>
              <a:t>[]= “C++”;</a:t>
            </a:r>
            <a:endParaRPr lang="en-US" sz="2800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826" y="274638"/>
            <a:ext cx="8348870" cy="1143000"/>
          </a:xfrm>
        </p:spPr>
        <p:txBody>
          <a:bodyPr/>
          <a:lstStyle/>
          <a:p>
            <a:r>
              <a:rPr lang="en-US" dirty="0" err="1" smtClean="0"/>
              <a:t>Perintah-perintah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string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0087" y="1949824"/>
          <a:ext cx="7752522" cy="2554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2870"/>
                <a:gridCol w="5499652"/>
              </a:tblGrid>
              <a:tr h="51098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Perintah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79513" marR="79513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Kegunaan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79513" marR="79513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10988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strcpy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()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79513" marR="79513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Menyalin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isi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 string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79513" marR="79513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0988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strln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()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79513" marR="79513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Mengetahui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panjang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string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79513" marR="79513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0988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strcat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()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79513" marR="79513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Menggabungkan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string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79513" marR="79513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0988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strcmp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()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79513" marR="79513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Membandingkan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dua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buah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string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79513" marR="79513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0087" y="5244353"/>
            <a:ext cx="6559826" cy="465512"/>
          </a:xfrm>
          <a:prstGeom prst="rect">
            <a:avLst/>
          </a:prstGeom>
          <a:noFill/>
        </p:spPr>
        <p:txBody>
          <a:bodyPr wrap="square" lIns="80010" tIns="40005" rIns="80010" bIns="40005" rtlCol="0">
            <a:spAutoFit/>
          </a:bodyPr>
          <a:lstStyle/>
          <a:p>
            <a:r>
              <a:rPr lang="en-US" sz="2500" dirty="0" smtClean="0"/>
              <a:t>*</a:t>
            </a:r>
            <a:r>
              <a:rPr lang="en-US" sz="2500" dirty="0" err="1" smtClean="0"/>
              <a:t>Contoh</a:t>
            </a:r>
            <a:r>
              <a:rPr lang="en-US" sz="2500" dirty="0" smtClean="0"/>
              <a:t> </a:t>
            </a:r>
            <a:r>
              <a:rPr lang="en-US" sz="2500" dirty="0" err="1" smtClean="0"/>
              <a:t>penggunaannya</a:t>
            </a:r>
            <a:r>
              <a:rPr lang="en-US" sz="2500" dirty="0" smtClean="0"/>
              <a:t> </a:t>
            </a:r>
            <a:r>
              <a:rPr lang="en-US" sz="2500" dirty="0" err="1" smtClean="0"/>
              <a:t>lihat</a:t>
            </a:r>
            <a:r>
              <a:rPr lang="en-US" sz="2500" dirty="0" smtClean="0"/>
              <a:t> </a:t>
            </a:r>
            <a:r>
              <a:rPr lang="en-US" sz="2500" dirty="0" err="1" smtClean="0"/>
              <a:t>modul</a:t>
            </a:r>
            <a:r>
              <a:rPr lang="en-US" sz="2500" dirty="0" smtClean="0"/>
              <a:t> </a:t>
            </a:r>
            <a:r>
              <a:rPr lang="en-US" sz="2500" dirty="0" err="1" smtClean="0"/>
              <a:t>praktikum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SG" sz="3200" b="1" dirty="0" err="1" smtClean="0"/>
              <a:t>Mengisi</a:t>
            </a:r>
            <a:r>
              <a:rPr lang="en-SG" sz="3200" b="1" dirty="0" smtClean="0"/>
              <a:t> array </a:t>
            </a:r>
            <a:r>
              <a:rPr lang="en-SG" sz="3200" b="1" dirty="0" err="1" smtClean="0"/>
              <a:t>satu</a:t>
            </a:r>
            <a:r>
              <a:rPr lang="en-SG" sz="3200" b="1" dirty="0" smtClean="0"/>
              <a:t> </a:t>
            </a:r>
            <a:r>
              <a:rPr lang="en-SG" sz="3200" b="1" dirty="0" err="1" smtClean="0"/>
              <a:t>dimensi</a:t>
            </a:r>
            <a:r>
              <a:rPr lang="en-SG" sz="3200" b="1" dirty="0" smtClean="0"/>
              <a:t> </a:t>
            </a:r>
            <a:r>
              <a:rPr lang="en-SG" sz="3200" b="1" dirty="0" err="1" smtClean="0"/>
              <a:t>dengan</a:t>
            </a:r>
            <a:r>
              <a:rPr lang="en-SG" sz="3200" b="1" dirty="0" smtClean="0"/>
              <a:t> </a:t>
            </a:r>
            <a:r>
              <a:rPr lang="en-SG" sz="3200" b="1" dirty="0" err="1" smtClean="0"/>
              <a:t>nilai</a:t>
            </a:r>
            <a:r>
              <a:rPr lang="en-SG" sz="3200" b="1" dirty="0" smtClean="0"/>
              <a:t> </a:t>
            </a:r>
            <a:r>
              <a:rPr lang="en-SG" sz="3200" b="1" dirty="0" smtClean="0"/>
              <a:t>string</a:t>
            </a:r>
            <a:endParaRPr lang="en-S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array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dimensi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char A[11], </a:t>
            </a:r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isinya</a:t>
            </a:r>
            <a:r>
              <a:rPr lang="en-US" sz="2400" dirty="0" smtClean="0"/>
              <a:t>. </a:t>
            </a:r>
            <a:r>
              <a:rPr lang="en-US" sz="2400" dirty="0" err="1" smtClean="0"/>
              <a:t>Susun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mengisi</a:t>
            </a:r>
            <a:r>
              <a:rPr lang="en-US" sz="2400" dirty="0" smtClean="0"/>
              <a:t> array A </a:t>
            </a:r>
            <a:r>
              <a:rPr lang="en-US" sz="2400" dirty="0" err="1" smtClean="0"/>
              <a:t>diatas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string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isinya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  <a:endParaRPr lang="en-SG" sz="2400" dirty="0" smtClean="0"/>
          </a:p>
          <a:p>
            <a:pPr>
              <a:lnSpc>
                <a:spcPct val="150000"/>
              </a:lnSpc>
            </a:pPr>
            <a:endParaRPr lang="en-SG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71670" y="4357694"/>
          <a:ext cx="5143536" cy="914400"/>
        </p:xfrm>
        <a:graphic>
          <a:graphicData uri="http://schemas.openxmlformats.org/drawingml/2006/table">
            <a:tbl>
              <a:tblPr/>
              <a:tblGrid>
                <a:gridCol w="471982"/>
                <a:gridCol w="521786"/>
                <a:gridCol w="459723"/>
                <a:gridCol w="458957"/>
                <a:gridCol w="458957"/>
                <a:gridCol w="458957"/>
                <a:gridCol w="458957"/>
                <a:gridCol w="466619"/>
                <a:gridCol w="458957"/>
                <a:gridCol w="458957"/>
                <a:gridCol w="46968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Verdana"/>
                          <a:ea typeface="Calibri"/>
                          <a:cs typeface="Times New Roman"/>
                        </a:rPr>
                        <a:t>0</a:t>
                      </a:r>
                      <a:endParaRPr lang="en-SG" sz="2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Verdana"/>
                          <a:ea typeface="Calibri"/>
                          <a:cs typeface="Times New Roman"/>
                        </a:rPr>
                        <a:t>1</a:t>
                      </a:r>
                      <a:endParaRPr lang="en-SG" sz="2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Verdana"/>
                          <a:ea typeface="Calibri"/>
                          <a:cs typeface="Times New Roman"/>
                        </a:rPr>
                        <a:t>2</a:t>
                      </a:r>
                      <a:endParaRPr lang="en-SG" sz="2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Verdana"/>
                          <a:ea typeface="Calibri"/>
                          <a:cs typeface="Times New Roman"/>
                        </a:rPr>
                        <a:t>3</a:t>
                      </a:r>
                      <a:endParaRPr lang="en-SG" sz="2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Verdana"/>
                          <a:ea typeface="Calibri"/>
                          <a:cs typeface="Times New Roman"/>
                        </a:rPr>
                        <a:t>4</a:t>
                      </a:r>
                      <a:endParaRPr lang="en-SG" sz="2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Verdana"/>
                          <a:ea typeface="Calibri"/>
                          <a:cs typeface="Times New Roman"/>
                        </a:rPr>
                        <a:t>5</a:t>
                      </a:r>
                      <a:endParaRPr lang="en-SG" sz="2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Verdana"/>
                          <a:ea typeface="Calibri"/>
                          <a:cs typeface="Times New Roman"/>
                        </a:rPr>
                        <a:t>6</a:t>
                      </a:r>
                      <a:endParaRPr lang="en-SG" sz="2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Verdana"/>
                          <a:ea typeface="Calibri"/>
                          <a:cs typeface="Times New Roman"/>
                        </a:rPr>
                        <a:t>7</a:t>
                      </a:r>
                      <a:endParaRPr lang="en-SG" sz="2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Verdana"/>
                          <a:ea typeface="Calibri"/>
                          <a:cs typeface="Times New Roman"/>
                        </a:rPr>
                        <a:t>8</a:t>
                      </a:r>
                      <a:endParaRPr lang="en-SG" sz="2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Verdana"/>
                          <a:ea typeface="Calibri"/>
                          <a:cs typeface="Times New Roman"/>
                        </a:rPr>
                        <a:t>9</a:t>
                      </a:r>
                      <a:endParaRPr lang="en-SG" sz="2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Verdana"/>
                          <a:ea typeface="Calibri"/>
                          <a:cs typeface="Times New Roman"/>
                        </a:rPr>
                        <a:t>10</a:t>
                      </a:r>
                      <a:endParaRPr lang="en-SG" sz="2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Verdana"/>
                          <a:ea typeface="Calibri"/>
                          <a:cs typeface="Times New Roman"/>
                        </a:rPr>
                        <a:t>J</a:t>
                      </a:r>
                      <a:endParaRPr lang="en-SG" sz="2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Verdana"/>
                          <a:ea typeface="Calibri"/>
                          <a:cs typeface="Times New Roman"/>
                        </a:rPr>
                        <a:t>a</a:t>
                      </a:r>
                      <a:endParaRPr lang="en-SG" sz="2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Verdana"/>
                          <a:ea typeface="Calibri"/>
                          <a:cs typeface="Times New Roman"/>
                        </a:rPr>
                        <a:t>k</a:t>
                      </a:r>
                      <a:endParaRPr lang="en-SG" sz="2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Verdana"/>
                          <a:ea typeface="Calibri"/>
                          <a:cs typeface="Times New Roman"/>
                        </a:rPr>
                        <a:t>a</a:t>
                      </a:r>
                      <a:endParaRPr lang="en-SG" sz="2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Verdana"/>
                          <a:ea typeface="Calibri"/>
                          <a:cs typeface="Times New Roman"/>
                        </a:rPr>
                        <a:t>r</a:t>
                      </a:r>
                      <a:endParaRPr lang="en-SG" sz="2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Verdana"/>
                          <a:ea typeface="Calibri"/>
                          <a:cs typeface="Times New Roman"/>
                        </a:rPr>
                        <a:t>t</a:t>
                      </a:r>
                      <a:endParaRPr lang="en-SG" sz="2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Verdana"/>
                          <a:ea typeface="Calibri"/>
                          <a:cs typeface="Times New Roman"/>
                        </a:rPr>
                        <a:t>a</a:t>
                      </a:r>
                      <a:endParaRPr lang="en-SG" sz="2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Verdana"/>
                          <a:ea typeface="Calibri"/>
                          <a:cs typeface="Times New Roman"/>
                        </a:rPr>
                        <a:t>\0</a:t>
                      </a:r>
                      <a:endParaRPr lang="en-SG" sz="2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buNone/>
            </a:pPr>
            <a:r>
              <a:rPr lang="en-SG" sz="2000" dirty="0" err="1" smtClean="0"/>
              <a:t>Cukup</a:t>
            </a:r>
            <a:r>
              <a:rPr lang="en-SG" sz="2000" dirty="0" smtClean="0"/>
              <a:t> </a:t>
            </a:r>
            <a:r>
              <a:rPr lang="en-SG" sz="2000" dirty="0" err="1" smtClean="0"/>
              <a:t>dengan</a:t>
            </a:r>
            <a:r>
              <a:rPr lang="en-SG" sz="2000" dirty="0" smtClean="0"/>
              <a:t> </a:t>
            </a:r>
            <a:r>
              <a:rPr lang="en-SG" sz="2000" dirty="0" err="1" smtClean="0"/>
              <a:t>satu</a:t>
            </a:r>
            <a:r>
              <a:rPr lang="en-SG" sz="2000" dirty="0" smtClean="0"/>
              <a:t> </a:t>
            </a:r>
            <a:r>
              <a:rPr lang="en-SG" sz="2000" dirty="0" err="1" smtClean="0"/>
              <a:t>instruksi</a:t>
            </a:r>
            <a:r>
              <a:rPr lang="en-SG" sz="2000" dirty="0" smtClean="0"/>
              <a:t> :</a:t>
            </a:r>
          </a:p>
          <a:p>
            <a:pPr>
              <a:lnSpc>
                <a:spcPct val="170000"/>
              </a:lnSpc>
              <a:buNone/>
            </a:pPr>
            <a:r>
              <a:rPr lang="en-SG" sz="2000" dirty="0" err="1" smtClean="0"/>
              <a:t>strcpy</a:t>
            </a:r>
            <a:r>
              <a:rPr lang="en-SG" sz="2000" dirty="0" smtClean="0"/>
              <a:t> (A, “Jakarta</a:t>
            </a:r>
            <a:r>
              <a:rPr lang="en-SG" sz="2000" dirty="0" smtClean="0"/>
              <a:t>”)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SG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 </a:t>
            </a:r>
          </a:p>
          <a:p>
            <a:pPr>
              <a:buNone/>
            </a:pPr>
            <a:endParaRPr lang="en-SG" sz="1600" dirty="0" smtClean="0"/>
          </a:p>
          <a:p>
            <a:pPr>
              <a:buNone/>
            </a:pPr>
            <a:endParaRPr lang="en-SG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2071670" y="2928934"/>
            <a:ext cx="6500858" cy="369331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#include&lt;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iostream.h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#include&lt;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string.h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void main()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char 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A[10];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, n;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strcpy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(A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, "Jakarta");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n=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strlen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(A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for(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=0;i&lt;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n;i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++)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{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&lt;&lt;A[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}</a:t>
            </a:r>
            <a:endParaRPr lang="en-S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85720" y="357166"/>
            <a:ext cx="8472488" cy="4525963"/>
          </a:xfrm>
        </p:spPr>
        <p:txBody>
          <a:bodyPr>
            <a:normAutofit/>
          </a:bodyPr>
          <a:lstStyle/>
          <a:p>
            <a:pPr lvl="0"/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buah</a:t>
            </a:r>
            <a:r>
              <a:rPr lang="en-US" sz="2000" dirty="0" smtClean="0"/>
              <a:t> array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dimensi</a:t>
            </a:r>
            <a:r>
              <a:rPr lang="en-US" sz="2000" dirty="0" smtClean="0"/>
              <a:t> </a:t>
            </a:r>
            <a:r>
              <a:rPr lang="en-US" sz="2000" dirty="0" err="1" smtClean="0"/>
              <a:t>masing-masing</a:t>
            </a:r>
            <a:r>
              <a:rPr lang="en-US" sz="2000" dirty="0" smtClean="0"/>
              <a:t> </a:t>
            </a:r>
            <a:r>
              <a:rPr lang="en-US" sz="2000" dirty="0" err="1" smtClean="0"/>
              <a:t>dibuat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char A[7] </a:t>
            </a:r>
            <a:r>
              <a:rPr lang="en-US" sz="2000" dirty="0" err="1" smtClean="0"/>
              <a:t>dan</a:t>
            </a:r>
            <a:r>
              <a:rPr lang="en-US" sz="2000" dirty="0" smtClean="0"/>
              <a:t> B[5].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isinya</a:t>
            </a:r>
            <a:r>
              <a:rPr lang="en-US" sz="2000" dirty="0" smtClean="0"/>
              <a:t>. </a:t>
            </a:r>
            <a:r>
              <a:rPr lang="en-US" sz="2000" dirty="0" err="1" smtClean="0"/>
              <a:t>Susun</a:t>
            </a:r>
            <a:r>
              <a:rPr lang="en-US" sz="2000" dirty="0" smtClean="0"/>
              <a:t> </a:t>
            </a:r>
            <a:r>
              <a:rPr lang="en-US" sz="2000" dirty="0" err="1" smtClean="0"/>
              <a:t>algoritma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membandingkan</a:t>
            </a:r>
            <a:r>
              <a:rPr lang="en-US" sz="2000" dirty="0" smtClean="0"/>
              <a:t>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 smtClean="0"/>
              <a:t>isi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 </a:t>
            </a:r>
            <a:r>
              <a:rPr lang="en-US" sz="2000" dirty="0" err="1" smtClean="0"/>
              <a:t>buah</a:t>
            </a:r>
            <a:r>
              <a:rPr lang="en-US" sz="2000" dirty="0" smtClean="0"/>
              <a:t> array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. </a:t>
            </a:r>
            <a:r>
              <a:rPr lang="en-US" sz="2000" dirty="0" err="1" smtClean="0"/>
              <a:t>Bila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cetak</a:t>
            </a:r>
            <a:r>
              <a:rPr lang="en-US" sz="2000" dirty="0" smtClean="0"/>
              <a:t> “A==B” </a:t>
            </a:r>
            <a:r>
              <a:rPr lang="en-US" sz="2000" dirty="0" err="1" smtClean="0"/>
              <a:t>bila</a:t>
            </a:r>
            <a:r>
              <a:rPr lang="en-US" sz="2000" dirty="0" smtClean="0"/>
              <a:t> </a:t>
            </a:r>
            <a:r>
              <a:rPr lang="en-US" sz="2000" dirty="0" err="1" smtClean="0"/>
              <a:t>isi</a:t>
            </a:r>
            <a:r>
              <a:rPr lang="en-US" sz="2000" dirty="0" smtClean="0"/>
              <a:t> array A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kecil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isi</a:t>
            </a:r>
            <a:r>
              <a:rPr lang="en-US" sz="2000" dirty="0" smtClean="0"/>
              <a:t> array B </a:t>
            </a:r>
            <a:r>
              <a:rPr lang="en-US" sz="2000" dirty="0" err="1" smtClean="0"/>
              <a:t>cetak</a:t>
            </a:r>
            <a:r>
              <a:rPr lang="en-US" sz="2000" dirty="0" smtClean="0"/>
              <a:t> </a:t>
            </a:r>
            <a:r>
              <a:rPr lang="en-US" sz="2000" dirty="0" err="1" smtClean="0"/>
              <a:t>perkataan</a:t>
            </a:r>
            <a:r>
              <a:rPr lang="en-US" sz="2000" dirty="0" smtClean="0"/>
              <a:t> “A&lt;B”, </a:t>
            </a:r>
            <a:r>
              <a:rPr lang="en-US" sz="2000" dirty="0" err="1" smtClean="0"/>
              <a:t>selain</a:t>
            </a:r>
            <a:r>
              <a:rPr lang="en-US" sz="2000" dirty="0" smtClean="0"/>
              <a:t> </a:t>
            </a:r>
            <a:r>
              <a:rPr lang="en-US" sz="2000" dirty="0" err="1" smtClean="0"/>
              <a:t>cetak</a:t>
            </a:r>
            <a:r>
              <a:rPr lang="en-US" sz="2000" dirty="0" smtClean="0"/>
              <a:t> </a:t>
            </a:r>
            <a:r>
              <a:rPr lang="en-US" sz="2000" dirty="0" err="1" smtClean="0"/>
              <a:t>perkataan</a:t>
            </a:r>
            <a:r>
              <a:rPr lang="en-US" sz="2000" dirty="0" smtClean="0"/>
              <a:t> “A&gt;B”</a:t>
            </a:r>
            <a:endParaRPr lang="en-SG" sz="2000" dirty="0" smtClean="0"/>
          </a:p>
          <a:p>
            <a:endParaRPr lang="en-SG" sz="2000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1643042" y="2214554"/>
            <a:ext cx="6215106" cy="4278094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#include&lt;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iostream.h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&gt;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#include&lt;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conio.h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&gt;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#include&lt;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string.h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&gt;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void main()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{	char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[12];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	char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cpp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[]="string";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clrscr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();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&lt;&lt;"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Masukkan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sembarang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string "&lt;&lt;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endl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cin.getline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sizeof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));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hasil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=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strcmp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cpp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);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	if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hasil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==0)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	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&lt;&lt;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&lt;&lt;"=="&lt;&lt;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cpp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&lt;&lt;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endl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	else if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hasil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&lt;0)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	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&lt;&lt;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&lt;&lt;"&lt;"&lt;&lt;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cpp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&lt;&lt;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endl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	else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&lt;&lt;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&lt;&lt;"&gt;"&lt;&lt;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cpp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&lt;&lt;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endl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} 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14282" y="285728"/>
            <a:ext cx="40005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Mengetahui</a:t>
            </a: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panjang</a:t>
            </a: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string </a:t>
            </a:r>
            <a:r>
              <a:rPr kumimoji="0" lang="en-US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dengan</a:t>
            </a: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strln</a:t>
            </a: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()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4071934" y="357166"/>
            <a:ext cx="4500594" cy="2862322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#include&lt;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iostream.h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</a:t>
            </a:r>
            <a:endParaRPr lang="en-SG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#include&lt;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conio.h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</a:t>
            </a:r>
            <a:endParaRPr lang="en-SG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#include&lt;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string.h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</a:t>
            </a:r>
            <a:endParaRPr lang="en-SG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void main()</a:t>
            </a:r>
            <a:endParaRPr lang="en-SG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{	char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bunga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[25]="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mawar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";</a:t>
            </a:r>
            <a:endParaRPr lang="en-SG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	char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kosong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[15]="";</a:t>
            </a:r>
            <a:endParaRPr lang="en-SG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clrscr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  <a:endParaRPr lang="en-SG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strlen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bunga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)&lt;&lt;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endl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  <a:endParaRPr lang="en-SG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strlen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kosong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)&lt;&lt;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endl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  <a:endParaRPr lang="en-SG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 </a:t>
            </a:r>
            <a:endParaRPr lang="en-SG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285720" y="3286124"/>
            <a:ext cx="371477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Menggabungkan</a:t>
            </a: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string </a:t>
            </a:r>
            <a:r>
              <a:rPr kumimoji="0" lang="en-US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dengan</a:t>
            </a: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strcat</a:t>
            </a: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()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000364" y="3714752"/>
            <a:ext cx="5715008" cy="2862322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#include&lt;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iostream.h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</a:t>
            </a:r>
            <a:endParaRPr lang="en-SG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#include&lt;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conio.h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</a:t>
            </a:r>
            <a:endParaRPr lang="en-SG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#include&lt;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string.h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</a:t>
            </a:r>
            <a:endParaRPr lang="en-SG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void main()</a:t>
            </a:r>
            <a:endParaRPr lang="en-SG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{	char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[25]="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satu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dua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";</a:t>
            </a:r>
            <a:endParaRPr lang="en-SG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clrscr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  <a:endParaRPr lang="en-SG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&lt;&lt;"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Isi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semula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: "&lt;&lt;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endl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  <a:endParaRPr lang="en-SG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strcat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,"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tiga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empat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lima");</a:t>
            </a:r>
            <a:endParaRPr lang="en-SG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&lt;&lt;"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Isi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semula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: "&lt;&lt;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endl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  <a:endParaRPr lang="en-SG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 </a:t>
            </a:r>
            <a:endParaRPr lang="en-SG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3327</TotalTime>
  <Words>758</Words>
  <Application>Microsoft Office PowerPoint</Application>
  <PresentationFormat>On-screen Show (4:3)</PresentationFormat>
  <Paragraphs>229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Learning C++ and Java</vt:lpstr>
      <vt:lpstr>Pengertian String</vt:lpstr>
      <vt:lpstr>Konstanta String</vt:lpstr>
      <vt:lpstr>Inisialisasi String</vt:lpstr>
      <vt:lpstr>Perintah-perintah untuk string</vt:lpstr>
      <vt:lpstr>Mengisi array satu dimensi dengan nilai string</vt:lpstr>
      <vt:lpstr>Slide 7</vt:lpstr>
      <vt:lpstr>Slide 8</vt:lpstr>
      <vt:lpstr>Slide 9</vt:lpstr>
      <vt:lpstr>Manipulasi String Pada Bahasa Java</vt:lpstr>
      <vt:lpstr>Slide 11</vt:lpstr>
      <vt:lpstr>Slide 12</vt:lpstr>
      <vt:lpstr>Membandingkan String Pada Java</vt:lpstr>
      <vt:lpstr>Slide 14</vt:lpstr>
      <vt:lpstr>Slide 15</vt:lpstr>
      <vt:lpstr>Slide 16</vt:lpstr>
      <vt:lpstr>Slide 17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Mini</dc:creator>
  <cp:lastModifiedBy>HP Mini</cp:lastModifiedBy>
  <cp:revision>76</cp:revision>
  <dcterms:created xsi:type="dcterms:W3CDTF">2011-09-10T02:27:09Z</dcterms:created>
  <dcterms:modified xsi:type="dcterms:W3CDTF">2011-10-31T16:46:28Z</dcterms:modified>
</cp:coreProperties>
</file>