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3D45A-EDEF-4D2D-8559-912368B6531A}" type="datetimeFigureOut">
              <a:rPr lang="en-US" smtClean="0"/>
              <a:pPr/>
              <a:t>10/30/2011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261BE19-70A7-42DA-A8D7-6ED35AA9CA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3D45A-EDEF-4D2D-8559-912368B6531A}" type="datetimeFigureOut">
              <a:rPr lang="en-US" smtClean="0"/>
              <a:pPr/>
              <a:t>10/30/2011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E19-70A7-42DA-A8D7-6ED35AA9CA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3D45A-EDEF-4D2D-8559-912368B6531A}" type="datetimeFigureOut">
              <a:rPr lang="en-US" smtClean="0"/>
              <a:pPr/>
              <a:t>10/30/2011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E19-70A7-42DA-A8D7-6ED35AA9CA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3D45A-EDEF-4D2D-8559-912368B6531A}" type="datetimeFigureOut">
              <a:rPr lang="en-US" smtClean="0"/>
              <a:pPr/>
              <a:t>10/30/2011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261BE19-70A7-42DA-A8D7-6ED35AA9CA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3D45A-EDEF-4D2D-8559-912368B6531A}" type="datetimeFigureOut">
              <a:rPr lang="en-US" smtClean="0"/>
              <a:pPr/>
              <a:t>10/30/2011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E19-70A7-42DA-A8D7-6ED35AA9CA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3D45A-EDEF-4D2D-8559-912368B6531A}" type="datetimeFigureOut">
              <a:rPr lang="en-US" smtClean="0"/>
              <a:pPr/>
              <a:t>10/30/2011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E19-70A7-42DA-A8D7-6ED35AA9CA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3D45A-EDEF-4D2D-8559-912368B6531A}" type="datetimeFigureOut">
              <a:rPr lang="en-US" smtClean="0"/>
              <a:pPr/>
              <a:t>10/30/2011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261BE19-70A7-42DA-A8D7-6ED35AA9CA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3D45A-EDEF-4D2D-8559-912368B6531A}" type="datetimeFigureOut">
              <a:rPr lang="en-US" smtClean="0"/>
              <a:pPr/>
              <a:t>10/30/2011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E19-70A7-42DA-A8D7-6ED35AA9CA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3D45A-EDEF-4D2D-8559-912368B6531A}" type="datetimeFigureOut">
              <a:rPr lang="en-US" smtClean="0"/>
              <a:pPr/>
              <a:t>10/30/2011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E19-70A7-42DA-A8D7-6ED35AA9CA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3D45A-EDEF-4D2D-8559-912368B6531A}" type="datetimeFigureOut">
              <a:rPr lang="en-US" smtClean="0"/>
              <a:pPr/>
              <a:t>10/30/2011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E19-70A7-42DA-A8D7-6ED35AA9CA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3D45A-EDEF-4D2D-8559-912368B6531A}" type="datetimeFigureOut">
              <a:rPr lang="en-US" smtClean="0"/>
              <a:pPr/>
              <a:t>10/30/2011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E19-70A7-42DA-A8D7-6ED35AA9CA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273D45A-EDEF-4D2D-8559-912368B6531A}" type="datetimeFigureOut">
              <a:rPr lang="en-US" smtClean="0"/>
              <a:pPr/>
              <a:t>10/30/2011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261BE19-70A7-42DA-A8D7-6ED35AA9CA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Mail merge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amplop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smtClean="0"/>
              <a:t> 6 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marL="742950" indent="-742950" algn="l">
              <a:buFont typeface="+mj-lt"/>
              <a:buAutoNum type="arabicPeriod"/>
            </a:pPr>
            <a:r>
              <a:rPr lang="en-US" dirty="0" smtClean="0"/>
              <a:t>Mail merge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Mail merge(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massal</a:t>
            </a:r>
            <a:r>
              <a:rPr lang="en-US" dirty="0" smtClean="0"/>
              <a:t>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mengirimkan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sekaligus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surat,yang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smtClean="0"/>
              <a:t>file(file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file data(source data)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massal</a:t>
            </a:r>
            <a:endParaRPr lang="en-US" dirty="0" smtClean="0"/>
          </a:p>
          <a:p>
            <a:pPr marL="571500" indent="-571500" algn="just">
              <a:buFont typeface="+mj-lt"/>
              <a:buAutoNum type="romanUcPeriod"/>
            </a:pP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smtClean="0"/>
              <a:t>file data (source data)</a:t>
            </a:r>
            <a:endParaRPr lang="en-US" dirty="0" smtClean="0"/>
          </a:p>
          <a:p>
            <a:pPr marL="514350" indent="-514350" algn="just">
              <a:buFont typeface="+mj-lt"/>
              <a:buAutoNum type="alphaLcParenR"/>
            </a:pPr>
            <a:r>
              <a:rPr lang="en-US" dirty="0" err="1" smtClean="0"/>
              <a:t>Klik</a:t>
            </a:r>
            <a:r>
              <a:rPr lang="en-US" dirty="0" smtClean="0"/>
              <a:t> tab </a:t>
            </a:r>
            <a:r>
              <a:rPr lang="en-US" dirty="0" err="1" smtClean="0"/>
              <a:t>Maillings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 star mail merge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en-US" dirty="0" err="1" smtClean="0"/>
              <a:t>Pilih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tab (step by step mail merge wizard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tampil</a:t>
            </a:r>
            <a:r>
              <a:rPr lang="en-US" dirty="0" smtClean="0"/>
              <a:t> task pane mail merge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sebelah</a:t>
            </a:r>
            <a:endParaRPr lang="en-US" dirty="0" smtClean="0"/>
          </a:p>
          <a:p>
            <a:pPr marL="514350" indent="-514350" algn="just">
              <a:buFont typeface="+mj-lt"/>
              <a:buAutoNum type="alphaLcParenR"/>
            </a:pP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letter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select document type </a:t>
            </a:r>
            <a:r>
              <a:rPr lang="en-US" dirty="0" err="1" smtClean="0"/>
              <a:t>kemudian</a:t>
            </a:r>
            <a:r>
              <a:rPr lang="en-US" dirty="0" smtClean="0"/>
              <a:t> next starting document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use the current document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select starting document.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tombol</a:t>
            </a:r>
            <a:r>
              <a:rPr lang="en-US" dirty="0" smtClean="0"/>
              <a:t> next select </a:t>
            </a:r>
            <a:r>
              <a:rPr lang="en-US" dirty="0" err="1" smtClean="0"/>
              <a:t>recepient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Membuat</a:t>
            </a:r>
            <a:r>
              <a:rPr lang="en-US" dirty="0" smtClean="0"/>
              <a:t> file data </a:t>
            </a:r>
            <a:r>
              <a:rPr lang="en-US" dirty="0" err="1" smtClean="0"/>
              <a:t>lanjutan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3962400"/>
          </a:xfrm>
        </p:spPr>
        <p:txBody>
          <a:bodyPr>
            <a:normAutofit lnSpcReduction="10000"/>
          </a:bodyPr>
          <a:lstStyle/>
          <a:p>
            <a:pPr marL="1022350" indent="-514350">
              <a:buFont typeface="+mj-lt"/>
              <a:buAutoNum type="alphaLcPeriod" startAt="6"/>
              <a:tabLst>
                <a:tab pos="465138" algn="l"/>
              </a:tabLst>
            </a:pP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tombol</a:t>
            </a:r>
            <a:r>
              <a:rPr lang="en-US" dirty="0" smtClean="0"/>
              <a:t> type a new list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select </a:t>
            </a:r>
            <a:r>
              <a:rPr lang="en-US" dirty="0" err="1" smtClean="0"/>
              <a:t>recepient</a:t>
            </a:r>
            <a:endParaRPr lang="en-US" dirty="0" smtClean="0"/>
          </a:p>
          <a:p>
            <a:pPr marL="514350" indent="-6350">
              <a:buFont typeface="+mj-lt"/>
              <a:buAutoNum type="alphaLcPeriod" startAt="6"/>
              <a:tabLst>
                <a:tab pos="465138" algn="l"/>
              </a:tabLst>
            </a:pPr>
            <a:r>
              <a:rPr lang="en-US" dirty="0" smtClean="0"/>
              <a:t>  </a:t>
            </a: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smtClean="0"/>
              <a:t>(create…)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type a new </a:t>
            </a:r>
            <a:r>
              <a:rPr lang="en-US" dirty="0" smtClean="0"/>
              <a:t>	list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tampil</a:t>
            </a:r>
            <a:r>
              <a:rPr lang="en-US" dirty="0" smtClean="0"/>
              <a:t> </a:t>
            </a:r>
            <a:r>
              <a:rPr lang="en-US" dirty="0" err="1" smtClean="0"/>
              <a:t>jendela</a:t>
            </a:r>
            <a:r>
              <a:rPr lang="en-US" dirty="0" smtClean="0"/>
              <a:t>  new </a:t>
            </a:r>
            <a:r>
              <a:rPr lang="en-US" dirty="0" err="1" smtClean="0"/>
              <a:t>addres</a:t>
            </a:r>
            <a:r>
              <a:rPr lang="en-US" dirty="0" smtClean="0"/>
              <a:t> </a:t>
            </a:r>
            <a:r>
              <a:rPr lang="en-US" dirty="0" smtClean="0"/>
              <a:t>	list</a:t>
            </a:r>
            <a:r>
              <a:rPr lang="en-US" dirty="0" smtClean="0"/>
              <a:t>.</a:t>
            </a:r>
          </a:p>
          <a:p>
            <a:pPr marL="514350" indent="-6350">
              <a:buFont typeface="+mj-lt"/>
              <a:buAutoNum type="alphaLcPeriod" startAt="6"/>
              <a:tabLst>
                <a:tab pos="465138" algn="l"/>
              </a:tabLst>
            </a:pP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tombol</a:t>
            </a:r>
            <a:r>
              <a:rPr lang="en-US" dirty="0" smtClean="0"/>
              <a:t> customize column</a:t>
            </a:r>
          </a:p>
          <a:p>
            <a:pPr marL="514350" indent="-6350">
              <a:buFont typeface="+mj-lt"/>
              <a:buAutoNum type="alphaLcPeriod" startAt="6"/>
              <a:tabLst>
                <a:tab pos="465138" algn="l"/>
              </a:tabLst>
            </a:pPr>
            <a:r>
              <a:rPr lang="en-US" dirty="0" smtClean="0"/>
              <a:t>  </a:t>
            </a: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tombol</a:t>
            </a:r>
            <a:r>
              <a:rPr lang="en-US" dirty="0" smtClean="0"/>
              <a:t> save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tampil</a:t>
            </a:r>
            <a:r>
              <a:rPr lang="en-US" dirty="0" smtClean="0"/>
              <a:t> </a:t>
            </a:r>
            <a:r>
              <a:rPr lang="en-US" dirty="0" err="1" smtClean="0"/>
              <a:t>jendela</a:t>
            </a:r>
            <a:r>
              <a:rPr lang="en-US" dirty="0" smtClean="0"/>
              <a:t> </a:t>
            </a:r>
            <a:r>
              <a:rPr lang="en-US" dirty="0" smtClean="0"/>
              <a:t>	mail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DATA (SOURCE DATA)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930400"/>
                <a:gridCol w="1608667"/>
                <a:gridCol w="1206500"/>
                <a:gridCol w="1045633"/>
                <a:gridCol w="1447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NAMA</a:t>
                      </a:r>
                      <a:endParaRPr lang="en-US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ALAMAT</a:t>
                      </a:r>
                      <a:endParaRPr lang="en-US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KOTA</a:t>
                      </a:r>
                    </a:p>
                    <a:p>
                      <a:endParaRPr lang="en-US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KODE POS</a:t>
                      </a:r>
                      <a:endParaRPr lang="en-US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NAMA</a:t>
                      </a:r>
                      <a:endParaRPr lang="en-US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ALAMAT</a:t>
                      </a:r>
                      <a:endParaRPr lang="en-US" dirty="0"/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ARIF BUDIMAN</a:t>
                      </a:r>
                      <a:endParaRPr lang="en-US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JL JENDRAL</a:t>
                      </a:r>
                      <a:r>
                        <a:rPr lang="en-US" baseline="0" dirty="0" smtClean="0"/>
                        <a:t> SUDIRMAN NO 5</a:t>
                      </a:r>
                      <a:endParaRPr lang="en-US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JAKARTA</a:t>
                      </a:r>
                      <a:endParaRPr lang="en-US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10001</a:t>
                      </a:r>
                      <a:endParaRPr lang="en-US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UNIKOM</a:t>
                      </a:r>
                      <a:endParaRPr lang="en-US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BANDUNG</a:t>
                      </a:r>
                      <a:endParaRPr lang="en-US" dirty="0"/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HAMKA</a:t>
                      </a:r>
                      <a:r>
                        <a:rPr lang="en-US" baseline="0" dirty="0" smtClean="0"/>
                        <a:t> SATRIA</a:t>
                      </a:r>
                      <a:endParaRPr lang="en-US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JL SOEKARNO</a:t>
                      </a:r>
                      <a:r>
                        <a:rPr lang="en-US" baseline="0" dirty="0" smtClean="0"/>
                        <a:t> HATTA NO 67</a:t>
                      </a:r>
                      <a:endParaRPr lang="en-US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BANDUNG</a:t>
                      </a:r>
                      <a:endParaRPr lang="en-US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40554</a:t>
                      </a:r>
                      <a:endParaRPr lang="en-US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UNIKOM</a:t>
                      </a:r>
                      <a:endParaRPr lang="en-US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BANDUNG</a:t>
                      </a:r>
                      <a:endParaRPr lang="en-US" dirty="0"/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DIAH </a:t>
                      </a:r>
                      <a:r>
                        <a:rPr lang="en-US" baseline="0" dirty="0" smtClean="0"/>
                        <a:t> SUSILAWATI</a:t>
                      </a:r>
                    </a:p>
                    <a:p>
                      <a:endParaRPr lang="en-US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JL JENDRAL</a:t>
                      </a:r>
                      <a:r>
                        <a:rPr lang="en-US" baseline="0" dirty="0" smtClean="0"/>
                        <a:t> AHMAD YANI NO 106</a:t>
                      </a:r>
                      <a:endParaRPr lang="en-US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BOGOR</a:t>
                      </a:r>
                      <a:endParaRPr lang="en-US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20114</a:t>
                      </a:r>
                      <a:endParaRPr lang="en-US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UNIKOM</a:t>
                      </a:r>
                      <a:endParaRPr lang="en-US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BANDUNG</a:t>
                      </a:r>
                      <a:endParaRPr lang="en-US" dirty="0"/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HUSEN</a:t>
                      </a:r>
                      <a:r>
                        <a:rPr lang="en-US" baseline="0" dirty="0" smtClean="0"/>
                        <a:t> SASRAWIJAWAYA</a:t>
                      </a:r>
                      <a:endParaRPr lang="en-US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JL</a:t>
                      </a:r>
                      <a:r>
                        <a:rPr lang="en-US" baseline="0" dirty="0" smtClean="0"/>
                        <a:t> TEUKU UMAR NO 345</a:t>
                      </a:r>
                      <a:endParaRPr lang="en-US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JAKARTA</a:t>
                      </a:r>
                      <a:r>
                        <a:rPr lang="en-US" baseline="0" dirty="0" smtClean="0"/>
                        <a:t> SELATAN</a:t>
                      </a:r>
                      <a:endParaRPr lang="en-US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34567</a:t>
                      </a:r>
                      <a:endParaRPr lang="en-US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UNIKOM</a:t>
                      </a:r>
                      <a:endParaRPr lang="en-US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BANDUNG</a:t>
                      </a:r>
                      <a:endParaRPr lang="en-US" dirty="0"/>
                    </a:p>
                  </a:txBody>
                  <a:tcPr marL="96520" marR="9652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857250" indent="-857250" algn="l">
              <a:buFont typeface="+mj-lt"/>
              <a:buAutoNum type="romanUcPeriod" startAt="2"/>
            </a:pPr>
            <a:r>
              <a:rPr lang="en-US" sz="3200" dirty="0" err="1" smtClean="0"/>
              <a:t>Membuat</a:t>
            </a:r>
            <a:r>
              <a:rPr lang="en-US" sz="3200" dirty="0" smtClean="0"/>
              <a:t> file </a:t>
            </a:r>
            <a:r>
              <a:rPr lang="en-US" sz="3200" dirty="0" err="1" smtClean="0"/>
              <a:t>dokumen</a:t>
            </a:r>
            <a:r>
              <a:rPr lang="en-US" sz="3200" dirty="0" smtClean="0"/>
              <a:t>( main document)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File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file </a:t>
            </a:r>
            <a:r>
              <a:rPr lang="en-US" dirty="0" err="1" smtClean="0"/>
              <a:t>induk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menyisipkan</a:t>
            </a:r>
            <a:r>
              <a:rPr lang="en-US" dirty="0" smtClean="0"/>
              <a:t> file data source </a:t>
            </a:r>
            <a:r>
              <a:rPr lang="en-US" dirty="0" err="1" smtClean="0"/>
              <a:t>nya</a:t>
            </a:r>
            <a:r>
              <a:rPr lang="en-US" dirty="0" smtClean="0"/>
              <a:t>, file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format </a:t>
            </a:r>
            <a:r>
              <a:rPr lang="en-US" dirty="0" err="1" smtClean="0"/>
              <a:t>biasa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Dijendela</a:t>
            </a:r>
            <a:r>
              <a:rPr lang="en-US" dirty="0" smtClean="0"/>
              <a:t> task pane </a:t>
            </a:r>
            <a:r>
              <a:rPr lang="en-US" dirty="0" err="1" smtClean="0"/>
              <a:t>sebelumnya</a:t>
            </a:r>
            <a:r>
              <a:rPr lang="en-US" dirty="0" smtClean="0"/>
              <a:t>,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kotak</a:t>
            </a:r>
            <a:r>
              <a:rPr lang="en-US" dirty="0" smtClean="0"/>
              <a:t> </a:t>
            </a:r>
            <a:r>
              <a:rPr lang="en-US" dirty="0" err="1" smtClean="0"/>
              <a:t>jendela</a:t>
            </a:r>
            <a:r>
              <a:rPr lang="en-US" dirty="0" smtClean="0"/>
              <a:t> mail merge </a:t>
            </a:r>
            <a:r>
              <a:rPr lang="en-US" dirty="0" err="1" smtClean="0"/>
              <a:t>klik</a:t>
            </a:r>
            <a:r>
              <a:rPr lang="en-US" dirty="0" smtClean="0"/>
              <a:t> next write your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857250" indent="-857250">
              <a:buFont typeface="+mj-lt"/>
              <a:buAutoNum type="romanUcPeriod" startAt="3"/>
            </a:pPr>
            <a:r>
              <a:rPr lang="en-US" dirty="0" err="1" smtClean="0"/>
              <a:t>Menyisipkan</a:t>
            </a:r>
            <a:r>
              <a:rPr lang="en-US" dirty="0" smtClean="0"/>
              <a:t> field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Letakkan</a:t>
            </a:r>
            <a:r>
              <a:rPr lang="en-US" dirty="0" smtClean="0"/>
              <a:t> </a:t>
            </a:r>
            <a:r>
              <a:rPr lang="en-US" dirty="0" err="1" smtClean="0"/>
              <a:t>kursor</a:t>
            </a:r>
            <a:r>
              <a:rPr lang="en-US" dirty="0" smtClean="0"/>
              <a:t> </a:t>
            </a:r>
            <a:r>
              <a:rPr lang="en-US" dirty="0" err="1" smtClean="0"/>
              <a:t>dibawah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Yth</a:t>
            </a:r>
            <a:r>
              <a:rPr lang="en-US" dirty="0" smtClean="0"/>
              <a:t> </a:t>
            </a:r>
          </a:p>
          <a:p>
            <a:pPr algn="just"/>
            <a:r>
              <a:rPr lang="en-US" dirty="0" smtClean="0"/>
              <a:t>Di </a:t>
            </a:r>
            <a:r>
              <a:rPr lang="en-US" dirty="0" err="1" smtClean="0"/>
              <a:t>jendela</a:t>
            </a:r>
            <a:r>
              <a:rPr lang="en-US" dirty="0" smtClean="0"/>
              <a:t> task pane </a:t>
            </a:r>
            <a:r>
              <a:rPr lang="en-US" dirty="0" err="1" smtClean="0"/>
              <a:t>sebelah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, </a:t>
            </a:r>
            <a:r>
              <a:rPr lang="en-US" dirty="0" err="1" smtClean="0"/>
              <a:t>klik</a:t>
            </a:r>
            <a:r>
              <a:rPr lang="en-US" dirty="0" smtClean="0"/>
              <a:t> more item</a:t>
            </a:r>
          </a:p>
          <a:p>
            <a:pPr algn="just"/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kotak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fields,pilih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, </a:t>
            </a:r>
            <a:r>
              <a:rPr lang="en-US" dirty="0" err="1" smtClean="0"/>
              <a:t>klik</a:t>
            </a:r>
            <a:r>
              <a:rPr lang="en-US" dirty="0" smtClean="0"/>
              <a:t> insert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tampilan</a:t>
            </a:r>
            <a:r>
              <a:rPr lang="en-US" dirty="0" smtClean="0"/>
              <a:t> &lt;&lt;</a:t>
            </a:r>
            <a:r>
              <a:rPr lang="en-US" dirty="0" err="1" smtClean="0"/>
              <a:t>nama</a:t>
            </a:r>
            <a:r>
              <a:rPr lang="en-US" dirty="0" smtClean="0"/>
              <a:t>&gt;&gt;</a:t>
            </a:r>
          </a:p>
          <a:p>
            <a:pPr algn="just"/>
            <a:r>
              <a:rPr lang="en-US" dirty="0" err="1" smtClean="0"/>
              <a:t>Perhatikan</a:t>
            </a:r>
            <a:r>
              <a:rPr lang="en-US" dirty="0" smtClean="0"/>
              <a:t> &lt;&lt;</a:t>
            </a:r>
            <a:r>
              <a:rPr lang="en-US" dirty="0" err="1" smtClean="0"/>
              <a:t>nama</a:t>
            </a:r>
            <a:r>
              <a:rPr lang="en-US" dirty="0" smtClean="0"/>
              <a:t>&gt;&gt;, &lt;&lt;</a:t>
            </a:r>
            <a:r>
              <a:rPr lang="en-US" dirty="0" err="1" smtClean="0"/>
              <a:t>alamat</a:t>
            </a:r>
            <a:r>
              <a:rPr lang="en-US" dirty="0" smtClean="0"/>
              <a:t>&gt;&gt;, &lt;&lt;</a:t>
            </a:r>
            <a:r>
              <a:rPr lang="en-US" dirty="0" err="1" smtClean="0"/>
              <a:t>kota</a:t>
            </a:r>
            <a:r>
              <a:rPr lang="en-US" dirty="0" smtClean="0"/>
              <a:t>&gt;&gt; </a:t>
            </a:r>
            <a:r>
              <a:rPr lang="en-US" dirty="0" err="1" smtClean="0"/>
              <a:t>dan</a:t>
            </a:r>
            <a:r>
              <a:rPr lang="en-US" dirty="0" smtClean="0"/>
              <a:t> &lt;&lt;</a:t>
            </a:r>
            <a:r>
              <a:rPr lang="en-US" dirty="0" err="1" smtClean="0"/>
              <a:t>kode</a:t>
            </a:r>
            <a:r>
              <a:rPr lang="en-US" dirty="0" smtClean="0"/>
              <a:t> pos&gt;&gt;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ditulis</a:t>
            </a:r>
            <a:r>
              <a:rPr lang="en-US" dirty="0" smtClean="0"/>
              <a:t> manual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otomatis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57250" indent="-857250">
              <a:buFont typeface="+mj-lt"/>
              <a:buAutoNum type="romanUcPeriod" startAt="4"/>
            </a:pPr>
            <a:r>
              <a:rPr lang="en-US" dirty="0" err="1" smtClean="0"/>
              <a:t>Menampilkan</a:t>
            </a:r>
            <a:r>
              <a:rPr lang="en-US" dirty="0" smtClean="0"/>
              <a:t> merge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menampilkan</a:t>
            </a:r>
            <a:r>
              <a:rPr lang="en-US" dirty="0" smtClean="0"/>
              <a:t> data </a:t>
            </a:r>
            <a:r>
              <a:rPr lang="en-US" dirty="0" err="1" smtClean="0"/>
              <a:t>lengkap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file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file data </a:t>
            </a:r>
            <a:r>
              <a:rPr lang="en-US" dirty="0" err="1" smtClean="0"/>
              <a:t>nya</a:t>
            </a:r>
            <a:r>
              <a:rPr lang="en-US" dirty="0" smtClean="0"/>
              <a:t> , </a:t>
            </a:r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</a:p>
          <a:p>
            <a:pPr marL="514350" indent="-6350">
              <a:buFont typeface="+mj-lt"/>
              <a:buAutoNum type="alphaLcPeriod"/>
            </a:pPr>
            <a:r>
              <a:rPr lang="en-US" dirty="0" smtClean="0"/>
              <a:t>	</a:t>
            </a:r>
            <a:r>
              <a:rPr lang="en-US" dirty="0" err="1" smtClean="0"/>
              <a:t>klik</a:t>
            </a:r>
            <a:r>
              <a:rPr lang="en-US" dirty="0" smtClean="0"/>
              <a:t> next preview your letter</a:t>
            </a:r>
          </a:p>
          <a:p>
            <a:pPr marL="514350" indent="-6350">
              <a:buNone/>
            </a:pPr>
            <a:r>
              <a:rPr lang="en-US" dirty="0" smtClean="0"/>
              <a:t>		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data </a:t>
            </a:r>
            <a:r>
              <a:rPr lang="en-US" dirty="0" err="1" smtClean="0"/>
              <a:t>berikutnya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tombol</a:t>
            </a:r>
            <a:r>
              <a:rPr lang="en-US" dirty="0" smtClean="0"/>
              <a:t> &gt;&gt; 	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data </a:t>
            </a:r>
            <a:r>
              <a:rPr lang="en-US" dirty="0" err="1" smtClean="0"/>
              <a:t>sebelumnya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	</a:t>
            </a: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tombol</a:t>
            </a:r>
            <a:r>
              <a:rPr lang="en-US" dirty="0" smtClean="0"/>
              <a:t> &lt;&lt;</a:t>
            </a:r>
          </a:p>
          <a:p>
            <a:pPr marL="1022350" indent="-514350">
              <a:buFont typeface="+mj-lt"/>
              <a:buAutoNum type="alphaLcPeriod" startAt="2"/>
            </a:pP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preview </a:t>
            </a:r>
            <a:r>
              <a:rPr lang="en-US" dirty="0" err="1" smtClean="0"/>
              <a:t>result,sedang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pindah</a:t>
            </a:r>
            <a:r>
              <a:rPr lang="en-US" dirty="0" smtClean="0"/>
              <a:t> data </a:t>
            </a:r>
            <a:r>
              <a:rPr lang="en-US" dirty="0" err="1" smtClean="0"/>
              <a:t>gunakan</a:t>
            </a:r>
            <a:r>
              <a:rPr lang="en-US" dirty="0" smtClean="0"/>
              <a:t> toolbar </a:t>
            </a:r>
            <a:r>
              <a:rPr lang="en-US" dirty="0" err="1" smtClean="0"/>
              <a:t>goto</a:t>
            </a:r>
            <a:r>
              <a:rPr lang="en-US" dirty="0" smtClean="0"/>
              <a:t> record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 startAt="2"/>
            </a:pP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amplop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labels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Didalam</a:t>
            </a:r>
            <a:r>
              <a:rPr lang="en-US" dirty="0" smtClean="0"/>
              <a:t> </a:t>
            </a:r>
            <a:r>
              <a:rPr lang="en-US" dirty="0" err="1" smtClean="0"/>
              <a:t>microsoft</a:t>
            </a:r>
            <a:r>
              <a:rPr lang="en-US" dirty="0" smtClean="0"/>
              <a:t> word 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mail merge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mencetak</a:t>
            </a:r>
            <a:r>
              <a:rPr lang="en-US" dirty="0" smtClean="0"/>
              <a:t> </a:t>
            </a:r>
            <a:r>
              <a:rPr lang="en-US" dirty="0" err="1" smtClean="0"/>
              <a:t>amplop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Klik</a:t>
            </a:r>
            <a:r>
              <a:rPr lang="en-US" dirty="0" smtClean="0"/>
              <a:t> tab mailing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 envelops</a:t>
            </a:r>
          </a:p>
          <a:p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amplop</a:t>
            </a:r>
            <a:r>
              <a:rPr lang="en-US" dirty="0" smtClean="0"/>
              <a:t> yang </a:t>
            </a:r>
            <a:r>
              <a:rPr lang="en-US" dirty="0" err="1" smtClean="0"/>
              <a:t>diinginkan</a:t>
            </a:r>
            <a:endParaRPr lang="en-US" dirty="0" smtClean="0"/>
          </a:p>
          <a:p>
            <a:r>
              <a:rPr lang="en-US" dirty="0" err="1" smtClean="0"/>
              <a:t>Tuliskan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 smtClean="0"/>
              <a:t>pengirim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pengirim</a:t>
            </a:r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427</TotalTime>
  <Words>351</Words>
  <Application>Microsoft Office PowerPoint</Application>
  <PresentationFormat>On-screen Show (4:3)</PresentationFormat>
  <Paragraphs>64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Trek</vt:lpstr>
      <vt:lpstr>Mail merge dan amplop</vt:lpstr>
      <vt:lpstr>Mail merge</vt:lpstr>
      <vt:lpstr>Membuat file data lanjutan</vt:lpstr>
      <vt:lpstr>FILE DATA (SOURCE DATA)</vt:lpstr>
      <vt:lpstr>Membuat file dokumen( main document)</vt:lpstr>
      <vt:lpstr>Menyisipkan field pada dokumen</vt:lpstr>
      <vt:lpstr>Menampilkan merge data</vt:lpstr>
      <vt:lpstr>Membuat amplop dan labels</vt:lpstr>
    </vt:vector>
  </TitlesOfParts>
  <Company>sahata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Mail merge dan amplop</dc:title>
  <dc:creator>andris</dc:creator>
  <cp:lastModifiedBy>andris</cp:lastModifiedBy>
  <cp:revision>44</cp:revision>
  <dcterms:created xsi:type="dcterms:W3CDTF">2011-10-11T18:32:50Z</dcterms:created>
  <dcterms:modified xsi:type="dcterms:W3CDTF">2011-10-30T23:48:02Z</dcterms:modified>
</cp:coreProperties>
</file>