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EE214-067D-452F-8DE6-4A5A52D3087D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9B6E6-1598-4259-B476-4257EA274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B6E6-1598-4259-B476-4257EA274B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77704-E8BF-46FE-AE0F-46F7D8BA9587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17B70C-0FE8-4EB3-9140-8D191BB01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PENDEKATAN DALAM  KEPEMIMPINAN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4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 Human Relation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0314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4562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4562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HAM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Pendekatan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Administrasi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Manajemen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SEKIAN &amp; TERIMA 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Bakat-bakat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dipupuk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kepemimpinannya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teoritikal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-92075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marL="617538" indent="-617538">
              <a:buFont typeface="Wingdings" pitchFamily="2" charset="2"/>
              <a:buChar char="Ø"/>
            </a:pPr>
            <a:r>
              <a:rPr lang="es-ES" dirty="0" err="1" smtClean="0">
                <a:solidFill>
                  <a:schemeClr val="bg1"/>
                </a:solidFill>
              </a:rPr>
              <a:t>Membandingkan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pengikut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dengan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pemimpin</a:t>
            </a:r>
            <a:endParaRPr lang="es-ES" dirty="0" smtClean="0">
              <a:solidFill>
                <a:schemeClr val="bg1"/>
              </a:solidFill>
            </a:endParaRPr>
          </a:p>
          <a:p>
            <a:pPr marL="617538" indent="-617538">
              <a:buFont typeface="Wingdings" pitchFamily="2" charset="2"/>
              <a:buChar char="Ø"/>
            </a:pPr>
            <a:endParaRPr lang="es-ES" dirty="0" smtClean="0">
              <a:solidFill>
                <a:schemeClr val="bg1"/>
              </a:solidFill>
            </a:endParaRPr>
          </a:p>
          <a:p>
            <a:pPr marL="617538" indent="-617538">
              <a:buFont typeface="Wingdings" pitchFamily="2" charset="2"/>
              <a:buChar char="Ø"/>
            </a:pPr>
            <a:r>
              <a:rPr lang="es-ES" dirty="0" err="1" smtClean="0">
                <a:solidFill>
                  <a:schemeClr val="bg1"/>
                </a:solidFill>
              </a:rPr>
              <a:t>M</a:t>
            </a:r>
            <a:r>
              <a:rPr lang="es-ES" dirty="0" err="1" smtClean="0">
                <a:solidFill>
                  <a:schemeClr val="bg1"/>
                </a:solidFill>
              </a:rPr>
              <a:t>embandingkan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ciri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pemimpin</a:t>
            </a:r>
            <a:r>
              <a:rPr lang="es-ES" dirty="0" smtClean="0">
                <a:solidFill>
                  <a:schemeClr val="bg1"/>
                </a:solidFill>
              </a:rPr>
              <a:t> yang </a:t>
            </a:r>
            <a:r>
              <a:rPr lang="es-ES" dirty="0" err="1" smtClean="0">
                <a:solidFill>
                  <a:schemeClr val="bg1"/>
                </a:solidFill>
              </a:rPr>
              <a:t>efektif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dengan</a:t>
            </a:r>
            <a:r>
              <a:rPr lang="es-ES" dirty="0" smtClean="0">
                <a:solidFill>
                  <a:schemeClr val="bg1"/>
                </a:solidFill>
              </a:rPr>
              <a:t> yang </a:t>
            </a:r>
            <a:r>
              <a:rPr lang="es-ES" dirty="0" err="1" smtClean="0">
                <a:solidFill>
                  <a:schemeClr val="bg1"/>
                </a:solidFill>
              </a:rPr>
              <a:t>tidak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efektif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Pengikut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91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Pengikut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menuruti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garis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perintah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garis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mengaturnya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Kepengikutan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naluri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/</a:t>
            </a:r>
            <a:r>
              <a:rPr lang="en-US" dirty="0" err="1" smtClean="0"/>
              <a:t>keinginan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err="1" smtClean="0"/>
              <a:t>Kepengikutan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r>
              <a:rPr lang="en-US" dirty="0" err="1" smtClean="0"/>
              <a:t>Kepengikutan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pekerti</a:t>
            </a:r>
            <a:endParaRPr lang="en-US" dirty="0" smtClean="0"/>
          </a:p>
          <a:p>
            <a:r>
              <a:rPr lang="en-US" dirty="0" err="1" smtClean="0"/>
              <a:t>Kepengikutan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Adaptable to situations </a:t>
            </a:r>
          </a:p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Alert to social environment </a:t>
            </a:r>
          </a:p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Ambitious and achievement oriented </a:t>
            </a:r>
          </a:p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Assertive </a:t>
            </a:r>
          </a:p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Cooperative </a:t>
            </a:r>
          </a:p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Decisive </a:t>
            </a:r>
          </a:p>
          <a:p>
            <a:pPr lvl="0" algn="ctr"/>
            <a:r>
              <a:rPr lang="en-US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Dependable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Undang-Undang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Wewenang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seorang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pemimpin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adalah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hak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menggerakkan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orang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atau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bawahannya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supaya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suka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mengikutinya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atau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menjalankan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tugas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diperintah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kepadanya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4562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76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8"/>
            <a:ext cx="8229600" cy="1143000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54</TotalTime>
  <Words>185</Words>
  <Application>Microsoft Office PowerPoint</Application>
  <PresentationFormat>On-screen Show (4:3)</PresentationFormat>
  <Paragraphs>55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YamatoPainting</vt:lpstr>
      <vt:lpstr>PENDEKATAN DALAM  KEPEMIMPINAN</vt:lpstr>
      <vt:lpstr>Pendekatan Filsafat</vt:lpstr>
      <vt:lpstr>Pendekatan Kemasyarakatan</vt:lpstr>
      <vt:lpstr>Macam-macam Pengikut</vt:lpstr>
      <vt:lpstr>Ciri  Pemimpin Efektif</vt:lpstr>
      <vt:lpstr>Pendekatan Hukum dan  Undang-Undang</vt:lpstr>
      <vt:lpstr>Pendekatan Sejarah</vt:lpstr>
      <vt:lpstr>Pendekatan  Politik</vt:lpstr>
      <vt:lpstr>Pendekatan  Nasional</vt:lpstr>
      <vt:lpstr>Pendekatan  Human Relation</vt:lpstr>
      <vt:lpstr>Pendekatan  Komunikasi</vt:lpstr>
      <vt:lpstr>Pendekatan  Agama dan Etika</vt:lpstr>
      <vt:lpstr>Pendekatan HAM</vt:lpstr>
      <vt:lpstr>Pendekatan Administrasi dan Manajemen</vt:lpstr>
      <vt:lpstr>SEKIAN &amp; TERIMA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 KEPEMIMPINAN</dc:title>
  <dc:creator>Valued Acer Customer</dc:creator>
  <cp:lastModifiedBy>Valued Acer Customer</cp:lastModifiedBy>
  <cp:revision>7</cp:revision>
  <dcterms:created xsi:type="dcterms:W3CDTF">2011-10-12T18:40:09Z</dcterms:created>
  <dcterms:modified xsi:type="dcterms:W3CDTF">2011-10-13T01:38:41Z</dcterms:modified>
</cp:coreProperties>
</file>