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7772400" cy="118808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66" autoAdjust="0"/>
  </p:normalViewPr>
  <p:slideViewPr>
    <p:cSldViewPr>
      <p:cViewPr>
        <p:scale>
          <a:sx n="100" d="100"/>
          <a:sy n="100" d="100"/>
        </p:scale>
        <p:origin x="-474" y="1830"/>
      </p:cViewPr>
      <p:guideLst>
        <p:guide orient="horz" pos="3742"/>
        <p:guide pos="2448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FD545-0D42-40C5-931C-582DA37CF460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685800"/>
            <a:ext cx="2244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1DC95-8308-4D1D-BC8E-6611E24ED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6638" y="685800"/>
            <a:ext cx="22447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1DC95-8308-4D1D-BC8E-6611E24ED2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17676" y="623490"/>
            <a:ext cx="6295644" cy="255042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217676" y="3205065"/>
            <a:ext cx="6295644" cy="3036217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3218" y="2449281"/>
            <a:ext cx="178765" cy="36434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983600" y="2330116"/>
            <a:ext cx="54407" cy="11088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475788"/>
            <a:ext cx="1554480" cy="101372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475789"/>
            <a:ext cx="4728210" cy="101372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40457" y="-94"/>
            <a:ext cx="5829300" cy="118809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633" y="4504822"/>
            <a:ext cx="5440680" cy="3960283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1633" y="1848132"/>
            <a:ext cx="5440680" cy="2615436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943100" y="0"/>
            <a:ext cx="64770" cy="118809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46473" y="4876131"/>
            <a:ext cx="178765" cy="36434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046854" y="4756965"/>
            <a:ext cx="54407" cy="11088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267" y="475234"/>
            <a:ext cx="6373368" cy="198014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0267" y="2640189"/>
            <a:ext cx="3108960" cy="80789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4675" y="2640189"/>
            <a:ext cx="3108960" cy="80789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8939804"/>
            <a:ext cx="6995160" cy="1980142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568711"/>
            <a:ext cx="3419856" cy="1108879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3924" y="568711"/>
            <a:ext cx="3419856" cy="1108879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8620" y="1679285"/>
            <a:ext cx="3419856" cy="712851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924" y="1679285"/>
            <a:ext cx="3419856" cy="712851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267" y="475234"/>
            <a:ext cx="6373368" cy="1980142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2736" y="0"/>
            <a:ext cx="6909664" cy="1188085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862737" y="-94"/>
            <a:ext cx="62179" cy="118809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75548"/>
            <a:ext cx="3238500" cy="2013144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8620" y="2437435"/>
            <a:ext cx="3238500" cy="1210087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8620" y="3696265"/>
            <a:ext cx="6930390" cy="6916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862" y="1848132"/>
            <a:ext cx="2331720" cy="3432246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" y="1848132"/>
            <a:ext cx="3886200" cy="7920567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2470" y="1980147"/>
            <a:ext cx="3756660" cy="608860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37216" y="1653307"/>
            <a:ext cx="582930" cy="35394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4253117" y="1622895"/>
            <a:ext cx="551840" cy="35394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470" y="8316595"/>
            <a:ext cx="3756660" cy="1320094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93538" y="-1413508"/>
            <a:ext cx="1393054" cy="283922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43494" y="36558"/>
            <a:ext cx="1446862" cy="29488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55450" y="1827823"/>
            <a:ext cx="956859" cy="191019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860942" y="-94"/>
            <a:ext cx="6911458" cy="118809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220267" y="475785"/>
            <a:ext cx="6373368" cy="198014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220267" y="2508179"/>
            <a:ext cx="6373368" cy="8316595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044190" y="10923782"/>
            <a:ext cx="1813560" cy="825059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929855-C432-40DF-B4C7-B25FC07AA3BB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57750" y="10923782"/>
            <a:ext cx="2461260" cy="825059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7321601" y="10923782"/>
            <a:ext cx="388620" cy="825059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5C70AE-F437-41C2-B3B6-5A937D5C6A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862737" y="-94"/>
            <a:ext cx="62179" cy="118809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2456" y="11071"/>
            <a:ext cx="6295644" cy="7858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VARIABEL  KPI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57242" y="869026"/>
            <a:ext cx="6643734" cy="1057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err="1" smtClean="0"/>
              <a:t>Menurut</a:t>
            </a:r>
            <a:r>
              <a:rPr lang="en-US" sz="2300" dirty="0" smtClean="0"/>
              <a:t> S. </a:t>
            </a:r>
            <a:r>
              <a:rPr lang="en-US" sz="2300" dirty="0" err="1" smtClean="0"/>
              <a:t>Pamudji</a:t>
            </a:r>
            <a:r>
              <a:rPr lang="en-US" sz="2300" dirty="0" smtClean="0"/>
              <a:t>,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KPI </a:t>
            </a:r>
            <a:r>
              <a:rPr lang="en-US" sz="2300" dirty="0" err="1" smtClean="0"/>
              <a:t>terdiri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3, </a:t>
            </a:r>
            <a:r>
              <a:rPr lang="en-US" sz="2300" dirty="0" err="1" smtClean="0"/>
              <a:t>yaitu</a:t>
            </a:r>
            <a:r>
              <a:rPr lang="en-US" sz="2300" dirty="0" smtClean="0"/>
              <a:t>:</a:t>
            </a:r>
          </a:p>
          <a:p>
            <a:pPr algn="just"/>
            <a:endParaRPr lang="en-US" sz="10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300" b="1" dirty="0" smtClean="0"/>
              <a:t>PEMIMPIN </a:t>
            </a:r>
            <a:r>
              <a:rPr lang="en-US" sz="2300" dirty="0" smtClean="0"/>
              <a:t>(</a:t>
            </a:r>
            <a:r>
              <a:rPr lang="en-US" sz="2300" dirty="0" err="1" smtClean="0"/>
              <a:t>Seseorang</a:t>
            </a:r>
            <a:r>
              <a:rPr lang="en-US" sz="2300" dirty="0" smtClean="0"/>
              <a:t> </a:t>
            </a:r>
            <a:r>
              <a:rPr lang="en-US" sz="2300" dirty="0" err="1" smtClean="0"/>
              <a:t>yg</a:t>
            </a:r>
            <a:r>
              <a:rPr lang="en-US" sz="2300" dirty="0" smtClean="0"/>
              <a:t> </a:t>
            </a:r>
            <a:r>
              <a:rPr lang="en-US" sz="2300" dirty="0" err="1" smtClean="0"/>
              <a:t>menjalankan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kepemimpinan</a:t>
            </a:r>
            <a:r>
              <a:rPr lang="en-US" sz="2300" dirty="0" smtClean="0"/>
              <a:t>/</a:t>
            </a:r>
            <a:r>
              <a:rPr lang="en-US" sz="2300" i="1" dirty="0" smtClean="0"/>
              <a:t>Leadership</a:t>
            </a:r>
            <a:r>
              <a:rPr lang="en-US" sz="2300" dirty="0" smtClean="0"/>
              <a:t>). Ordway </a:t>
            </a:r>
            <a:r>
              <a:rPr lang="en-US" sz="2300" dirty="0" err="1" smtClean="0"/>
              <a:t>Tead</a:t>
            </a:r>
            <a:r>
              <a:rPr lang="en-US" sz="2300" dirty="0" smtClean="0"/>
              <a:t> </a:t>
            </a:r>
            <a:r>
              <a:rPr lang="en-US" sz="2300" dirty="0" err="1" smtClean="0"/>
              <a:t>mengemukakan</a:t>
            </a:r>
            <a:r>
              <a:rPr lang="en-US" sz="2300" dirty="0" smtClean="0"/>
              <a:t> </a:t>
            </a:r>
            <a:r>
              <a:rPr lang="en-US" sz="2300" dirty="0" err="1" smtClean="0"/>
              <a:t>sifat-sifat</a:t>
            </a:r>
            <a:r>
              <a:rPr lang="en-US" sz="2300" dirty="0" smtClean="0"/>
              <a:t> </a:t>
            </a:r>
            <a:r>
              <a:rPr lang="en-US" sz="2300" dirty="0" err="1" smtClean="0"/>
              <a:t>pemimpin</a:t>
            </a:r>
            <a:r>
              <a:rPr lang="en-US" sz="2300" dirty="0" smtClean="0"/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Energi</a:t>
            </a:r>
            <a:r>
              <a:rPr lang="en-US" sz="2300" dirty="0" smtClean="0"/>
              <a:t> </a:t>
            </a:r>
            <a:r>
              <a:rPr lang="en-US" sz="2300" dirty="0" err="1" smtClean="0"/>
              <a:t>jasmani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syaraf</a:t>
            </a:r>
            <a:r>
              <a:rPr lang="en-US" sz="2300" dirty="0" smtClean="0"/>
              <a:t> </a:t>
            </a:r>
            <a:r>
              <a:rPr lang="en-US" sz="2300" dirty="0" err="1" smtClean="0"/>
              <a:t>rohani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Kepastian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maksud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arah</a:t>
            </a:r>
            <a:r>
              <a:rPr lang="en-US" sz="2300" dirty="0" smtClean="0"/>
              <a:t> </a:t>
            </a:r>
            <a:r>
              <a:rPr lang="en-US" sz="2300" dirty="0" err="1" smtClean="0"/>
              <a:t>tujuan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Entusiasme</a:t>
            </a:r>
            <a:r>
              <a:rPr lang="en-US" sz="2300" dirty="0" smtClean="0"/>
              <a:t> (</a:t>
            </a:r>
            <a:r>
              <a:rPr lang="en-US" sz="2300" dirty="0" err="1" smtClean="0"/>
              <a:t>perhatian</a:t>
            </a:r>
            <a:r>
              <a:rPr lang="en-US" sz="2300" dirty="0" smtClean="0"/>
              <a:t> </a:t>
            </a:r>
            <a:r>
              <a:rPr lang="en-US" sz="2300" dirty="0" err="1" smtClean="0"/>
              <a:t>yg</a:t>
            </a:r>
            <a:r>
              <a:rPr lang="en-US" sz="2300" dirty="0" smtClean="0"/>
              <a:t> </a:t>
            </a:r>
            <a:r>
              <a:rPr lang="en-US" sz="2300" dirty="0" err="1" smtClean="0"/>
              <a:t>besar</a:t>
            </a:r>
            <a:r>
              <a:rPr lang="en-US" sz="2300" dirty="0" smtClean="0"/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Ramah </a:t>
            </a:r>
            <a:r>
              <a:rPr lang="en-US" sz="2300" dirty="0" err="1" smtClean="0"/>
              <a:t>tamah</a:t>
            </a:r>
            <a:r>
              <a:rPr lang="en-US" sz="2300" dirty="0" smtClean="0"/>
              <a:t>, </a:t>
            </a:r>
            <a:r>
              <a:rPr lang="en-US" sz="2300" dirty="0" err="1" smtClean="0"/>
              <a:t>penuh</a:t>
            </a:r>
            <a:r>
              <a:rPr lang="en-US" sz="2300" dirty="0" smtClean="0"/>
              <a:t> rasa </a:t>
            </a:r>
            <a:r>
              <a:rPr lang="en-US" sz="2300" dirty="0" err="1" smtClean="0"/>
              <a:t>persahabatan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 </a:t>
            </a:r>
            <a:r>
              <a:rPr lang="en-US" sz="2300" dirty="0" err="1" smtClean="0"/>
              <a:t>ketulusan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Integritas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pribadi</a:t>
            </a:r>
            <a:r>
              <a:rPr lang="en-US" sz="2300" dirty="0" smtClean="0"/>
              <a:t> </a:t>
            </a:r>
            <a:r>
              <a:rPr lang="en-US" sz="2300" dirty="0" err="1" smtClean="0"/>
              <a:t>yg</a:t>
            </a:r>
            <a:r>
              <a:rPr lang="en-US" sz="2300" dirty="0" smtClean="0"/>
              <a:t> </a:t>
            </a:r>
            <a:r>
              <a:rPr lang="en-US" sz="2300" dirty="0" err="1" smtClean="0"/>
              <a:t>bulat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Kecakapan</a:t>
            </a:r>
            <a:r>
              <a:rPr lang="en-US" sz="2300" dirty="0" smtClean="0"/>
              <a:t> </a:t>
            </a:r>
            <a:r>
              <a:rPr lang="en-US" sz="2300" dirty="0" err="1" smtClean="0"/>
              <a:t>teknis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Mudah</a:t>
            </a:r>
            <a:r>
              <a:rPr lang="en-US" sz="2300" dirty="0" smtClean="0"/>
              <a:t> </a:t>
            </a:r>
            <a:r>
              <a:rPr lang="en-US" sz="2300" dirty="0" err="1" smtClean="0"/>
              <a:t>mengambil</a:t>
            </a:r>
            <a:r>
              <a:rPr lang="en-US" sz="2300" dirty="0" smtClean="0"/>
              <a:t> </a:t>
            </a:r>
            <a:r>
              <a:rPr lang="en-US" sz="2300" dirty="0" err="1" smtClean="0"/>
              <a:t>keputusan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Cerdas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Kecakapan</a:t>
            </a:r>
            <a:r>
              <a:rPr lang="en-US" sz="2300" dirty="0" smtClean="0"/>
              <a:t> </a:t>
            </a:r>
            <a:r>
              <a:rPr lang="en-US" sz="2300" dirty="0" err="1" smtClean="0"/>
              <a:t>mengajar</a:t>
            </a:r>
            <a:endParaRPr lang="en-US" sz="23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300" dirty="0" smtClean="0"/>
              <a:t>  </a:t>
            </a:r>
            <a:r>
              <a:rPr lang="en-US" sz="2300" dirty="0" err="1" smtClean="0"/>
              <a:t>Keyakinan</a:t>
            </a:r>
            <a:endParaRPr lang="en-US" sz="2300" dirty="0" smtClean="0"/>
          </a:p>
          <a:p>
            <a:pPr algn="just"/>
            <a:endParaRPr lang="en-US" sz="10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300" b="1" dirty="0" smtClean="0"/>
              <a:t>PENGIKUT </a:t>
            </a:r>
            <a:r>
              <a:rPr lang="en-US" sz="2300" dirty="0" smtClean="0"/>
              <a:t>(</a:t>
            </a:r>
            <a:r>
              <a:rPr lang="en-US" sz="2300" dirty="0" err="1" smtClean="0"/>
              <a:t>Sekelompok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orang</a:t>
            </a:r>
            <a:r>
              <a:rPr lang="en-US" sz="2300" dirty="0" smtClean="0"/>
              <a:t> </a:t>
            </a:r>
            <a:r>
              <a:rPr lang="en-US" sz="2300" dirty="0" err="1" smtClean="0"/>
              <a:t>yg</a:t>
            </a:r>
            <a:r>
              <a:rPr lang="en-US" sz="2300" dirty="0" smtClean="0"/>
              <a:t> </a:t>
            </a:r>
            <a:r>
              <a:rPr lang="en-US" sz="2300" dirty="0" err="1" smtClean="0"/>
              <a:t>berkedudukan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mengikuti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yang </a:t>
            </a:r>
            <a:r>
              <a:rPr lang="en-US" sz="2300" dirty="0" err="1" smtClean="0"/>
              <a:t>berfungsi</a:t>
            </a:r>
            <a:r>
              <a:rPr lang="en-US" sz="2300" dirty="0" smtClean="0"/>
              <a:t> </a:t>
            </a:r>
            <a:r>
              <a:rPr lang="en-US" sz="2300" dirty="0" err="1" smtClean="0"/>
              <a:t>kepengikutan</a:t>
            </a:r>
            <a:r>
              <a:rPr lang="en-US" sz="2300" dirty="0" smtClean="0"/>
              <a:t> /</a:t>
            </a:r>
            <a:r>
              <a:rPr lang="en-US" sz="2300" i="1" dirty="0" smtClean="0"/>
              <a:t>Followership</a:t>
            </a:r>
            <a:r>
              <a:rPr lang="en-US" sz="2300" dirty="0" smtClean="0"/>
              <a:t>).  Para </a:t>
            </a:r>
            <a:r>
              <a:rPr lang="en-US" sz="2300" dirty="0" err="1" smtClean="0"/>
              <a:t>pengikut</a:t>
            </a:r>
            <a:r>
              <a:rPr lang="en-US" sz="2300" dirty="0" smtClean="0"/>
              <a:t> </a:t>
            </a:r>
            <a:r>
              <a:rPr lang="en-US" sz="2300" dirty="0" err="1" smtClean="0"/>
              <a:t>mengikuti</a:t>
            </a:r>
            <a:r>
              <a:rPr lang="en-US" sz="2300" dirty="0" smtClean="0"/>
              <a:t> </a:t>
            </a:r>
            <a:r>
              <a:rPr lang="en-US" sz="2300" dirty="0" err="1" smtClean="0"/>
              <a:t>pemimpin</a:t>
            </a:r>
            <a:r>
              <a:rPr lang="en-US" sz="2300" dirty="0" smtClean="0"/>
              <a:t>, </a:t>
            </a:r>
            <a:r>
              <a:rPr lang="en-US" sz="2300" dirty="0" err="1" smtClean="0"/>
              <a:t>disebabkan</a:t>
            </a:r>
            <a:r>
              <a:rPr lang="en-US" sz="2300" dirty="0" smtClean="0"/>
              <a:t> </a:t>
            </a:r>
            <a:r>
              <a:rPr lang="en-US" sz="2300" dirty="0" err="1" smtClean="0"/>
              <a:t>adanya</a:t>
            </a:r>
            <a:r>
              <a:rPr lang="en-US" sz="2300" dirty="0" smtClean="0"/>
              <a:t> rasa </a:t>
            </a:r>
            <a:r>
              <a:rPr lang="en-US" sz="2300" dirty="0" err="1" smtClean="0"/>
              <a:t>patuh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taat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sz="2300" dirty="0" smtClean="0"/>
              <a:t>  </a:t>
            </a:r>
            <a:r>
              <a:rPr lang="en-US" sz="2300" dirty="0" err="1" smtClean="0"/>
              <a:t>Naluri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nafsu</a:t>
            </a:r>
            <a:endParaRPr lang="en-US" sz="23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300" dirty="0" smtClean="0"/>
              <a:t>  </a:t>
            </a:r>
            <a:r>
              <a:rPr lang="en-US" sz="2300" dirty="0" err="1" smtClean="0"/>
              <a:t>Tradisi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adat</a:t>
            </a:r>
            <a:endParaRPr lang="en-US" sz="23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300" dirty="0" smtClean="0"/>
              <a:t>  Agama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budi</a:t>
            </a:r>
            <a:r>
              <a:rPr lang="en-US" sz="2300" dirty="0" smtClean="0"/>
              <a:t> </a:t>
            </a:r>
            <a:r>
              <a:rPr lang="en-US" sz="2300" dirty="0" err="1" smtClean="0"/>
              <a:t>nurani</a:t>
            </a:r>
            <a:endParaRPr lang="en-US" sz="23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300" dirty="0" smtClean="0"/>
              <a:t>  Akal </a:t>
            </a:r>
            <a:r>
              <a:rPr lang="en-US" sz="2300" dirty="0" err="1" smtClean="0"/>
              <a:t>rasio</a:t>
            </a:r>
            <a:endParaRPr lang="en-US" sz="23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300" dirty="0" smtClean="0"/>
              <a:t>  </a:t>
            </a:r>
            <a:r>
              <a:rPr lang="en-US" sz="2300" dirty="0" err="1" smtClean="0"/>
              <a:t>Peraturan</a:t>
            </a:r>
            <a:r>
              <a:rPr lang="en-US" sz="2300" dirty="0" smtClean="0"/>
              <a:t> </a:t>
            </a:r>
            <a:r>
              <a:rPr lang="en-US" sz="2300" dirty="0" err="1" smtClean="0"/>
              <a:t>hukum</a:t>
            </a:r>
            <a:endParaRPr lang="en-US" sz="2300" dirty="0" smtClean="0"/>
          </a:p>
          <a:p>
            <a:pPr algn="just"/>
            <a:endParaRPr lang="en-US" sz="10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300" b="1" dirty="0" smtClean="0"/>
              <a:t>SITUASI DAN KONDISI </a:t>
            </a:r>
            <a:r>
              <a:rPr lang="en-US" sz="2300" dirty="0" smtClean="0"/>
              <a:t>(</a:t>
            </a:r>
            <a:r>
              <a:rPr lang="en-US" sz="2300" dirty="0" err="1" smtClean="0"/>
              <a:t>Keadaan</a:t>
            </a:r>
            <a:r>
              <a:rPr lang="en-US" sz="2300" dirty="0" smtClean="0"/>
              <a:t> </a:t>
            </a:r>
            <a:r>
              <a:rPr lang="en-US" sz="2300" dirty="0" err="1" smtClean="0"/>
              <a:t>yg</a:t>
            </a:r>
            <a:r>
              <a:rPr lang="en-US" sz="2300" dirty="0" smtClean="0"/>
              <a:t> </a:t>
            </a:r>
            <a:r>
              <a:rPr lang="en-US" sz="2300" dirty="0" err="1" smtClean="0"/>
              <a:t>melingkungi</a:t>
            </a:r>
            <a:r>
              <a:rPr lang="en-US" sz="2300" dirty="0" smtClean="0"/>
              <a:t> </a:t>
            </a:r>
            <a:r>
              <a:rPr lang="en-US" sz="2300" dirty="0" err="1" smtClean="0"/>
              <a:t>kepemimpinan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kepengikutan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r>
              <a:rPr lang="en-US" sz="2300" dirty="0" smtClean="0"/>
              <a:t>)  IPOLEKSOSBUDHANKAM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267" y="475785"/>
            <a:ext cx="6373368" cy="1106922"/>
          </a:xfrm>
        </p:spPr>
        <p:txBody>
          <a:bodyPr/>
          <a:lstStyle/>
          <a:p>
            <a:pPr algn="r"/>
            <a:r>
              <a:rPr lang="en-US" dirty="0" smtClean="0"/>
              <a:t>VARIABEL  POKOK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267" y="1841894"/>
            <a:ext cx="6373368" cy="9242067"/>
          </a:xfrm>
        </p:spPr>
        <p:txBody>
          <a:bodyPr>
            <a:normAutofit fontScale="85000" lnSpcReduction="20000"/>
          </a:bodyPr>
          <a:lstStyle/>
          <a:p>
            <a:pPr marL="79375" lvl="0" indent="3175">
              <a:buNone/>
            </a:pPr>
            <a:r>
              <a:rPr lang="en-US" dirty="0" smtClean="0"/>
              <a:t>Glenn D </a:t>
            </a:r>
            <a:r>
              <a:rPr lang="en-US" dirty="0" smtClean="0"/>
              <a:t>Paige 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79375" lvl="0" indent="3175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sosok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kepemimpinannya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Peran</a:t>
            </a:r>
            <a:r>
              <a:rPr lang="en-US" dirty="0" smtClean="0"/>
              <a:t>,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pengikut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pemimpinnya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membawakan</a:t>
            </a:r>
            <a:r>
              <a:rPr lang="en-US" dirty="0" smtClean="0"/>
              <a:t> </a:t>
            </a:r>
            <a:r>
              <a:rPr lang="en-US" dirty="0" err="1" smtClean="0"/>
              <a:t>peran-peran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lvl="0"/>
            <a:r>
              <a:rPr lang="en-US" dirty="0" err="1" smtClean="0"/>
              <a:t>Organisasi</a:t>
            </a:r>
            <a:r>
              <a:rPr lang="en-US" dirty="0" smtClean="0"/>
              <a:t>,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interpersonal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56" y="511137"/>
            <a:ext cx="6373368" cy="11001452"/>
          </a:xfrm>
        </p:spPr>
        <p:txBody>
          <a:bodyPr>
            <a:noAutofit/>
          </a:bodyPr>
          <a:lstStyle/>
          <a:p>
            <a:pPr lvl="0"/>
            <a:r>
              <a:rPr lang="en-US" sz="3600" dirty="0" err="1" smtClean="0"/>
              <a:t>Tugas</a:t>
            </a:r>
            <a:r>
              <a:rPr lang="en-US" sz="3600" dirty="0" smtClean="0"/>
              <a:t>, </a:t>
            </a:r>
            <a:r>
              <a:rPr lang="en-US" sz="3600" dirty="0" err="1" smtClean="0"/>
              <a:t>berkaitan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penghayatan</a:t>
            </a:r>
            <a:r>
              <a:rPr lang="en-US" sz="3600" dirty="0" smtClean="0"/>
              <a:t> </a:t>
            </a: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pemimpin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tugasnya</a:t>
            </a:r>
            <a:r>
              <a:rPr lang="en-US" sz="3600" dirty="0" smtClean="0"/>
              <a:t>. </a:t>
            </a:r>
            <a:r>
              <a:rPr lang="en-US" sz="3600" dirty="0" err="1" smtClean="0"/>
              <a:t>Penghayatan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terlihat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.</a:t>
            </a:r>
          </a:p>
          <a:p>
            <a:pPr lvl="0"/>
            <a:r>
              <a:rPr lang="fi-FI" sz="3600" dirty="0" smtClean="0"/>
              <a:t>Nilai-nilai, sebagai landasan berpijak drai perilaku pemimpin. </a:t>
            </a:r>
            <a:r>
              <a:rPr lang="it-IT" sz="3600" dirty="0" smtClean="0"/>
              <a:t>Di dalamnya memuat cita-cita yang ingin dibangunnya.</a:t>
            </a:r>
            <a:endParaRPr lang="en-US" sz="3600" dirty="0" smtClean="0"/>
          </a:p>
          <a:p>
            <a:pPr lvl="0"/>
            <a:r>
              <a:rPr lang="it-IT" sz="3600" dirty="0" smtClean="0"/>
              <a:t>Lingkungan, yang menyangkut ciri-ciri lingkungan fisik, teknologi, ekonomi dan sosial budaya yang berpengaruh terhadap perilaku kepemimpinan seseorang.</a:t>
            </a:r>
            <a:endParaRPr lang="en-US" sz="3600" dirty="0" smtClean="0"/>
          </a:p>
          <a:p>
            <a:r>
              <a:rPr lang="it-IT" sz="3600" dirty="0" smtClean="0"/>
              <a:t>(Paige dalam Rasyid, 2002:105-108)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8" y="190033"/>
            <a:ext cx="6815158" cy="74973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WATAK DAN KARAKTER MANUSIA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0118" y="1211112"/>
            <a:ext cx="6286544" cy="1023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Matahari</a:t>
            </a:r>
            <a:r>
              <a:rPr lang="en-US" sz="2600" b="1" i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panas</a:t>
            </a:r>
            <a:r>
              <a:rPr lang="en-US" sz="2600" dirty="0" smtClean="0"/>
              <a:t>, </a:t>
            </a:r>
            <a:r>
              <a:rPr lang="en-US" sz="2600" dirty="0" err="1" smtClean="0"/>
              <a:t>penuh</a:t>
            </a:r>
            <a:r>
              <a:rPr lang="en-US" sz="2600" dirty="0" smtClean="0"/>
              <a:t> </a:t>
            </a:r>
            <a:r>
              <a:rPr lang="en-US" sz="2600" dirty="0" err="1" smtClean="0"/>
              <a:t>energi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pemberi</a:t>
            </a:r>
            <a:r>
              <a:rPr lang="en-US" sz="2600" dirty="0" smtClean="0"/>
              <a:t> </a:t>
            </a:r>
            <a:r>
              <a:rPr lang="en-US" sz="2600" dirty="0" err="1" smtClean="0"/>
              <a:t>sarana</a:t>
            </a:r>
            <a:r>
              <a:rPr lang="en-US" sz="2600" dirty="0" smtClean="0"/>
              <a:t> </a:t>
            </a:r>
            <a:r>
              <a:rPr lang="en-US" sz="2600" dirty="0" err="1" smtClean="0"/>
              <a:t>hidup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Bulan</a:t>
            </a:r>
            <a:r>
              <a:rPr lang="en-US" sz="2600" dirty="0" smtClean="0"/>
              <a:t> (</a:t>
            </a:r>
            <a:r>
              <a:rPr lang="en-US" sz="2600" dirty="0" err="1" smtClean="0"/>
              <a:t>Berwujud</a:t>
            </a:r>
            <a:r>
              <a:rPr lang="en-US" sz="2600" dirty="0" smtClean="0"/>
              <a:t> </a:t>
            </a:r>
            <a:r>
              <a:rPr lang="en-US" sz="2600" dirty="0" err="1" smtClean="0"/>
              <a:t>indah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menerangi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kegelapan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Bintang</a:t>
            </a:r>
            <a:r>
              <a:rPr lang="en-US" sz="2600" dirty="0" smtClean="0"/>
              <a:t> (</a:t>
            </a:r>
            <a:r>
              <a:rPr lang="en-US" sz="2600" dirty="0" err="1" smtClean="0"/>
              <a:t>Berbentuk</a:t>
            </a:r>
            <a:r>
              <a:rPr lang="en-US" sz="2600" dirty="0" smtClean="0"/>
              <a:t> </a:t>
            </a:r>
            <a:r>
              <a:rPr lang="en-US" sz="2600" dirty="0" err="1" smtClean="0"/>
              <a:t>indah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hiasan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malam</a:t>
            </a:r>
            <a:r>
              <a:rPr lang="en-US" sz="2600" dirty="0" smtClean="0"/>
              <a:t>,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kompas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kehilangan</a:t>
            </a:r>
            <a:r>
              <a:rPr lang="en-US" sz="2600" dirty="0" smtClean="0"/>
              <a:t> </a:t>
            </a:r>
            <a:r>
              <a:rPr lang="en-US" sz="2600" dirty="0" err="1" smtClean="0"/>
              <a:t>arah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Angin</a:t>
            </a:r>
            <a:r>
              <a:rPr lang="en-US" sz="2600" b="1" i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Mengisi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ruang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kosong</a:t>
            </a:r>
            <a:r>
              <a:rPr lang="en-US" sz="2600" dirty="0" smtClean="0"/>
              <a:t>, </a:t>
            </a:r>
            <a:r>
              <a:rPr lang="en-US" sz="2600" dirty="0" err="1" smtClean="0"/>
              <a:t>serumit</a:t>
            </a:r>
            <a:r>
              <a:rPr lang="en-US" sz="2600" dirty="0" smtClean="0"/>
              <a:t> </a:t>
            </a:r>
            <a:r>
              <a:rPr lang="en-US" sz="2600" dirty="0" err="1" smtClean="0"/>
              <a:t>apapun</a:t>
            </a:r>
            <a:r>
              <a:rPr lang="en-US" sz="2600" dirty="0" smtClean="0"/>
              <a:t> </a:t>
            </a:r>
            <a:r>
              <a:rPr lang="en-US" sz="2600" dirty="0" err="1" smtClean="0"/>
              <a:t>tempatnya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Mendung</a:t>
            </a:r>
            <a:r>
              <a:rPr lang="en-US" sz="2600" dirty="0" smtClean="0"/>
              <a:t> (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menakutkan</a:t>
            </a:r>
            <a:r>
              <a:rPr lang="en-US" sz="2600" dirty="0" smtClean="0"/>
              <a:t>/</a:t>
            </a:r>
            <a:r>
              <a:rPr lang="en-US" sz="2600" dirty="0" err="1" smtClean="0"/>
              <a:t>wibawa</a:t>
            </a:r>
            <a:r>
              <a:rPr lang="en-US" sz="2600" dirty="0" smtClean="0"/>
              <a:t>,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kalau</a:t>
            </a:r>
            <a:r>
              <a:rPr lang="en-US" sz="2600" dirty="0" smtClean="0"/>
              <a:t> </a:t>
            </a:r>
            <a:r>
              <a:rPr lang="en-US" sz="2600" dirty="0" err="1" smtClean="0"/>
              <a:t>sdh</a:t>
            </a:r>
            <a:r>
              <a:rPr lang="en-US" sz="2600" dirty="0" smtClean="0"/>
              <a:t> </a:t>
            </a:r>
            <a:r>
              <a:rPr lang="en-US" sz="2600" dirty="0" err="1" smtClean="0"/>
              <a:t>mencair</a:t>
            </a:r>
            <a:r>
              <a:rPr lang="en-US" sz="2600" dirty="0" smtClean="0"/>
              <a:t>/</a:t>
            </a:r>
            <a:r>
              <a:rPr lang="en-US" sz="2600" dirty="0" err="1" smtClean="0"/>
              <a:t>hujan</a:t>
            </a:r>
            <a:r>
              <a:rPr lang="en-US" sz="2600" dirty="0" smtClean="0"/>
              <a:t> </a:t>
            </a:r>
            <a:r>
              <a:rPr lang="en-US" sz="2600" dirty="0" err="1" smtClean="0"/>
              <a:t>dpt</a:t>
            </a:r>
            <a:r>
              <a:rPr lang="en-US" sz="2600" dirty="0" smtClean="0"/>
              <a:t> </a:t>
            </a:r>
            <a:r>
              <a:rPr lang="en-US" sz="2600" dirty="0" err="1" smtClean="0"/>
              <a:t>menghidupkan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tumbuh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Api</a:t>
            </a:r>
            <a:r>
              <a:rPr lang="en-US" sz="2600" b="1" i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tegak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sanggup</a:t>
            </a:r>
            <a:r>
              <a:rPr lang="en-US" sz="2600" dirty="0" smtClean="0"/>
              <a:t> </a:t>
            </a:r>
            <a:r>
              <a:rPr lang="en-US" sz="2600" dirty="0" err="1" smtClean="0"/>
              <a:t>membakar</a:t>
            </a:r>
            <a:r>
              <a:rPr lang="en-US" sz="2600" dirty="0" smtClean="0"/>
              <a:t> </a:t>
            </a:r>
            <a:r>
              <a:rPr lang="en-US" sz="2600" dirty="0" err="1" smtClean="0"/>
              <a:t>apa</a:t>
            </a:r>
            <a:r>
              <a:rPr lang="en-US" sz="2600" dirty="0" smtClean="0"/>
              <a:t> </a:t>
            </a:r>
            <a:r>
              <a:rPr lang="en-US" sz="2600" dirty="0" err="1" smtClean="0"/>
              <a:t>saja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bersentuhan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dengannya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Samudera</a:t>
            </a:r>
            <a:r>
              <a:rPr lang="en-US" sz="2600" b="1" i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luas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rata)</a:t>
            </a:r>
          </a:p>
          <a:p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 </a:t>
            </a:r>
            <a:r>
              <a:rPr lang="en-US" sz="2600" b="1" i="1" dirty="0" err="1" smtClean="0"/>
              <a:t>Watak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Bumi</a:t>
            </a:r>
            <a:r>
              <a:rPr lang="en-US" sz="2600" b="1" i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sentosa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suci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441</Words>
  <Application>Microsoft Office PowerPoint</Application>
  <PresentationFormat>Custom</PresentationFormat>
  <Paragraphs>56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VARIABEL  KPI</vt:lpstr>
      <vt:lpstr>VARIABEL  POKOK</vt:lpstr>
      <vt:lpstr>Slide 3</vt:lpstr>
      <vt:lpstr>WATAK DAN KARAKTER MANUSIA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VARIABEL  KPI</dc:title>
  <dc:creator>Valued Acer Customer</dc:creator>
  <cp:lastModifiedBy>Valued Acer Customer</cp:lastModifiedBy>
  <cp:revision>10</cp:revision>
  <dcterms:created xsi:type="dcterms:W3CDTF">2009-10-20T22:32:21Z</dcterms:created>
  <dcterms:modified xsi:type="dcterms:W3CDTF">2010-01-12T00:54:19Z</dcterms:modified>
</cp:coreProperties>
</file>